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34" r:id="rId2"/>
    <p:sldId id="336" r:id="rId3"/>
    <p:sldId id="257" r:id="rId4"/>
    <p:sldId id="258" r:id="rId5"/>
    <p:sldId id="339" r:id="rId6"/>
    <p:sldId id="335" r:id="rId7"/>
    <p:sldId id="326" r:id="rId8"/>
    <p:sldId id="327" r:id="rId9"/>
    <p:sldId id="341" r:id="rId10"/>
    <p:sldId id="269" r:id="rId11"/>
    <p:sldId id="340" r:id="rId12"/>
    <p:sldId id="333" r:id="rId13"/>
    <p:sldId id="337" r:id="rId14"/>
    <p:sldId id="338" r:id="rId15"/>
    <p:sldId id="342" r:id="rId16"/>
    <p:sldId id="267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85986" autoAdjust="0"/>
  </p:normalViewPr>
  <p:slideViewPr>
    <p:cSldViewPr snapToGrid="0">
      <p:cViewPr varScale="1">
        <p:scale>
          <a:sx n="105" d="100"/>
          <a:sy n="105" d="100"/>
        </p:scale>
        <p:origin x="816" y="192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CE295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32-498A-BA96-D0931BA13C43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32-498A-BA96-D0931BA13C43}"/>
              </c:ext>
            </c:extLst>
          </c:dPt>
          <c:dPt>
            <c:idx val="2"/>
            <c:bubble3D val="0"/>
            <c:spPr>
              <a:solidFill>
                <a:srgbClr val="7F7F7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32-498A-BA96-D0931BA13C43}"/>
              </c:ext>
            </c:extLst>
          </c:dPt>
          <c:dPt>
            <c:idx val="3"/>
            <c:bubble3D val="0"/>
            <c:spPr>
              <a:solidFill>
                <a:srgbClr val="A6A6A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B32-498A-BA96-D0931BA13C4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904-49B0-9685-FDD7E643FD5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9FE-4F62-84A2-F35AA73E3149}"/>
              </c:ext>
            </c:extLst>
          </c:dPt>
          <c:dLbls>
            <c:dLbl>
              <c:idx val="0"/>
              <c:layout>
                <c:manualLayout>
                  <c:x val="-9.5751499868840809E-2"/>
                  <c:y val="3.9235922777969792E-2"/>
                </c:manualLayout>
              </c:layout>
              <c:tx>
                <c:rich>
                  <a:bodyPr/>
                  <a:lstStyle/>
                  <a:p>
                    <a:fld id="{41170EBE-AD6C-4A85-B67E-821CBF046336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32-498A-BA96-D0931BA13C4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AE57BDD5-F5FE-4919-A274-87FFF903D22C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197" b="0" i="0" u="none" strike="noStrike" kern="1200" baseline="0">
                          <a:solidFill>
                            <a:schemeClr val="bg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[VALOR]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B32-498A-BA96-D0931BA13C43}"/>
                </c:ext>
              </c:extLst>
            </c:dLbl>
            <c:dLbl>
              <c:idx val="4"/>
              <c:layout>
                <c:manualLayout>
                  <c:x val="8.7935892771012977E-2"/>
                  <c:y val="1.7957306103539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04-49B0-9685-FDD7E643FD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Convocatorias</c:v>
                </c:pt>
                <c:pt idx="1">
                  <c:v>Compra Ppre</c:v>
                </c:pt>
                <c:pt idx="2">
                  <c:v>Consorcio</c:v>
                </c:pt>
                <c:pt idx="3">
                  <c:v>Sociedad Mercantil</c:v>
                </c:pt>
                <c:pt idx="4">
                  <c:v>Convenios</c:v>
                </c:pt>
                <c:pt idx="5">
                  <c:v>Elementos de coordinacion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0.39079999999999998</c:v>
                </c:pt>
                <c:pt idx="1">
                  <c:v>2.4899999999999999E-2</c:v>
                </c:pt>
                <c:pt idx="2">
                  <c:v>1.5299999999999999E-2</c:v>
                </c:pt>
                <c:pt idx="3">
                  <c:v>0.24179999999999999</c:v>
                </c:pt>
                <c:pt idx="4" formatCode="0.00%">
                  <c:v>0.31490000000000001</c:v>
                </c:pt>
                <c:pt idx="5" formatCode="0.00%">
                  <c:v>1.23E-2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B32-498A-BA96-D0931BA13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639027-8096-47D9-BED9-230266509089}" type="doc">
      <dgm:prSet loTypeId="urn:microsoft.com/office/officeart/2005/8/layout/matrix1" loCatId="matrix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7BD855F7-CEB6-4379-99F5-E36527631DED}">
      <dgm:prSet phldrT="[Texto]" custT="1"/>
      <dgm:spPr/>
      <dgm:t>
        <a:bodyPr/>
        <a:lstStyle/>
        <a:p>
          <a:r>
            <a:rPr lang="es-ES" sz="2500" b="1" dirty="0">
              <a:solidFill>
                <a:schemeClr val="bg2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Alianza Salud de Vanguardia</a:t>
          </a:r>
        </a:p>
      </dgm:t>
    </dgm:pt>
    <dgm:pt modelId="{81A1133C-4430-4899-8196-49BEDB9C6E70}" type="parTrans" cxnId="{3FA5ADCF-CD00-4783-9B98-BDBFC7453EB5}">
      <dgm:prSet/>
      <dgm:spPr/>
      <dgm:t>
        <a:bodyPr/>
        <a:lstStyle/>
        <a:p>
          <a:endParaRPr lang="es-ES"/>
        </a:p>
      </dgm:t>
    </dgm:pt>
    <dgm:pt modelId="{2FA92DF9-1B45-48F1-9E29-F4A77815A5FF}" type="sibTrans" cxnId="{3FA5ADCF-CD00-4783-9B98-BDBFC7453EB5}">
      <dgm:prSet/>
      <dgm:spPr/>
      <dgm:t>
        <a:bodyPr/>
        <a:lstStyle/>
        <a:p>
          <a:endParaRPr lang="es-ES"/>
        </a:p>
      </dgm:t>
    </dgm:pt>
    <dgm:pt modelId="{3B2BE621-DF3B-42E7-AD5F-4D50CB615AE1}">
      <dgm:prSet phldrT="[Texto]" custT="1"/>
      <dgm:spPr/>
      <dgm:t>
        <a:bodyPr/>
        <a:lstStyle/>
        <a:p>
          <a:r>
            <a:rPr lang="es-ES" sz="2000" b="1" dirty="0">
              <a:latin typeface="Segoe UI Light" panose="020B0502040204020203" pitchFamily="34" charset="0"/>
              <a:cs typeface="Segoe UI Light" panose="020B0502040204020203" pitchFamily="34" charset="0"/>
            </a:rPr>
            <a:t>Administraciones Públicas</a:t>
          </a:r>
        </a:p>
        <a:p>
          <a:r>
            <a:rPr lang="es-ES" sz="2000" dirty="0">
              <a:latin typeface="Segoe UI Light" panose="020B0502040204020203" pitchFamily="34" charset="0"/>
              <a:cs typeface="Segoe UI Light" panose="020B0502040204020203" pitchFamily="34" charset="0"/>
            </a:rPr>
            <a:t>Ministerios y Comunidades Autónomas</a:t>
          </a:r>
        </a:p>
      </dgm:t>
    </dgm:pt>
    <dgm:pt modelId="{CEF4F5D8-C299-4349-A4CD-23F935C44193}" type="parTrans" cxnId="{8FE0CDD1-3E4D-4A51-A35F-157095C6F36F}">
      <dgm:prSet/>
      <dgm:spPr/>
      <dgm:t>
        <a:bodyPr/>
        <a:lstStyle/>
        <a:p>
          <a:endParaRPr lang="es-ES"/>
        </a:p>
      </dgm:t>
    </dgm:pt>
    <dgm:pt modelId="{C9B7D847-EE23-4CDC-BF22-FA512110F181}" type="sibTrans" cxnId="{8FE0CDD1-3E4D-4A51-A35F-157095C6F36F}">
      <dgm:prSet/>
      <dgm:spPr/>
      <dgm:t>
        <a:bodyPr/>
        <a:lstStyle/>
        <a:p>
          <a:endParaRPr lang="es-ES"/>
        </a:p>
      </dgm:t>
    </dgm:pt>
    <dgm:pt modelId="{D93BDF57-B1B5-44CA-8A10-2190817F7B2C}">
      <dgm:prSet phldrT="[Texto]" custT="1"/>
      <dgm:spPr/>
      <dgm:t>
        <a:bodyPr/>
        <a:lstStyle/>
        <a:p>
          <a:r>
            <a:rPr lang="es-ES" sz="2000" b="1" dirty="0">
              <a:latin typeface="Segoe UI Light" panose="020B0502040204020203" pitchFamily="34" charset="0"/>
              <a:cs typeface="Segoe UI Light" panose="020B0502040204020203" pitchFamily="34" charset="0"/>
            </a:rPr>
            <a:t>Centros asistenciales </a:t>
          </a:r>
        </a:p>
        <a:p>
          <a:r>
            <a:rPr lang="es-ES" sz="2000" dirty="0">
              <a:latin typeface="Segoe UI Light" panose="020B0502040204020203" pitchFamily="34" charset="0"/>
              <a:cs typeface="Segoe UI Light" panose="020B0502040204020203" pitchFamily="34" charset="0"/>
            </a:rPr>
            <a:t>Hospitales y Centros de Atención Primaria </a:t>
          </a:r>
        </a:p>
      </dgm:t>
    </dgm:pt>
    <dgm:pt modelId="{5847F633-4487-4641-BB35-B92181879EC6}" type="parTrans" cxnId="{32084700-CA50-482C-A51A-51666A4418B2}">
      <dgm:prSet/>
      <dgm:spPr/>
      <dgm:t>
        <a:bodyPr/>
        <a:lstStyle/>
        <a:p>
          <a:endParaRPr lang="es-ES"/>
        </a:p>
      </dgm:t>
    </dgm:pt>
    <dgm:pt modelId="{DDE22079-1178-4C5E-8037-FF42AB59104A}" type="sibTrans" cxnId="{32084700-CA50-482C-A51A-51666A4418B2}">
      <dgm:prSet/>
      <dgm:spPr/>
      <dgm:t>
        <a:bodyPr/>
        <a:lstStyle/>
        <a:p>
          <a:endParaRPr lang="es-ES"/>
        </a:p>
      </dgm:t>
    </dgm:pt>
    <dgm:pt modelId="{BE7BDB0C-55F7-4E13-8CF3-8AB539D5C014}">
      <dgm:prSet phldrT="[Texto]" custT="1"/>
      <dgm:spPr/>
      <dgm:t>
        <a:bodyPr/>
        <a:lstStyle/>
        <a:p>
          <a:pPr algn="ctr"/>
          <a:r>
            <a:rPr lang="es-ES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Empresas</a:t>
          </a:r>
        </a:p>
        <a:p>
          <a:pPr algn="ctr"/>
          <a:endParaRPr lang="es-ES" sz="2800" b="0" dirty="0"/>
        </a:p>
      </dgm:t>
    </dgm:pt>
    <dgm:pt modelId="{9A28E9DB-72FC-411D-BC98-0B053E9880CB}" type="parTrans" cxnId="{589CBF55-4D4D-464D-861B-74730BAA7AEA}">
      <dgm:prSet/>
      <dgm:spPr/>
      <dgm:t>
        <a:bodyPr/>
        <a:lstStyle/>
        <a:p>
          <a:endParaRPr lang="es-ES"/>
        </a:p>
      </dgm:t>
    </dgm:pt>
    <dgm:pt modelId="{EBB4E8F7-FEE0-4CD5-81DE-FCAE7D5FF9D4}" type="sibTrans" cxnId="{589CBF55-4D4D-464D-861B-74730BAA7AEA}">
      <dgm:prSet/>
      <dgm:spPr/>
      <dgm:t>
        <a:bodyPr/>
        <a:lstStyle/>
        <a:p>
          <a:endParaRPr lang="es-ES"/>
        </a:p>
      </dgm:t>
    </dgm:pt>
    <dgm:pt modelId="{D6BC3A5C-E66B-4094-9B1D-25A1F4F93CB3}">
      <dgm:prSet phldrT="[Texto]"/>
      <dgm:spPr/>
      <dgm:t>
        <a:bodyPr/>
        <a:lstStyle/>
        <a:p>
          <a:endParaRPr lang="es-ES"/>
        </a:p>
      </dgm:t>
    </dgm:pt>
    <dgm:pt modelId="{6B4CBDC5-554B-4B4E-B0BA-8A288B942C8F}" type="parTrans" cxnId="{DA231B6D-5FF5-47AB-8240-E33AA75F73A6}">
      <dgm:prSet/>
      <dgm:spPr/>
      <dgm:t>
        <a:bodyPr/>
        <a:lstStyle/>
        <a:p>
          <a:endParaRPr lang="es-ES"/>
        </a:p>
      </dgm:t>
    </dgm:pt>
    <dgm:pt modelId="{09662F91-F421-43B1-9FA7-0A90163BA609}" type="sibTrans" cxnId="{DA231B6D-5FF5-47AB-8240-E33AA75F73A6}">
      <dgm:prSet/>
      <dgm:spPr/>
      <dgm:t>
        <a:bodyPr/>
        <a:lstStyle/>
        <a:p>
          <a:endParaRPr lang="es-ES"/>
        </a:p>
      </dgm:t>
    </dgm:pt>
    <dgm:pt modelId="{74B19D07-BF16-4C48-A9CF-5AEC7292CA7A}">
      <dgm:prSet phldrT="[Texto]" custT="1"/>
      <dgm:spPr/>
      <dgm:t>
        <a:bodyPr/>
        <a:lstStyle/>
        <a:p>
          <a:r>
            <a:rPr lang="es-ES" sz="2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Centros y departamentos de investigación</a:t>
          </a:r>
        </a:p>
        <a:p>
          <a:r>
            <a:rPr lang="es-ES" sz="20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Estructuras de investigaci</a:t>
          </a:r>
          <a:r>
            <a:rPr lang="es-ES" sz="2000" dirty="0">
              <a:latin typeface="Segoe UI Light" panose="020B0502040204020203" pitchFamily="34" charset="0"/>
              <a:cs typeface="Segoe UI Light" panose="020B0502040204020203" pitchFamily="34" charset="0"/>
            </a:rPr>
            <a:t>ón cooperativa en red</a:t>
          </a:r>
          <a:endParaRPr lang="es-ES" sz="2000" b="1" dirty="0">
            <a:latin typeface="Segoe UI Light" panose="020B0502040204020203" pitchFamily="34" charset="0"/>
            <a:cs typeface="Segoe UI Light" panose="020B0502040204020203" pitchFamily="34" charset="0"/>
          </a:endParaRPr>
        </a:p>
      </dgm:t>
    </dgm:pt>
    <dgm:pt modelId="{5D042CE4-4279-4909-8EBE-6CDC3CBC932F}" type="parTrans" cxnId="{9337C960-B242-4035-AC47-37AEABA536B6}">
      <dgm:prSet/>
      <dgm:spPr/>
      <dgm:t>
        <a:bodyPr/>
        <a:lstStyle/>
        <a:p>
          <a:endParaRPr lang="en-US"/>
        </a:p>
      </dgm:t>
    </dgm:pt>
    <dgm:pt modelId="{58E1A27D-9E0A-4168-BF9E-DF836AC026F4}" type="sibTrans" cxnId="{9337C960-B242-4035-AC47-37AEABA536B6}">
      <dgm:prSet/>
      <dgm:spPr/>
      <dgm:t>
        <a:bodyPr/>
        <a:lstStyle/>
        <a:p>
          <a:endParaRPr lang="en-US"/>
        </a:p>
      </dgm:t>
    </dgm:pt>
    <dgm:pt modelId="{C61AB972-73F0-44A7-8227-2ABDE6FBCCA5}" type="pres">
      <dgm:prSet presAssocID="{0C639027-8096-47D9-BED9-23026650908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022E66F-800B-4B26-89D6-B98D77F676D2}" type="pres">
      <dgm:prSet presAssocID="{0C639027-8096-47D9-BED9-230266509089}" presName="matrix" presStyleCnt="0"/>
      <dgm:spPr/>
    </dgm:pt>
    <dgm:pt modelId="{5E99D989-9A95-45E2-A6BF-9ACEA9D3FAC7}" type="pres">
      <dgm:prSet presAssocID="{0C639027-8096-47D9-BED9-230266509089}" presName="tile1" presStyleLbl="node1" presStyleIdx="0" presStyleCnt="4"/>
      <dgm:spPr/>
    </dgm:pt>
    <dgm:pt modelId="{F2719334-D27B-4720-AEC2-BD60706526C8}" type="pres">
      <dgm:prSet presAssocID="{0C639027-8096-47D9-BED9-23026650908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2E87CAE-8219-405F-8074-BC1638202329}" type="pres">
      <dgm:prSet presAssocID="{0C639027-8096-47D9-BED9-230266509089}" presName="tile2" presStyleLbl="node1" presStyleIdx="1" presStyleCnt="4"/>
      <dgm:spPr/>
    </dgm:pt>
    <dgm:pt modelId="{3DF78E34-2B21-454C-85A3-C6AD1AFE7C57}" type="pres">
      <dgm:prSet presAssocID="{0C639027-8096-47D9-BED9-23026650908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FD72E27-94A4-4423-950A-DC84391255D4}" type="pres">
      <dgm:prSet presAssocID="{0C639027-8096-47D9-BED9-230266509089}" presName="tile3" presStyleLbl="node1" presStyleIdx="2" presStyleCnt="4"/>
      <dgm:spPr/>
    </dgm:pt>
    <dgm:pt modelId="{E1A658DE-82EA-41C5-A65A-F1A780DC7A0F}" type="pres">
      <dgm:prSet presAssocID="{0C639027-8096-47D9-BED9-23026650908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360FCF5-2B27-430E-8026-BA82AFEE141C}" type="pres">
      <dgm:prSet presAssocID="{0C639027-8096-47D9-BED9-230266509089}" presName="tile4" presStyleLbl="node1" presStyleIdx="3" presStyleCnt="4"/>
      <dgm:spPr/>
    </dgm:pt>
    <dgm:pt modelId="{648188A2-46D2-4403-9DCE-C73C51EB183A}" type="pres">
      <dgm:prSet presAssocID="{0C639027-8096-47D9-BED9-23026650908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34F65A1-9622-4A16-958B-3A82B75360BD}" type="pres">
      <dgm:prSet presAssocID="{0C639027-8096-47D9-BED9-230266509089}" presName="centerTile" presStyleLbl="fgShp" presStyleIdx="0" presStyleCnt="1" custScaleX="121354">
        <dgm:presLayoutVars>
          <dgm:chMax val="0"/>
          <dgm:chPref val="0"/>
        </dgm:presLayoutVars>
      </dgm:prSet>
      <dgm:spPr/>
    </dgm:pt>
  </dgm:ptLst>
  <dgm:cxnLst>
    <dgm:cxn modelId="{32084700-CA50-482C-A51A-51666A4418B2}" srcId="{7BD855F7-CEB6-4379-99F5-E36527631DED}" destId="{D93BDF57-B1B5-44CA-8A10-2190817F7B2C}" srcOrd="1" destOrd="0" parTransId="{5847F633-4487-4641-BB35-B92181879EC6}" sibTransId="{DDE22079-1178-4C5E-8037-FF42AB59104A}"/>
    <dgm:cxn modelId="{23835C22-5151-44C6-9422-252E87C8D22A}" type="presOf" srcId="{D93BDF57-B1B5-44CA-8A10-2190817F7B2C}" destId="{42E87CAE-8219-405F-8074-BC1638202329}" srcOrd="0" destOrd="0" presId="urn:microsoft.com/office/officeart/2005/8/layout/matrix1"/>
    <dgm:cxn modelId="{F66D052A-3615-4C71-88B0-6FA6FE56BB84}" type="presOf" srcId="{3B2BE621-DF3B-42E7-AD5F-4D50CB615AE1}" destId="{5E99D989-9A95-45E2-A6BF-9ACEA9D3FAC7}" srcOrd="0" destOrd="0" presId="urn:microsoft.com/office/officeart/2005/8/layout/matrix1"/>
    <dgm:cxn modelId="{589CBF55-4D4D-464D-861B-74730BAA7AEA}" srcId="{7BD855F7-CEB6-4379-99F5-E36527631DED}" destId="{BE7BDB0C-55F7-4E13-8CF3-8AB539D5C014}" srcOrd="2" destOrd="0" parTransId="{9A28E9DB-72FC-411D-BC98-0B053E9880CB}" sibTransId="{EBB4E8F7-FEE0-4CD5-81DE-FCAE7D5FF9D4}"/>
    <dgm:cxn modelId="{82054656-C623-4E71-A38D-32F2527BEE25}" type="presOf" srcId="{BE7BDB0C-55F7-4E13-8CF3-8AB539D5C014}" destId="{E1A658DE-82EA-41C5-A65A-F1A780DC7A0F}" srcOrd="1" destOrd="0" presId="urn:microsoft.com/office/officeart/2005/8/layout/matrix1"/>
    <dgm:cxn modelId="{4D71755C-4947-46CD-BA1D-0C57DCED9F6C}" type="presOf" srcId="{BE7BDB0C-55F7-4E13-8CF3-8AB539D5C014}" destId="{DFD72E27-94A4-4423-950A-DC84391255D4}" srcOrd="0" destOrd="0" presId="urn:microsoft.com/office/officeart/2005/8/layout/matrix1"/>
    <dgm:cxn modelId="{9337C960-B242-4035-AC47-37AEABA536B6}" srcId="{7BD855F7-CEB6-4379-99F5-E36527631DED}" destId="{74B19D07-BF16-4C48-A9CF-5AEC7292CA7A}" srcOrd="3" destOrd="0" parTransId="{5D042CE4-4279-4909-8EBE-6CDC3CBC932F}" sibTransId="{58E1A27D-9E0A-4168-BF9E-DF836AC026F4}"/>
    <dgm:cxn modelId="{DA231B6D-5FF5-47AB-8240-E33AA75F73A6}" srcId="{7BD855F7-CEB6-4379-99F5-E36527631DED}" destId="{D6BC3A5C-E66B-4094-9B1D-25A1F4F93CB3}" srcOrd="4" destOrd="0" parTransId="{6B4CBDC5-554B-4B4E-B0BA-8A288B942C8F}" sibTransId="{09662F91-F421-43B1-9FA7-0A90163BA609}"/>
    <dgm:cxn modelId="{18EAB571-B6B4-48A6-9B26-063D6FAB6035}" type="presOf" srcId="{7BD855F7-CEB6-4379-99F5-E36527631DED}" destId="{934F65A1-9622-4A16-958B-3A82B75360BD}" srcOrd="0" destOrd="0" presId="urn:microsoft.com/office/officeart/2005/8/layout/matrix1"/>
    <dgm:cxn modelId="{CFAC4880-1AA7-4AA7-A2E8-06CBF82E8B61}" type="presOf" srcId="{0C639027-8096-47D9-BED9-230266509089}" destId="{C61AB972-73F0-44A7-8227-2ABDE6FBCCA5}" srcOrd="0" destOrd="0" presId="urn:microsoft.com/office/officeart/2005/8/layout/matrix1"/>
    <dgm:cxn modelId="{3FE70284-D88D-4EAB-8E06-98FF8CD5263C}" type="presOf" srcId="{74B19D07-BF16-4C48-A9CF-5AEC7292CA7A}" destId="{F360FCF5-2B27-430E-8026-BA82AFEE141C}" srcOrd="0" destOrd="0" presId="urn:microsoft.com/office/officeart/2005/8/layout/matrix1"/>
    <dgm:cxn modelId="{59D3E284-91CE-4431-875F-9B083175A852}" type="presOf" srcId="{74B19D07-BF16-4C48-A9CF-5AEC7292CA7A}" destId="{648188A2-46D2-4403-9DCE-C73C51EB183A}" srcOrd="1" destOrd="0" presId="urn:microsoft.com/office/officeart/2005/8/layout/matrix1"/>
    <dgm:cxn modelId="{C0BBAD8A-4DBE-459B-B22F-C87FB78D0892}" type="presOf" srcId="{D93BDF57-B1B5-44CA-8A10-2190817F7B2C}" destId="{3DF78E34-2B21-454C-85A3-C6AD1AFE7C57}" srcOrd="1" destOrd="0" presId="urn:microsoft.com/office/officeart/2005/8/layout/matrix1"/>
    <dgm:cxn modelId="{3FA5ADCF-CD00-4783-9B98-BDBFC7453EB5}" srcId="{0C639027-8096-47D9-BED9-230266509089}" destId="{7BD855F7-CEB6-4379-99F5-E36527631DED}" srcOrd="0" destOrd="0" parTransId="{81A1133C-4430-4899-8196-49BEDB9C6E70}" sibTransId="{2FA92DF9-1B45-48F1-9E29-F4A77815A5FF}"/>
    <dgm:cxn modelId="{8FE0CDD1-3E4D-4A51-A35F-157095C6F36F}" srcId="{7BD855F7-CEB6-4379-99F5-E36527631DED}" destId="{3B2BE621-DF3B-42E7-AD5F-4D50CB615AE1}" srcOrd="0" destOrd="0" parTransId="{CEF4F5D8-C299-4349-A4CD-23F935C44193}" sibTransId="{C9B7D847-EE23-4CDC-BF22-FA512110F181}"/>
    <dgm:cxn modelId="{F742C0F4-F291-4281-9BB1-00C32A7E8505}" type="presOf" srcId="{3B2BE621-DF3B-42E7-AD5F-4D50CB615AE1}" destId="{F2719334-D27B-4720-AEC2-BD60706526C8}" srcOrd="1" destOrd="0" presId="urn:microsoft.com/office/officeart/2005/8/layout/matrix1"/>
    <dgm:cxn modelId="{AB701AF8-A077-4EE6-BD56-518067EFCBE9}" type="presParOf" srcId="{C61AB972-73F0-44A7-8227-2ABDE6FBCCA5}" destId="{E022E66F-800B-4B26-89D6-B98D77F676D2}" srcOrd="0" destOrd="0" presId="urn:microsoft.com/office/officeart/2005/8/layout/matrix1"/>
    <dgm:cxn modelId="{883F74A1-08E3-4D89-8AED-28FE472F818A}" type="presParOf" srcId="{E022E66F-800B-4B26-89D6-B98D77F676D2}" destId="{5E99D989-9A95-45E2-A6BF-9ACEA9D3FAC7}" srcOrd="0" destOrd="0" presId="urn:microsoft.com/office/officeart/2005/8/layout/matrix1"/>
    <dgm:cxn modelId="{82F65D21-A94D-4156-B8B3-5ABE119B21D7}" type="presParOf" srcId="{E022E66F-800B-4B26-89D6-B98D77F676D2}" destId="{F2719334-D27B-4720-AEC2-BD60706526C8}" srcOrd="1" destOrd="0" presId="urn:microsoft.com/office/officeart/2005/8/layout/matrix1"/>
    <dgm:cxn modelId="{94154EB4-1FE1-4ED0-A47E-7A6EB7416E42}" type="presParOf" srcId="{E022E66F-800B-4B26-89D6-B98D77F676D2}" destId="{42E87CAE-8219-405F-8074-BC1638202329}" srcOrd="2" destOrd="0" presId="urn:microsoft.com/office/officeart/2005/8/layout/matrix1"/>
    <dgm:cxn modelId="{462D1BC7-BFE9-45D6-9151-F089675D37C9}" type="presParOf" srcId="{E022E66F-800B-4B26-89D6-B98D77F676D2}" destId="{3DF78E34-2B21-454C-85A3-C6AD1AFE7C57}" srcOrd="3" destOrd="0" presId="urn:microsoft.com/office/officeart/2005/8/layout/matrix1"/>
    <dgm:cxn modelId="{25367DE7-C20A-4D53-9756-0573D724EBC6}" type="presParOf" srcId="{E022E66F-800B-4B26-89D6-B98D77F676D2}" destId="{DFD72E27-94A4-4423-950A-DC84391255D4}" srcOrd="4" destOrd="0" presId="urn:microsoft.com/office/officeart/2005/8/layout/matrix1"/>
    <dgm:cxn modelId="{F24C6709-90DD-4323-B4B5-BA62603FBD09}" type="presParOf" srcId="{E022E66F-800B-4B26-89D6-B98D77F676D2}" destId="{E1A658DE-82EA-41C5-A65A-F1A780DC7A0F}" srcOrd="5" destOrd="0" presId="urn:microsoft.com/office/officeart/2005/8/layout/matrix1"/>
    <dgm:cxn modelId="{FE7620CB-2BD4-4D8C-B290-391DCBACB0D2}" type="presParOf" srcId="{E022E66F-800B-4B26-89D6-B98D77F676D2}" destId="{F360FCF5-2B27-430E-8026-BA82AFEE141C}" srcOrd="6" destOrd="0" presId="urn:microsoft.com/office/officeart/2005/8/layout/matrix1"/>
    <dgm:cxn modelId="{0E42B0A1-F379-4C30-B7C1-AA76E8DC3E03}" type="presParOf" srcId="{E022E66F-800B-4B26-89D6-B98D77F676D2}" destId="{648188A2-46D2-4403-9DCE-C73C51EB183A}" srcOrd="7" destOrd="0" presId="urn:microsoft.com/office/officeart/2005/8/layout/matrix1"/>
    <dgm:cxn modelId="{B9757C0F-B495-45C5-884A-3EEC21114A21}" type="presParOf" srcId="{C61AB972-73F0-44A7-8227-2ABDE6FBCCA5}" destId="{934F65A1-9622-4A16-958B-3A82B75360BD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9D989-9A95-45E2-A6BF-9ACEA9D3FAC7}">
      <dsp:nvSpPr>
        <dsp:cNvPr id="0" name=""/>
        <dsp:cNvSpPr/>
      </dsp:nvSpPr>
      <dsp:spPr>
        <a:xfrm rot="16200000">
          <a:off x="704756" y="-704756"/>
          <a:ext cx="2460050" cy="3869563"/>
        </a:xfrm>
        <a:prstGeom prst="round1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Administraciones Públicas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Ministerios y Comunidades Autónomas</a:t>
          </a:r>
        </a:p>
      </dsp:txBody>
      <dsp:txXfrm rot="5400000">
        <a:off x="-1" y="1"/>
        <a:ext cx="3869563" cy="1845037"/>
      </dsp:txXfrm>
    </dsp:sp>
    <dsp:sp modelId="{42E87CAE-8219-405F-8074-BC1638202329}">
      <dsp:nvSpPr>
        <dsp:cNvPr id="0" name=""/>
        <dsp:cNvSpPr/>
      </dsp:nvSpPr>
      <dsp:spPr>
        <a:xfrm>
          <a:off x="3869563" y="0"/>
          <a:ext cx="3869563" cy="2460050"/>
        </a:xfrm>
        <a:prstGeom prst="round1Rect">
          <a:avLst/>
        </a:prstGeom>
        <a:solidFill>
          <a:schemeClr val="accent1">
            <a:shade val="80000"/>
            <a:hueOff val="102082"/>
            <a:satOff val="-1464"/>
            <a:lumOff val="85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Centros asistenciales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Hospitales y Centros de Atención Primaria </a:t>
          </a:r>
        </a:p>
      </dsp:txBody>
      <dsp:txXfrm>
        <a:off x="3869563" y="0"/>
        <a:ext cx="3869563" cy="1845037"/>
      </dsp:txXfrm>
    </dsp:sp>
    <dsp:sp modelId="{DFD72E27-94A4-4423-950A-DC84391255D4}">
      <dsp:nvSpPr>
        <dsp:cNvPr id="0" name=""/>
        <dsp:cNvSpPr/>
      </dsp:nvSpPr>
      <dsp:spPr>
        <a:xfrm rot="10800000">
          <a:off x="0" y="2460050"/>
          <a:ext cx="3869563" cy="2460050"/>
        </a:xfrm>
        <a:prstGeom prst="round1Rect">
          <a:avLst/>
        </a:prstGeom>
        <a:solidFill>
          <a:schemeClr val="accent1">
            <a:shade val="80000"/>
            <a:hueOff val="204164"/>
            <a:satOff val="-2928"/>
            <a:lumOff val="170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Empresas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0" kern="1200" dirty="0"/>
        </a:p>
      </dsp:txBody>
      <dsp:txXfrm rot="10800000">
        <a:off x="0" y="3075063"/>
        <a:ext cx="3869563" cy="1845037"/>
      </dsp:txXfrm>
    </dsp:sp>
    <dsp:sp modelId="{F360FCF5-2B27-430E-8026-BA82AFEE141C}">
      <dsp:nvSpPr>
        <dsp:cNvPr id="0" name=""/>
        <dsp:cNvSpPr/>
      </dsp:nvSpPr>
      <dsp:spPr>
        <a:xfrm rot="5400000">
          <a:off x="4574320" y="1755294"/>
          <a:ext cx="2460050" cy="3869563"/>
        </a:xfrm>
        <a:prstGeom prst="round1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Centros y departamentos de investigación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Estructuras de investigaci</a:t>
          </a:r>
          <a:r>
            <a:rPr lang="es-ES" sz="2000" kern="1200" dirty="0">
              <a:latin typeface="Segoe UI Light" panose="020B0502040204020203" pitchFamily="34" charset="0"/>
              <a:cs typeface="Segoe UI Light" panose="020B0502040204020203" pitchFamily="34" charset="0"/>
            </a:rPr>
            <a:t>ón cooperativa en red</a:t>
          </a:r>
          <a:endParaRPr lang="es-ES" sz="2000" b="1" kern="1200" dirty="0">
            <a:latin typeface="Segoe UI Light" panose="020B0502040204020203" pitchFamily="34" charset="0"/>
            <a:cs typeface="Segoe UI Light" panose="020B0502040204020203" pitchFamily="34" charset="0"/>
          </a:endParaRPr>
        </a:p>
      </dsp:txBody>
      <dsp:txXfrm rot="-5400000">
        <a:off x="3869563" y="3075063"/>
        <a:ext cx="3869563" cy="1845037"/>
      </dsp:txXfrm>
    </dsp:sp>
    <dsp:sp modelId="{934F65A1-9622-4A16-958B-3A82B75360BD}">
      <dsp:nvSpPr>
        <dsp:cNvPr id="0" name=""/>
        <dsp:cNvSpPr/>
      </dsp:nvSpPr>
      <dsp:spPr>
        <a:xfrm>
          <a:off x="2460802" y="1845037"/>
          <a:ext cx="2817522" cy="1230025"/>
        </a:xfrm>
        <a:prstGeom prst="roundRect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 dirty="0">
              <a:solidFill>
                <a:schemeClr val="bg2"/>
              </a:solidFill>
              <a:latin typeface="Segoe UI Light" panose="020B0502040204020203" pitchFamily="34" charset="0"/>
              <a:cs typeface="Segoe UI Light" panose="020B0502040204020203" pitchFamily="34" charset="0"/>
            </a:rPr>
            <a:t>Alianza Salud de Vanguardia</a:t>
          </a:r>
        </a:p>
      </dsp:txBody>
      <dsp:txXfrm>
        <a:off x="2520847" y="1905082"/>
        <a:ext cx="2697432" cy="1109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2D0EE-DE2F-4266-996A-546CF8A5600C}" type="datetimeFigureOut">
              <a:rPr lang="es-ES" smtClean="0"/>
              <a:t>14/2/22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B6E1A-F91D-477F-9320-87BA1402F0D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7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1220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419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1175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0597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2631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385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DEA9-6F4F-4540-9E5D-C6F39079AF7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67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7044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Igual que en la diapositiva anterior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4845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56091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B6E1A-F91D-477F-9320-87BA1402F0D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248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ftr" idx="11"/>
          </p:nvPr>
        </p:nvSpPr>
        <p:spPr>
          <a:xfrm>
            <a:off x="4145280" y="6377939"/>
            <a:ext cx="3901440" cy="23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dt" idx="10"/>
          </p:nvPr>
        </p:nvSpPr>
        <p:spPr>
          <a:xfrm>
            <a:off x="609600" y="6377939"/>
            <a:ext cx="2804161" cy="23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sldNum" idx="12"/>
          </p:nvPr>
        </p:nvSpPr>
        <p:spPr>
          <a:xfrm>
            <a:off x="10347022" y="6359743"/>
            <a:ext cx="199975" cy="28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2252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32252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32252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32252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2252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2252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252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2252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32252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680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6"/>
          <p:cNvSpPr txBox="1">
            <a:spLocks noGrp="1"/>
          </p:cNvSpPr>
          <p:nvPr>
            <p:ph type="ctrTitle"/>
          </p:nvPr>
        </p:nvSpPr>
        <p:spPr>
          <a:xfrm>
            <a:off x="1524000" y="2595955"/>
            <a:ext cx="9144001" cy="914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93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ubTitle" idx="1"/>
          </p:nvPr>
        </p:nvSpPr>
        <p:spPr>
          <a:xfrm>
            <a:off x="1524000" y="3602039"/>
            <a:ext cx="9144001" cy="369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D4F"/>
              </a:buClr>
              <a:buSzPts val="2807"/>
              <a:buFont typeface="Open Sans"/>
              <a:buNone/>
              <a:defRPr sz="237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39"/>
              <a:buFont typeface="Calibri"/>
              <a:buNone/>
              <a:defRPr sz="198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5"/>
              <a:buFont typeface="Calibri"/>
              <a:buNone/>
              <a:defRPr sz="178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1"/>
              <a:buFont typeface="Calibri"/>
              <a:buNone/>
              <a:defRPr sz="158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1"/>
              <a:buFont typeface="Calibri"/>
              <a:buNone/>
              <a:defRPr sz="158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1"/>
              <a:buFont typeface="Calibri"/>
              <a:buNone/>
              <a:defRPr sz="158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1"/>
              <a:buFont typeface="Calibri"/>
              <a:buNone/>
              <a:defRPr sz="158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1"/>
              <a:buFont typeface="Calibri"/>
              <a:buNone/>
              <a:defRPr sz="158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71"/>
              <a:buFont typeface="Calibri"/>
              <a:buNone/>
              <a:defRPr sz="1583"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dt" idx="10"/>
          </p:nvPr>
        </p:nvSpPr>
        <p:spPr>
          <a:xfrm>
            <a:off x="609600" y="6377942"/>
            <a:ext cx="2804161" cy="236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ftr" idx="11"/>
          </p:nvPr>
        </p:nvSpPr>
        <p:spPr>
          <a:xfrm>
            <a:off x="4145280" y="6377942"/>
            <a:ext cx="3901440" cy="236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sldNum" idx="12"/>
          </p:nvPr>
        </p:nvSpPr>
        <p:spPr>
          <a:xfrm>
            <a:off x="10347022" y="6359743"/>
            <a:ext cx="199975" cy="28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829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9"/>
          <p:cNvSpPr txBox="1">
            <a:spLocks noGrp="1"/>
          </p:cNvSpPr>
          <p:nvPr>
            <p:ph type="title"/>
          </p:nvPr>
        </p:nvSpPr>
        <p:spPr>
          <a:xfrm>
            <a:off x="3777128" y="1340847"/>
            <a:ext cx="4637747" cy="508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1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1"/>
          </p:nvPr>
        </p:nvSpPr>
        <p:spPr>
          <a:xfrm>
            <a:off x="609601" y="1577341"/>
            <a:ext cx="530352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7017" lvl="0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774035" lvl="1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161052" lvl="2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548070" lvl="3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935087" lvl="4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322104" lvl="5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2709122" lvl="6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096139" lvl="7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3483157" lvl="8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2"/>
          </p:nvPr>
        </p:nvSpPr>
        <p:spPr>
          <a:xfrm>
            <a:off x="6278882" y="1577341"/>
            <a:ext cx="530352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7017" lvl="0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774035" lvl="1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161052" lvl="2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548070" lvl="3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935087" lvl="4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322104" lvl="5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2709122" lvl="6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096139" lvl="7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3483157" lvl="8" indent="-19350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ftr" idx="11"/>
          </p:nvPr>
        </p:nvSpPr>
        <p:spPr>
          <a:xfrm>
            <a:off x="4145280" y="6377939"/>
            <a:ext cx="3901440" cy="23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dt" idx="10"/>
          </p:nvPr>
        </p:nvSpPr>
        <p:spPr>
          <a:xfrm>
            <a:off x="609600" y="6377939"/>
            <a:ext cx="2804161" cy="23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10347022" y="6359743"/>
            <a:ext cx="199975" cy="28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2252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32252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32252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32252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2252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2252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252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2252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32252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75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50DF-CD20-6846-B942-C3FE0C0FE064}" type="datetimeFigureOut">
              <a:rPr lang="en-US" smtClean="0"/>
              <a:t>2/14/22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672CF-3E8F-2847-9E6D-9BC391C8251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00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exagon 21">
            <a:extLst>
              <a:ext uri="{FF2B5EF4-FFF2-40B4-BE49-F238E27FC236}">
                <a16:creationId xmlns:a16="http://schemas.microsoft.com/office/drawing/2014/main" id="{E782D618-E31A-46E2-B2EF-17C9DAB0E97E}"/>
              </a:ext>
            </a:extLst>
          </p:cNvPr>
          <p:cNvSpPr/>
          <p:nvPr userDrawn="1"/>
        </p:nvSpPr>
        <p:spPr>
          <a:xfrm rot="5400000">
            <a:off x="1120395" y="2982020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531259DD-64CB-4DA1-AD6D-175D1BC0C080}"/>
              </a:ext>
            </a:extLst>
          </p:cNvPr>
          <p:cNvSpPr/>
          <p:nvPr userDrawn="1"/>
        </p:nvSpPr>
        <p:spPr>
          <a:xfrm rot="5400000">
            <a:off x="3188555" y="2821679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4" name="Hexagon 23">
            <a:extLst>
              <a:ext uri="{FF2B5EF4-FFF2-40B4-BE49-F238E27FC236}">
                <a16:creationId xmlns:a16="http://schemas.microsoft.com/office/drawing/2014/main" id="{949D4368-1CD6-4BEA-A610-DE42970EA0EA}"/>
              </a:ext>
            </a:extLst>
          </p:cNvPr>
          <p:cNvSpPr/>
          <p:nvPr userDrawn="1"/>
        </p:nvSpPr>
        <p:spPr>
          <a:xfrm rot="5400000">
            <a:off x="5242057" y="2982020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ACAABC50-D387-484A-AA0F-EB04645F2116}"/>
              </a:ext>
            </a:extLst>
          </p:cNvPr>
          <p:cNvSpPr/>
          <p:nvPr userDrawn="1"/>
        </p:nvSpPr>
        <p:spPr>
          <a:xfrm rot="5400000">
            <a:off x="7324562" y="2821679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6" name="Hexagon 25">
            <a:extLst>
              <a:ext uri="{FF2B5EF4-FFF2-40B4-BE49-F238E27FC236}">
                <a16:creationId xmlns:a16="http://schemas.microsoft.com/office/drawing/2014/main" id="{A9C2DD4D-CD5E-405E-A1A0-E8D0CD03D43F}"/>
              </a:ext>
            </a:extLst>
          </p:cNvPr>
          <p:cNvSpPr/>
          <p:nvPr userDrawn="1"/>
        </p:nvSpPr>
        <p:spPr>
          <a:xfrm rot="5400000">
            <a:off x="9378064" y="2982020"/>
            <a:ext cx="1554480" cy="1371600"/>
          </a:xfrm>
          <a:prstGeom prst="hexagon">
            <a:avLst>
              <a:gd name="adj" fmla="val 29673"/>
              <a:gd name="vf" fmla="val 11547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schemeClr val="bg1">
                <a:lumMod val="50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F9F8B1-6BAC-4AD8-A471-D0C2B6FC88EB}"/>
              </a:ext>
            </a:extLst>
          </p:cNvPr>
          <p:cNvGrpSpPr/>
          <p:nvPr userDrawn="1"/>
        </p:nvGrpSpPr>
        <p:grpSpPr>
          <a:xfrm>
            <a:off x="883715" y="2433382"/>
            <a:ext cx="10284482" cy="2311399"/>
            <a:chOff x="764773" y="2273300"/>
            <a:chExt cx="10284482" cy="231139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8B00A50-8F71-4989-BC6C-70721A8EDF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64773" y="2821940"/>
              <a:ext cx="1" cy="1357623"/>
            </a:xfrm>
            <a:prstGeom prst="line">
              <a:avLst/>
            </a:prstGeom>
            <a:ln w="101600" cap="rnd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D9CB32-4FF6-46E7-AD10-4891F90C114B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764773" y="2273300"/>
              <a:ext cx="1023052" cy="548640"/>
            </a:xfrm>
            <a:prstGeom prst="line">
              <a:avLst/>
            </a:prstGeom>
            <a:ln w="101600" cap="rnd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D4C385E-0386-47EB-A5CD-8B5E6A7F9F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87825" y="2273300"/>
              <a:ext cx="1023052" cy="548640"/>
            </a:xfrm>
            <a:prstGeom prst="line">
              <a:avLst/>
            </a:prstGeom>
            <a:ln w="1016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A247777-17E8-47B0-9C02-A34C1E5702AD}"/>
                </a:ext>
              </a:extLst>
            </p:cNvPr>
            <p:cNvGrpSpPr/>
            <p:nvPr userDrawn="1"/>
          </p:nvGrpSpPr>
          <p:grpSpPr>
            <a:xfrm rot="10800000">
              <a:off x="2809142" y="2821940"/>
              <a:ext cx="2068161" cy="1762759"/>
              <a:chOff x="548642" y="2133600"/>
              <a:chExt cx="2068161" cy="1762759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ECB83C0A-AF62-4845-9EB4-5D06A0CF437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548642" y="2133600"/>
                <a:ext cx="1023052" cy="548640"/>
              </a:xfrm>
              <a:prstGeom prst="line">
                <a:avLst/>
              </a:prstGeom>
              <a:ln w="1016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2048AA9-3DFF-4A3E-8093-E7F3FB7D19E3}"/>
                  </a:ext>
                </a:extLst>
              </p:cNvPr>
              <p:cNvGrpSpPr/>
              <p:nvPr userDrawn="1"/>
            </p:nvGrpSpPr>
            <p:grpSpPr>
              <a:xfrm flipH="1">
                <a:off x="1571694" y="2133600"/>
                <a:ext cx="1045109" cy="1762759"/>
                <a:chOff x="394504" y="2235200"/>
                <a:chExt cx="1045109" cy="1762759"/>
              </a:xfrm>
            </p:grpSpPr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7392E648-DDB8-4745-B06E-3D83FB0F1F5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rot="10800000" flipV="1">
                  <a:off x="394504" y="2823211"/>
                  <a:ext cx="22057" cy="1174748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1478A9A5-3601-4DBF-99BF-C2F33B3CE6A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16561" y="22352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0C33B8E-B78E-4624-BE44-B396658EC6B5}"/>
                </a:ext>
              </a:extLst>
            </p:cNvPr>
            <p:cNvGrpSpPr/>
            <p:nvPr userDrawn="1"/>
          </p:nvGrpSpPr>
          <p:grpSpPr>
            <a:xfrm>
              <a:off x="4877303" y="2273300"/>
              <a:ext cx="4114800" cy="2311399"/>
              <a:chOff x="546372" y="2133600"/>
              <a:chExt cx="4114800" cy="2311399"/>
            </a:xfrm>
          </p:grpSpPr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36948F02-2A58-4B70-878D-138873EF5487}"/>
                  </a:ext>
                </a:extLst>
              </p:cNvPr>
              <p:cNvGrpSpPr/>
              <p:nvPr userDrawn="1"/>
            </p:nvGrpSpPr>
            <p:grpSpPr>
              <a:xfrm>
                <a:off x="546372" y="2133600"/>
                <a:ext cx="2048374" cy="1755137"/>
                <a:chOff x="546372" y="2133600"/>
                <a:chExt cx="2048374" cy="1755137"/>
              </a:xfrm>
            </p:grpSpPr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2374C11E-A36A-4A02-91FB-1E2A147716EF}"/>
                    </a:ext>
                  </a:extLst>
                </p:cNvPr>
                <p:cNvGrpSpPr/>
                <p:nvPr userDrawn="1"/>
              </p:nvGrpSpPr>
              <p:grpSpPr>
                <a:xfrm>
                  <a:off x="546372" y="2133600"/>
                  <a:ext cx="1025322" cy="1755137"/>
                  <a:chOff x="414292" y="2235200"/>
                  <a:chExt cx="1025322" cy="1755137"/>
                </a:xfrm>
              </p:grpSpPr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A7659665-8409-4C94-81A8-ED44F07985C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414292" y="2783840"/>
                    <a:ext cx="2268" cy="1206497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8CC43616-6493-4804-BA75-1DAA7A1D8B18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416562" y="2235200"/>
                    <a:ext cx="1023052" cy="548640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995EA5E0-F8C9-46F5-9994-0DBB5532E9C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571694" y="21336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07CCC38F-9AFC-4443-AF2B-8B972EE312B9}"/>
                  </a:ext>
                </a:extLst>
              </p:cNvPr>
              <p:cNvGrpSpPr/>
              <p:nvPr userDrawn="1"/>
            </p:nvGrpSpPr>
            <p:grpSpPr>
              <a:xfrm rot="10800000">
                <a:off x="2590206" y="2722878"/>
                <a:ext cx="2070966" cy="1722121"/>
                <a:chOff x="548642" y="2133600"/>
                <a:chExt cx="2070966" cy="1722121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85D60560-17BE-42C4-956A-FD0CCF2B311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548642" y="21336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314ADB2B-6BAC-4187-9AD6-234699323C6F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1571694" y="2133600"/>
                  <a:ext cx="1047914" cy="1722121"/>
                  <a:chOff x="391699" y="2235200"/>
                  <a:chExt cx="1047914" cy="1722121"/>
                </a:xfrm>
              </p:grpSpPr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3AA32475-F311-40BF-84DB-2FBFF05A09E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rot="10800000" flipV="1">
                    <a:off x="391699" y="2791460"/>
                    <a:ext cx="29076" cy="1165861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8076BDAC-837A-46AB-939A-33B4CAC4432D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 flipH="1">
                    <a:off x="416561" y="2235200"/>
                    <a:ext cx="1023052" cy="548640"/>
                  </a:xfrm>
                  <a:prstGeom prst="line">
                    <a:avLst/>
                  </a:prstGeom>
                  <a:ln w="101600" cap="rnd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1A353AA-3B37-493F-A75A-FBE55A7FEAC3}"/>
                </a:ext>
              </a:extLst>
            </p:cNvPr>
            <p:cNvGrpSpPr/>
            <p:nvPr userDrawn="1"/>
          </p:nvGrpSpPr>
          <p:grpSpPr>
            <a:xfrm>
              <a:off x="8992103" y="2273300"/>
              <a:ext cx="2057152" cy="1851337"/>
              <a:chOff x="547757" y="2133600"/>
              <a:chExt cx="2057152" cy="1851337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E7AC040A-1737-484C-8CEA-2ADF0DBFE9FB}"/>
                  </a:ext>
                </a:extLst>
              </p:cNvPr>
              <p:cNvGrpSpPr/>
              <p:nvPr userDrawn="1"/>
            </p:nvGrpSpPr>
            <p:grpSpPr>
              <a:xfrm>
                <a:off x="547757" y="2133600"/>
                <a:ext cx="1023937" cy="1762759"/>
                <a:chOff x="415677" y="2235200"/>
                <a:chExt cx="1023937" cy="1762759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9CD9887E-CE43-4192-9065-D2A7538911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415677" y="2783840"/>
                  <a:ext cx="1" cy="1214119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3D14A159-829D-4CE4-9A8E-E2C0CBD3F3F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16562" y="22352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1D099CA-B8FD-4314-AEDD-819F910D5BDB}"/>
                  </a:ext>
                </a:extLst>
              </p:cNvPr>
              <p:cNvGrpSpPr/>
              <p:nvPr userDrawn="1"/>
            </p:nvGrpSpPr>
            <p:grpSpPr>
              <a:xfrm flipH="1">
                <a:off x="1571694" y="2133600"/>
                <a:ext cx="1033215" cy="1851337"/>
                <a:chOff x="406398" y="2235200"/>
                <a:chExt cx="1033215" cy="1851337"/>
              </a:xfrm>
            </p:grpSpPr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C02C6F16-E0CD-428F-BD21-449948C9D67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06398" y="2783840"/>
                  <a:ext cx="10163" cy="1302697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E6C222D2-654F-4BD1-A0BD-34C233CD23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416561" y="2235200"/>
                  <a:ext cx="1023052" cy="548640"/>
                </a:xfrm>
                <a:prstGeom prst="line">
                  <a:avLst/>
                </a:prstGeom>
                <a:ln w="101600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EA93BAA0-B72B-4BFD-BCF9-4608ADE3AC72}"/>
              </a:ext>
            </a:extLst>
          </p:cNvPr>
          <p:cNvSpPr/>
          <p:nvPr userDrawn="1"/>
        </p:nvSpPr>
        <p:spPr>
          <a:xfrm>
            <a:off x="659872" y="4111045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7EC39C5-C4D5-4BE2-80A8-355FC3ECC12F}"/>
              </a:ext>
            </a:extLst>
          </p:cNvPr>
          <p:cNvSpPr/>
          <p:nvPr userDrawn="1"/>
        </p:nvSpPr>
        <p:spPr>
          <a:xfrm>
            <a:off x="1677924" y="2268282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5775AD5-ACEB-4CBE-BD90-53D7E05FA5AC}"/>
              </a:ext>
            </a:extLst>
          </p:cNvPr>
          <p:cNvSpPr/>
          <p:nvPr userDrawn="1"/>
        </p:nvSpPr>
        <p:spPr>
          <a:xfrm>
            <a:off x="3746086" y="4525070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58774E0-9642-4F13-A5E6-09E3CB03DBB5}"/>
              </a:ext>
            </a:extLst>
          </p:cNvPr>
          <p:cNvSpPr/>
          <p:nvPr userDrawn="1"/>
        </p:nvSpPr>
        <p:spPr>
          <a:xfrm>
            <a:off x="5799587" y="2268282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D65EF3DD-F676-4685-9875-B94CF9FB2C8D}"/>
              </a:ext>
            </a:extLst>
          </p:cNvPr>
          <p:cNvSpPr/>
          <p:nvPr userDrawn="1"/>
        </p:nvSpPr>
        <p:spPr>
          <a:xfrm>
            <a:off x="7882094" y="4499666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160A3CDF-ADAF-4527-8705-2F8E3851CF65}"/>
              </a:ext>
            </a:extLst>
          </p:cNvPr>
          <p:cNvSpPr/>
          <p:nvPr userDrawn="1"/>
        </p:nvSpPr>
        <p:spPr>
          <a:xfrm>
            <a:off x="9935595" y="2246690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FD028A3-58B1-44C9-AC6A-A869FC68B50F}"/>
              </a:ext>
            </a:extLst>
          </p:cNvPr>
          <p:cNvSpPr/>
          <p:nvPr userDrawn="1"/>
        </p:nvSpPr>
        <p:spPr>
          <a:xfrm>
            <a:off x="10938323" y="4100876"/>
            <a:ext cx="457200" cy="457200"/>
          </a:xfrm>
          <a:prstGeom prst="ellipse">
            <a:avLst/>
          </a:prstGeom>
          <a:solidFill>
            <a:schemeClr val="bg1"/>
          </a:solidFill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18F0CF87-D85A-411D-8002-1157A047C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02" y="207551"/>
            <a:ext cx="10515600" cy="6444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1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8F9015-A4A2-47D3-9665-686A67F0ED81}"/>
              </a:ext>
            </a:extLst>
          </p:cNvPr>
          <p:cNvSpPr txBox="1"/>
          <p:nvPr userDrawn="1"/>
        </p:nvSpPr>
        <p:spPr>
          <a:xfrm>
            <a:off x="1383191" y="1586907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+mj-lt"/>
              </a:rPr>
              <a:t>01</a:t>
            </a:r>
            <a:endParaRPr lang="en-US" sz="14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26A1182-EDE9-44E7-BA1C-CCAA1B422C3C}"/>
              </a:ext>
            </a:extLst>
          </p:cNvPr>
          <p:cNvSpPr txBox="1"/>
          <p:nvPr userDrawn="1"/>
        </p:nvSpPr>
        <p:spPr>
          <a:xfrm>
            <a:off x="3516780" y="5001792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  <a:latin typeface="+mj-lt"/>
              </a:rPr>
              <a:t>02</a:t>
            </a:r>
            <a:endParaRPr lang="en-US" sz="14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53D0452-E8F6-4E1D-8D89-47F4DE14020B}"/>
              </a:ext>
            </a:extLst>
          </p:cNvPr>
          <p:cNvSpPr txBox="1"/>
          <p:nvPr userDrawn="1"/>
        </p:nvSpPr>
        <p:spPr>
          <a:xfrm>
            <a:off x="5574557" y="1593859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/>
                </a:solidFill>
                <a:latin typeface="+mj-lt"/>
              </a:rPr>
              <a:t>03</a:t>
            </a:r>
            <a:endParaRPr lang="en-US" sz="1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8EE8165-DF59-42CB-A646-DBDAB53967B1}"/>
              </a:ext>
            </a:extLst>
          </p:cNvPr>
          <p:cNvSpPr txBox="1"/>
          <p:nvPr userDrawn="1"/>
        </p:nvSpPr>
        <p:spPr>
          <a:xfrm>
            <a:off x="7657062" y="4982270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  <a:latin typeface="+mj-lt"/>
              </a:rPr>
              <a:t>04</a:t>
            </a:r>
            <a:endParaRPr lang="en-US" sz="14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EC5584D-5A50-4F4A-A8CD-530EFB27FD79}"/>
              </a:ext>
            </a:extLst>
          </p:cNvPr>
          <p:cNvSpPr txBox="1"/>
          <p:nvPr userDrawn="1"/>
        </p:nvSpPr>
        <p:spPr>
          <a:xfrm>
            <a:off x="9696220" y="1554588"/>
            <a:ext cx="889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6"/>
                </a:solidFill>
                <a:latin typeface="+mj-lt"/>
              </a:rPr>
              <a:t>05</a:t>
            </a:r>
            <a:endParaRPr lang="en-US" sz="1400" b="1" dirty="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FF7EDF04-AD2B-463F-873D-F9F513090E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445" y="4610159"/>
            <a:ext cx="2068694" cy="391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7" name="Text Placeholder 34">
            <a:extLst>
              <a:ext uri="{FF2B5EF4-FFF2-40B4-BE49-F238E27FC236}">
                <a16:creationId xmlns:a16="http://schemas.microsoft.com/office/drawing/2014/main" id="{7F70B278-4654-46AC-8DD6-824CEF1DFA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2177" y="5036815"/>
            <a:ext cx="2068694" cy="1159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8" name="Text Placeholder 34">
            <a:extLst>
              <a:ext uri="{FF2B5EF4-FFF2-40B4-BE49-F238E27FC236}">
                <a16:creationId xmlns:a16="http://schemas.microsoft.com/office/drawing/2014/main" id="{3B7069E5-61AE-4AB2-8653-98A7F283E0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98513" y="4610159"/>
            <a:ext cx="2068694" cy="391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9" name="Text Placeholder 34">
            <a:extLst>
              <a:ext uri="{FF2B5EF4-FFF2-40B4-BE49-F238E27FC236}">
                <a16:creationId xmlns:a16="http://schemas.microsoft.com/office/drawing/2014/main" id="{38A8EB30-9561-4857-91EC-C9B25464AF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89245" y="5036815"/>
            <a:ext cx="2068694" cy="1159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0" name="Text Placeholder 34">
            <a:extLst>
              <a:ext uri="{FF2B5EF4-FFF2-40B4-BE49-F238E27FC236}">
                <a16:creationId xmlns:a16="http://schemas.microsoft.com/office/drawing/2014/main" id="{AE1932D4-1CD4-4631-9E96-954227141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89340" y="4613478"/>
            <a:ext cx="2068694" cy="391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6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1" name="Text Placeholder 34">
            <a:extLst>
              <a:ext uri="{FF2B5EF4-FFF2-40B4-BE49-F238E27FC236}">
                <a16:creationId xmlns:a16="http://schemas.microsoft.com/office/drawing/2014/main" id="{7A6D526A-E91A-4FC8-8AB8-5FEA321F6A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80072" y="5040135"/>
            <a:ext cx="2068694" cy="1159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2" name="Text Placeholder 34">
            <a:extLst>
              <a:ext uri="{FF2B5EF4-FFF2-40B4-BE49-F238E27FC236}">
                <a16:creationId xmlns:a16="http://schemas.microsoft.com/office/drawing/2014/main" id="{61A32F9F-4ACF-442A-8853-0E4B42CC9E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65654" y="1126351"/>
            <a:ext cx="2068694" cy="391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3" name="Text Placeholder 34">
            <a:extLst>
              <a:ext uri="{FF2B5EF4-FFF2-40B4-BE49-F238E27FC236}">
                <a16:creationId xmlns:a16="http://schemas.microsoft.com/office/drawing/2014/main" id="{B3D0AD38-B8DA-4C19-97D0-C4BF494F2F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56386" y="1553008"/>
            <a:ext cx="2068694" cy="1159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4" name="Text Placeholder 34">
            <a:extLst>
              <a:ext uri="{FF2B5EF4-FFF2-40B4-BE49-F238E27FC236}">
                <a16:creationId xmlns:a16="http://schemas.microsoft.com/office/drawing/2014/main" id="{A8DE427E-A7F5-47D9-AA8C-5F8089A99E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29515" y="1066974"/>
            <a:ext cx="2068694" cy="391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5" name="Text Placeholder 34">
            <a:extLst>
              <a:ext uri="{FF2B5EF4-FFF2-40B4-BE49-F238E27FC236}">
                <a16:creationId xmlns:a16="http://schemas.microsoft.com/office/drawing/2014/main" id="{E764A502-6D62-4133-90C7-1FE9B38E74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20247" y="1493630"/>
            <a:ext cx="2068694" cy="11595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8880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7128" y="1340845"/>
            <a:ext cx="4637747" cy="1800493"/>
          </a:xfr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5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F6B8D1D-BAF1-BD43-B3A7-68AF958B9FB7}"/>
              </a:ext>
            </a:extLst>
          </p:cNvPr>
          <p:cNvSpPr/>
          <p:nvPr userDrawn="1"/>
        </p:nvSpPr>
        <p:spPr bwMode="auto">
          <a:xfrm>
            <a:off x="0" y="4556373"/>
            <a:ext cx="12192000" cy="19050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1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9" tIns="45720" rIns="91439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6D7EDB9-59D4-794B-BEA7-EE1CA3EC0613}"/>
              </a:ext>
            </a:extLst>
          </p:cNvPr>
          <p:cNvSpPr/>
          <p:nvPr userDrawn="1"/>
        </p:nvSpPr>
        <p:spPr>
          <a:xfrm>
            <a:off x="1644826" y="2768598"/>
            <a:ext cx="8908874" cy="2209800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grpSp>
        <p:nvGrpSpPr>
          <p:cNvPr id="31" name="Group 30" descr="Gear">
            <a:extLst>
              <a:ext uri="{FF2B5EF4-FFF2-40B4-BE49-F238E27FC236}">
                <a16:creationId xmlns:a16="http://schemas.microsoft.com/office/drawing/2014/main" id="{FE5AC626-3DFA-0444-A62A-5BD8C122F34D}"/>
              </a:ext>
            </a:extLst>
          </p:cNvPr>
          <p:cNvGrpSpPr/>
          <p:nvPr userDrawn="1"/>
        </p:nvGrpSpPr>
        <p:grpSpPr>
          <a:xfrm>
            <a:off x="3550220" y="3010623"/>
            <a:ext cx="1729080" cy="1729080"/>
            <a:chOff x="2532189" y="2905126"/>
            <a:chExt cx="2099696" cy="2099696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F4E33278-C887-3941-B67D-6BF1C702754A}"/>
                </a:ext>
              </a:extLst>
            </p:cNvPr>
            <p:cNvSpPr>
              <a:spLocks/>
            </p:cNvSpPr>
            <p:nvPr/>
          </p:nvSpPr>
          <p:spPr bwMode="auto">
            <a:xfrm rot="303161">
              <a:off x="2532189" y="2905126"/>
              <a:ext cx="2099696" cy="2099696"/>
            </a:xfrm>
            <a:custGeom>
              <a:avLst/>
              <a:gdLst>
                <a:gd name="T0" fmla="*/ 4114 w 4320"/>
                <a:gd name="T1" fmla="*/ 1903 h 4320"/>
                <a:gd name="T2" fmla="*/ 4169 w 4320"/>
                <a:gd name="T3" fmla="*/ 1680 h 4320"/>
                <a:gd name="T4" fmla="*/ 4117 w 4320"/>
                <a:gd name="T5" fmla="*/ 1499 h 4320"/>
                <a:gd name="T6" fmla="*/ 3960 w 4320"/>
                <a:gd name="T7" fmla="*/ 1346 h 4320"/>
                <a:gd name="T8" fmla="*/ 4032 w 4320"/>
                <a:gd name="T9" fmla="*/ 1081 h 4320"/>
                <a:gd name="T10" fmla="*/ 3726 w 4320"/>
                <a:gd name="T11" fmla="*/ 963 h 4320"/>
                <a:gd name="T12" fmla="*/ 3748 w 4320"/>
                <a:gd name="T13" fmla="*/ 703 h 4320"/>
                <a:gd name="T14" fmla="*/ 3490 w 4320"/>
                <a:gd name="T15" fmla="*/ 683 h 4320"/>
                <a:gd name="T16" fmla="*/ 3390 w 4320"/>
                <a:gd name="T17" fmla="*/ 501 h 4320"/>
                <a:gd name="T18" fmla="*/ 3254 w 4320"/>
                <a:gd name="T19" fmla="*/ 314 h 4320"/>
                <a:gd name="T20" fmla="*/ 3001 w 4320"/>
                <a:gd name="T21" fmla="*/ 378 h 4320"/>
                <a:gd name="T22" fmla="*/ 2862 w 4320"/>
                <a:gd name="T23" fmla="*/ 116 h 4320"/>
                <a:gd name="T24" fmla="*/ 2604 w 4320"/>
                <a:gd name="T25" fmla="*/ 240 h 4320"/>
                <a:gd name="T26" fmla="*/ 2433 w 4320"/>
                <a:gd name="T27" fmla="*/ 28 h 4320"/>
                <a:gd name="T28" fmla="*/ 2229 w 4320"/>
                <a:gd name="T29" fmla="*/ 173 h 4320"/>
                <a:gd name="T30" fmla="*/ 2018 w 4320"/>
                <a:gd name="T31" fmla="*/ 177 h 4320"/>
                <a:gd name="T32" fmla="*/ 1795 w 4320"/>
                <a:gd name="T33" fmla="*/ 32 h 4320"/>
                <a:gd name="T34" fmla="*/ 1614 w 4320"/>
                <a:gd name="T35" fmla="*/ 265 h 4320"/>
                <a:gd name="T36" fmla="*/ 1345 w 4320"/>
                <a:gd name="T37" fmla="*/ 159 h 4320"/>
                <a:gd name="T38" fmla="*/ 1246 w 4320"/>
                <a:gd name="T39" fmla="*/ 412 h 4320"/>
                <a:gd name="T40" fmla="*/ 1022 w 4320"/>
                <a:gd name="T41" fmla="*/ 437 h 4320"/>
                <a:gd name="T42" fmla="*/ 801 w 4320"/>
                <a:gd name="T43" fmla="*/ 502 h 4320"/>
                <a:gd name="T44" fmla="*/ 778 w 4320"/>
                <a:gd name="T45" fmla="*/ 736 h 4320"/>
                <a:gd name="T46" fmla="*/ 509 w 4320"/>
                <a:gd name="T47" fmla="*/ 768 h 4320"/>
                <a:gd name="T48" fmla="*/ 525 w 4320"/>
                <a:gd name="T49" fmla="*/ 1060 h 4320"/>
                <a:gd name="T50" fmla="*/ 247 w 4320"/>
                <a:gd name="T51" fmla="*/ 1166 h 4320"/>
                <a:gd name="T52" fmla="*/ 316 w 4320"/>
                <a:gd name="T53" fmla="*/ 1415 h 4320"/>
                <a:gd name="T54" fmla="*/ 247 w 4320"/>
                <a:gd name="T55" fmla="*/ 1615 h 4320"/>
                <a:gd name="T56" fmla="*/ 49 w 4320"/>
                <a:gd name="T57" fmla="*/ 1764 h 4320"/>
                <a:gd name="T58" fmla="*/ 196 w 4320"/>
                <a:gd name="T59" fmla="*/ 1993 h 4320"/>
                <a:gd name="T60" fmla="*/ 2 w 4320"/>
                <a:gd name="T61" fmla="*/ 2246 h 4320"/>
                <a:gd name="T62" fmla="*/ 195 w 4320"/>
                <a:gd name="T63" fmla="*/ 2435 h 4320"/>
                <a:gd name="T64" fmla="*/ 236 w 4320"/>
                <a:gd name="T65" fmla="*/ 2645 h 4320"/>
                <a:gd name="T66" fmla="*/ 132 w 4320"/>
                <a:gd name="T67" fmla="*/ 2875 h 4320"/>
                <a:gd name="T68" fmla="*/ 369 w 4320"/>
                <a:gd name="T69" fmla="*/ 2985 h 4320"/>
                <a:gd name="T70" fmla="*/ 335 w 4320"/>
                <a:gd name="T71" fmla="*/ 3316 h 4320"/>
                <a:gd name="T72" fmla="*/ 596 w 4320"/>
                <a:gd name="T73" fmla="*/ 3378 h 4320"/>
                <a:gd name="T74" fmla="*/ 587 w 4320"/>
                <a:gd name="T75" fmla="*/ 3616 h 4320"/>
                <a:gd name="T76" fmla="*/ 763 w 4320"/>
                <a:gd name="T77" fmla="*/ 3785 h 4320"/>
                <a:gd name="T78" fmla="*/ 1007 w 4320"/>
                <a:gd name="T79" fmla="*/ 3766 h 4320"/>
                <a:gd name="T80" fmla="*/ 1074 w 4320"/>
                <a:gd name="T81" fmla="*/ 4028 h 4320"/>
                <a:gd name="T82" fmla="*/ 1402 w 4320"/>
                <a:gd name="T83" fmla="*/ 3980 h 4320"/>
                <a:gd name="T84" fmla="*/ 1506 w 4320"/>
                <a:gd name="T85" fmla="*/ 4218 h 4320"/>
                <a:gd name="T86" fmla="*/ 1735 w 4320"/>
                <a:gd name="T87" fmla="*/ 4086 h 4320"/>
                <a:gd name="T88" fmla="*/ 1924 w 4320"/>
                <a:gd name="T89" fmla="*/ 4212 h 4320"/>
                <a:gd name="T90" fmla="*/ 2135 w 4320"/>
                <a:gd name="T91" fmla="*/ 4303 h 4320"/>
                <a:gd name="T92" fmla="*/ 2309 w 4320"/>
                <a:gd name="T93" fmla="*/ 4130 h 4320"/>
                <a:gd name="T94" fmla="*/ 2533 w 4320"/>
                <a:gd name="T95" fmla="*/ 4288 h 4320"/>
                <a:gd name="T96" fmla="*/ 2749 w 4320"/>
                <a:gd name="T97" fmla="*/ 4041 h 4320"/>
                <a:gd name="T98" fmla="*/ 2981 w 4320"/>
                <a:gd name="T99" fmla="*/ 4157 h 4320"/>
                <a:gd name="T100" fmla="*/ 3087 w 4320"/>
                <a:gd name="T101" fmla="*/ 3911 h 4320"/>
                <a:gd name="T102" fmla="*/ 3274 w 4320"/>
                <a:gd name="T103" fmla="*/ 3807 h 4320"/>
                <a:gd name="T104" fmla="*/ 3525 w 4320"/>
                <a:gd name="T105" fmla="*/ 3821 h 4320"/>
                <a:gd name="T106" fmla="*/ 3542 w 4320"/>
                <a:gd name="T107" fmla="*/ 3566 h 4320"/>
                <a:gd name="T108" fmla="*/ 3838 w 4320"/>
                <a:gd name="T109" fmla="*/ 3520 h 4320"/>
                <a:gd name="T110" fmla="*/ 3820 w 4320"/>
                <a:gd name="T111" fmla="*/ 3222 h 4320"/>
                <a:gd name="T112" fmla="*/ 4066 w 4320"/>
                <a:gd name="T113" fmla="*/ 3140 h 4320"/>
                <a:gd name="T114" fmla="*/ 4084 w 4320"/>
                <a:gd name="T115" fmla="*/ 2912 h 4320"/>
                <a:gd name="T116" fmla="*/ 4063 w 4320"/>
                <a:gd name="T117" fmla="*/ 2693 h 4320"/>
                <a:gd name="T118" fmla="*/ 4285 w 4320"/>
                <a:gd name="T119" fmla="*/ 2545 h 4320"/>
                <a:gd name="T120" fmla="*/ 4125 w 4320"/>
                <a:gd name="T121" fmla="*/ 2296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20" h="4320">
                  <a:moveTo>
                    <a:pt x="4318" y="2079"/>
                  </a:moveTo>
                  <a:lnTo>
                    <a:pt x="4318" y="2079"/>
                  </a:lnTo>
                  <a:lnTo>
                    <a:pt x="4318" y="2075"/>
                  </a:lnTo>
                  <a:lnTo>
                    <a:pt x="4317" y="2071"/>
                  </a:lnTo>
                  <a:lnTo>
                    <a:pt x="4313" y="2065"/>
                  </a:lnTo>
                  <a:lnTo>
                    <a:pt x="4307" y="2059"/>
                  </a:lnTo>
                  <a:lnTo>
                    <a:pt x="4304" y="2057"/>
                  </a:lnTo>
                  <a:lnTo>
                    <a:pt x="4301" y="2056"/>
                  </a:lnTo>
                  <a:lnTo>
                    <a:pt x="4301" y="2056"/>
                  </a:lnTo>
                  <a:lnTo>
                    <a:pt x="4222" y="2036"/>
                  </a:lnTo>
                  <a:lnTo>
                    <a:pt x="4222" y="2036"/>
                  </a:lnTo>
                  <a:lnTo>
                    <a:pt x="4143" y="2018"/>
                  </a:lnTo>
                  <a:lnTo>
                    <a:pt x="4143" y="2018"/>
                  </a:lnTo>
                  <a:lnTo>
                    <a:pt x="4140" y="2017"/>
                  </a:lnTo>
                  <a:lnTo>
                    <a:pt x="4136" y="2015"/>
                  </a:lnTo>
                  <a:lnTo>
                    <a:pt x="4130" y="2011"/>
                  </a:lnTo>
                  <a:lnTo>
                    <a:pt x="4125" y="2005"/>
                  </a:lnTo>
                  <a:lnTo>
                    <a:pt x="4124" y="2002"/>
                  </a:lnTo>
                  <a:lnTo>
                    <a:pt x="4124" y="1998"/>
                  </a:lnTo>
                  <a:lnTo>
                    <a:pt x="4124" y="1998"/>
                  </a:lnTo>
                  <a:lnTo>
                    <a:pt x="4119" y="1952"/>
                  </a:lnTo>
                  <a:lnTo>
                    <a:pt x="4119" y="1952"/>
                  </a:lnTo>
                  <a:lnTo>
                    <a:pt x="4116" y="1921"/>
                  </a:lnTo>
                  <a:lnTo>
                    <a:pt x="4114" y="1907"/>
                  </a:lnTo>
                  <a:lnTo>
                    <a:pt x="4114" y="1907"/>
                  </a:lnTo>
                  <a:lnTo>
                    <a:pt x="4114" y="1903"/>
                  </a:lnTo>
                  <a:lnTo>
                    <a:pt x="4115" y="1900"/>
                  </a:lnTo>
                  <a:lnTo>
                    <a:pt x="4117" y="1893"/>
                  </a:lnTo>
                  <a:lnTo>
                    <a:pt x="4122" y="1887"/>
                  </a:lnTo>
                  <a:lnTo>
                    <a:pt x="4125" y="1885"/>
                  </a:lnTo>
                  <a:lnTo>
                    <a:pt x="4128" y="1883"/>
                  </a:lnTo>
                  <a:lnTo>
                    <a:pt x="4128" y="1883"/>
                  </a:lnTo>
                  <a:lnTo>
                    <a:pt x="4202" y="1849"/>
                  </a:lnTo>
                  <a:lnTo>
                    <a:pt x="4202" y="1849"/>
                  </a:lnTo>
                  <a:lnTo>
                    <a:pt x="4275" y="1813"/>
                  </a:lnTo>
                  <a:lnTo>
                    <a:pt x="4275" y="1813"/>
                  </a:lnTo>
                  <a:lnTo>
                    <a:pt x="4278" y="1811"/>
                  </a:lnTo>
                  <a:lnTo>
                    <a:pt x="4281" y="1809"/>
                  </a:lnTo>
                  <a:lnTo>
                    <a:pt x="4285" y="1802"/>
                  </a:lnTo>
                  <a:lnTo>
                    <a:pt x="4288" y="1795"/>
                  </a:lnTo>
                  <a:lnTo>
                    <a:pt x="4288" y="1791"/>
                  </a:lnTo>
                  <a:lnTo>
                    <a:pt x="4288" y="1787"/>
                  </a:lnTo>
                  <a:lnTo>
                    <a:pt x="4272" y="1705"/>
                  </a:lnTo>
                  <a:lnTo>
                    <a:pt x="4272" y="1705"/>
                  </a:lnTo>
                  <a:lnTo>
                    <a:pt x="4271" y="1701"/>
                  </a:lnTo>
                  <a:lnTo>
                    <a:pt x="4270" y="1698"/>
                  </a:lnTo>
                  <a:lnTo>
                    <a:pt x="4265" y="1692"/>
                  </a:lnTo>
                  <a:lnTo>
                    <a:pt x="4257" y="1688"/>
                  </a:lnTo>
                  <a:lnTo>
                    <a:pt x="4254" y="1687"/>
                  </a:lnTo>
                  <a:lnTo>
                    <a:pt x="4250" y="1686"/>
                  </a:lnTo>
                  <a:lnTo>
                    <a:pt x="4250" y="1686"/>
                  </a:lnTo>
                  <a:lnTo>
                    <a:pt x="4169" y="1680"/>
                  </a:lnTo>
                  <a:lnTo>
                    <a:pt x="4169" y="1680"/>
                  </a:lnTo>
                  <a:lnTo>
                    <a:pt x="4088" y="1676"/>
                  </a:lnTo>
                  <a:lnTo>
                    <a:pt x="4088" y="1676"/>
                  </a:lnTo>
                  <a:lnTo>
                    <a:pt x="4084" y="1676"/>
                  </a:lnTo>
                  <a:lnTo>
                    <a:pt x="4081" y="1675"/>
                  </a:lnTo>
                  <a:lnTo>
                    <a:pt x="4074" y="1671"/>
                  </a:lnTo>
                  <a:lnTo>
                    <a:pt x="4069" y="1665"/>
                  </a:lnTo>
                  <a:lnTo>
                    <a:pt x="4067" y="1662"/>
                  </a:lnTo>
                  <a:lnTo>
                    <a:pt x="4066" y="1659"/>
                  </a:lnTo>
                  <a:lnTo>
                    <a:pt x="4066" y="1659"/>
                  </a:lnTo>
                  <a:lnTo>
                    <a:pt x="4063" y="1645"/>
                  </a:lnTo>
                  <a:lnTo>
                    <a:pt x="4059" y="1632"/>
                  </a:lnTo>
                  <a:lnTo>
                    <a:pt x="4055" y="1615"/>
                  </a:lnTo>
                  <a:lnTo>
                    <a:pt x="4055" y="1615"/>
                  </a:lnTo>
                  <a:lnTo>
                    <a:pt x="4041" y="1571"/>
                  </a:lnTo>
                  <a:lnTo>
                    <a:pt x="4041" y="1571"/>
                  </a:lnTo>
                  <a:lnTo>
                    <a:pt x="4040" y="1568"/>
                  </a:lnTo>
                  <a:lnTo>
                    <a:pt x="4040" y="1564"/>
                  </a:lnTo>
                  <a:lnTo>
                    <a:pt x="4042" y="1557"/>
                  </a:lnTo>
                  <a:lnTo>
                    <a:pt x="4045" y="1551"/>
                  </a:lnTo>
                  <a:lnTo>
                    <a:pt x="4048" y="1548"/>
                  </a:lnTo>
                  <a:lnTo>
                    <a:pt x="4050" y="1546"/>
                  </a:lnTo>
                  <a:lnTo>
                    <a:pt x="4050" y="1546"/>
                  </a:lnTo>
                  <a:lnTo>
                    <a:pt x="4072" y="1531"/>
                  </a:lnTo>
                  <a:lnTo>
                    <a:pt x="4117" y="1499"/>
                  </a:lnTo>
                  <a:lnTo>
                    <a:pt x="4117" y="1499"/>
                  </a:lnTo>
                  <a:lnTo>
                    <a:pt x="4183" y="1451"/>
                  </a:lnTo>
                  <a:lnTo>
                    <a:pt x="4183" y="1451"/>
                  </a:lnTo>
                  <a:lnTo>
                    <a:pt x="4186" y="1448"/>
                  </a:lnTo>
                  <a:lnTo>
                    <a:pt x="4188" y="1445"/>
                  </a:lnTo>
                  <a:lnTo>
                    <a:pt x="4191" y="1438"/>
                  </a:lnTo>
                  <a:lnTo>
                    <a:pt x="4192" y="1431"/>
                  </a:lnTo>
                  <a:lnTo>
                    <a:pt x="4192" y="1427"/>
                  </a:lnTo>
                  <a:lnTo>
                    <a:pt x="4191" y="1424"/>
                  </a:lnTo>
                  <a:lnTo>
                    <a:pt x="4178" y="1386"/>
                  </a:lnTo>
                  <a:lnTo>
                    <a:pt x="4161" y="1346"/>
                  </a:lnTo>
                  <a:lnTo>
                    <a:pt x="4161" y="1346"/>
                  </a:lnTo>
                  <a:lnTo>
                    <a:pt x="4159" y="1342"/>
                  </a:lnTo>
                  <a:lnTo>
                    <a:pt x="4157" y="1339"/>
                  </a:lnTo>
                  <a:lnTo>
                    <a:pt x="4151" y="1333"/>
                  </a:lnTo>
                  <a:lnTo>
                    <a:pt x="4144" y="1330"/>
                  </a:lnTo>
                  <a:lnTo>
                    <a:pt x="4140" y="1330"/>
                  </a:lnTo>
                  <a:lnTo>
                    <a:pt x="4136" y="1330"/>
                  </a:lnTo>
                  <a:lnTo>
                    <a:pt x="4136" y="1330"/>
                  </a:lnTo>
                  <a:lnTo>
                    <a:pt x="4056" y="1339"/>
                  </a:lnTo>
                  <a:lnTo>
                    <a:pt x="4056" y="1339"/>
                  </a:lnTo>
                  <a:lnTo>
                    <a:pt x="4000" y="1345"/>
                  </a:lnTo>
                  <a:lnTo>
                    <a:pt x="3976" y="1349"/>
                  </a:lnTo>
                  <a:lnTo>
                    <a:pt x="3976" y="1349"/>
                  </a:lnTo>
                  <a:lnTo>
                    <a:pt x="3972" y="1349"/>
                  </a:lnTo>
                  <a:lnTo>
                    <a:pt x="3967" y="1348"/>
                  </a:lnTo>
                  <a:lnTo>
                    <a:pt x="3960" y="1346"/>
                  </a:lnTo>
                  <a:lnTo>
                    <a:pt x="3954" y="1342"/>
                  </a:lnTo>
                  <a:lnTo>
                    <a:pt x="3952" y="1339"/>
                  </a:lnTo>
                  <a:lnTo>
                    <a:pt x="3950" y="1335"/>
                  </a:lnTo>
                  <a:lnTo>
                    <a:pt x="3950" y="1335"/>
                  </a:lnTo>
                  <a:lnTo>
                    <a:pt x="3931" y="1294"/>
                  </a:lnTo>
                  <a:lnTo>
                    <a:pt x="3931" y="1294"/>
                  </a:lnTo>
                  <a:lnTo>
                    <a:pt x="3917" y="1267"/>
                  </a:lnTo>
                  <a:lnTo>
                    <a:pt x="3910" y="1253"/>
                  </a:lnTo>
                  <a:lnTo>
                    <a:pt x="3910" y="1253"/>
                  </a:lnTo>
                  <a:lnTo>
                    <a:pt x="3909" y="1250"/>
                  </a:lnTo>
                  <a:lnTo>
                    <a:pt x="3908" y="1247"/>
                  </a:lnTo>
                  <a:lnTo>
                    <a:pt x="3908" y="1240"/>
                  </a:lnTo>
                  <a:lnTo>
                    <a:pt x="3911" y="1233"/>
                  </a:lnTo>
                  <a:lnTo>
                    <a:pt x="3913" y="1230"/>
                  </a:lnTo>
                  <a:lnTo>
                    <a:pt x="3915" y="1227"/>
                  </a:lnTo>
                  <a:lnTo>
                    <a:pt x="3915" y="1227"/>
                  </a:lnTo>
                  <a:lnTo>
                    <a:pt x="3973" y="1169"/>
                  </a:lnTo>
                  <a:lnTo>
                    <a:pt x="3973" y="1169"/>
                  </a:lnTo>
                  <a:lnTo>
                    <a:pt x="4029" y="1110"/>
                  </a:lnTo>
                  <a:lnTo>
                    <a:pt x="4029" y="1110"/>
                  </a:lnTo>
                  <a:lnTo>
                    <a:pt x="4031" y="1108"/>
                  </a:lnTo>
                  <a:lnTo>
                    <a:pt x="4033" y="1104"/>
                  </a:lnTo>
                  <a:lnTo>
                    <a:pt x="4035" y="1097"/>
                  </a:lnTo>
                  <a:lnTo>
                    <a:pt x="4035" y="1088"/>
                  </a:lnTo>
                  <a:lnTo>
                    <a:pt x="4034" y="1085"/>
                  </a:lnTo>
                  <a:lnTo>
                    <a:pt x="4032" y="1081"/>
                  </a:lnTo>
                  <a:lnTo>
                    <a:pt x="3989" y="1011"/>
                  </a:lnTo>
                  <a:lnTo>
                    <a:pt x="3989" y="1011"/>
                  </a:lnTo>
                  <a:lnTo>
                    <a:pt x="3987" y="1007"/>
                  </a:lnTo>
                  <a:lnTo>
                    <a:pt x="3984" y="1004"/>
                  </a:lnTo>
                  <a:lnTo>
                    <a:pt x="3977" y="1000"/>
                  </a:lnTo>
                  <a:lnTo>
                    <a:pt x="3969" y="999"/>
                  </a:lnTo>
                  <a:lnTo>
                    <a:pt x="3965" y="999"/>
                  </a:lnTo>
                  <a:lnTo>
                    <a:pt x="3961" y="999"/>
                  </a:lnTo>
                  <a:lnTo>
                    <a:pt x="3961" y="999"/>
                  </a:lnTo>
                  <a:lnTo>
                    <a:pt x="3883" y="1022"/>
                  </a:lnTo>
                  <a:lnTo>
                    <a:pt x="3883" y="1022"/>
                  </a:lnTo>
                  <a:lnTo>
                    <a:pt x="3807" y="1046"/>
                  </a:lnTo>
                  <a:lnTo>
                    <a:pt x="3807" y="1046"/>
                  </a:lnTo>
                  <a:lnTo>
                    <a:pt x="3802" y="1046"/>
                  </a:lnTo>
                  <a:lnTo>
                    <a:pt x="3799" y="1047"/>
                  </a:lnTo>
                  <a:lnTo>
                    <a:pt x="3791" y="1045"/>
                  </a:lnTo>
                  <a:lnTo>
                    <a:pt x="3785" y="1042"/>
                  </a:lnTo>
                  <a:lnTo>
                    <a:pt x="3782" y="1040"/>
                  </a:lnTo>
                  <a:lnTo>
                    <a:pt x="3780" y="1037"/>
                  </a:lnTo>
                  <a:lnTo>
                    <a:pt x="3780" y="1037"/>
                  </a:lnTo>
                  <a:lnTo>
                    <a:pt x="3772" y="1026"/>
                  </a:lnTo>
                  <a:lnTo>
                    <a:pt x="3772" y="1026"/>
                  </a:lnTo>
                  <a:lnTo>
                    <a:pt x="3753" y="1000"/>
                  </a:lnTo>
                  <a:lnTo>
                    <a:pt x="3753" y="1000"/>
                  </a:lnTo>
                  <a:lnTo>
                    <a:pt x="3726" y="963"/>
                  </a:lnTo>
                  <a:lnTo>
                    <a:pt x="3726" y="963"/>
                  </a:lnTo>
                  <a:lnTo>
                    <a:pt x="3725" y="960"/>
                  </a:lnTo>
                  <a:lnTo>
                    <a:pt x="3724" y="957"/>
                  </a:lnTo>
                  <a:lnTo>
                    <a:pt x="3722" y="950"/>
                  </a:lnTo>
                  <a:lnTo>
                    <a:pt x="3724" y="943"/>
                  </a:lnTo>
                  <a:lnTo>
                    <a:pt x="3725" y="939"/>
                  </a:lnTo>
                  <a:lnTo>
                    <a:pt x="3727" y="936"/>
                  </a:lnTo>
                  <a:lnTo>
                    <a:pt x="3727" y="936"/>
                  </a:lnTo>
                  <a:lnTo>
                    <a:pt x="3773" y="870"/>
                  </a:lnTo>
                  <a:lnTo>
                    <a:pt x="3773" y="870"/>
                  </a:lnTo>
                  <a:lnTo>
                    <a:pt x="3818" y="803"/>
                  </a:lnTo>
                  <a:lnTo>
                    <a:pt x="3818" y="803"/>
                  </a:lnTo>
                  <a:lnTo>
                    <a:pt x="3820" y="799"/>
                  </a:lnTo>
                  <a:lnTo>
                    <a:pt x="3821" y="795"/>
                  </a:lnTo>
                  <a:lnTo>
                    <a:pt x="3821" y="787"/>
                  </a:lnTo>
                  <a:lnTo>
                    <a:pt x="3820" y="780"/>
                  </a:lnTo>
                  <a:lnTo>
                    <a:pt x="3818" y="776"/>
                  </a:lnTo>
                  <a:lnTo>
                    <a:pt x="3816" y="773"/>
                  </a:lnTo>
                  <a:lnTo>
                    <a:pt x="3816" y="773"/>
                  </a:lnTo>
                  <a:lnTo>
                    <a:pt x="3803" y="757"/>
                  </a:lnTo>
                  <a:lnTo>
                    <a:pt x="3803" y="757"/>
                  </a:lnTo>
                  <a:lnTo>
                    <a:pt x="3790" y="743"/>
                  </a:lnTo>
                  <a:lnTo>
                    <a:pt x="3761" y="710"/>
                  </a:lnTo>
                  <a:lnTo>
                    <a:pt x="3761" y="710"/>
                  </a:lnTo>
                  <a:lnTo>
                    <a:pt x="3758" y="708"/>
                  </a:lnTo>
                  <a:lnTo>
                    <a:pt x="3755" y="706"/>
                  </a:lnTo>
                  <a:lnTo>
                    <a:pt x="3748" y="703"/>
                  </a:lnTo>
                  <a:lnTo>
                    <a:pt x="3740" y="702"/>
                  </a:lnTo>
                  <a:lnTo>
                    <a:pt x="3736" y="703"/>
                  </a:lnTo>
                  <a:lnTo>
                    <a:pt x="3733" y="704"/>
                  </a:lnTo>
                  <a:lnTo>
                    <a:pt x="3733" y="704"/>
                  </a:lnTo>
                  <a:lnTo>
                    <a:pt x="3710" y="715"/>
                  </a:lnTo>
                  <a:lnTo>
                    <a:pt x="3660" y="740"/>
                  </a:lnTo>
                  <a:lnTo>
                    <a:pt x="3660" y="740"/>
                  </a:lnTo>
                  <a:lnTo>
                    <a:pt x="3587" y="777"/>
                  </a:lnTo>
                  <a:lnTo>
                    <a:pt x="3587" y="777"/>
                  </a:lnTo>
                  <a:lnTo>
                    <a:pt x="3584" y="779"/>
                  </a:lnTo>
                  <a:lnTo>
                    <a:pt x="3580" y="779"/>
                  </a:lnTo>
                  <a:lnTo>
                    <a:pt x="3573" y="780"/>
                  </a:lnTo>
                  <a:lnTo>
                    <a:pt x="3566" y="778"/>
                  </a:lnTo>
                  <a:lnTo>
                    <a:pt x="3563" y="776"/>
                  </a:lnTo>
                  <a:lnTo>
                    <a:pt x="3560" y="774"/>
                  </a:lnTo>
                  <a:lnTo>
                    <a:pt x="3560" y="774"/>
                  </a:lnTo>
                  <a:lnTo>
                    <a:pt x="3528" y="741"/>
                  </a:lnTo>
                  <a:lnTo>
                    <a:pt x="3528" y="741"/>
                  </a:lnTo>
                  <a:lnTo>
                    <a:pt x="3494" y="710"/>
                  </a:lnTo>
                  <a:lnTo>
                    <a:pt x="3494" y="710"/>
                  </a:lnTo>
                  <a:lnTo>
                    <a:pt x="3492" y="707"/>
                  </a:lnTo>
                  <a:lnTo>
                    <a:pt x="3490" y="704"/>
                  </a:lnTo>
                  <a:lnTo>
                    <a:pt x="3488" y="698"/>
                  </a:lnTo>
                  <a:lnTo>
                    <a:pt x="3488" y="690"/>
                  </a:lnTo>
                  <a:lnTo>
                    <a:pt x="3489" y="687"/>
                  </a:lnTo>
                  <a:lnTo>
                    <a:pt x="3490" y="683"/>
                  </a:lnTo>
                  <a:lnTo>
                    <a:pt x="3490" y="683"/>
                  </a:lnTo>
                  <a:lnTo>
                    <a:pt x="3525" y="609"/>
                  </a:lnTo>
                  <a:lnTo>
                    <a:pt x="3525" y="609"/>
                  </a:lnTo>
                  <a:lnTo>
                    <a:pt x="3556" y="535"/>
                  </a:lnTo>
                  <a:lnTo>
                    <a:pt x="3556" y="535"/>
                  </a:lnTo>
                  <a:lnTo>
                    <a:pt x="3558" y="532"/>
                  </a:lnTo>
                  <a:lnTo>
                    <a:pt x="3558" y="528"/>
                  </a:lnTo>
                  <a:lnTo>
                    <a:pt x="3557" y="520"/>
                  </a:lnTo>
                  <a:lnTo>
                    <a:pt x="3554" y="512"/>
                  </a:lnTo>
                  <a:lnTo>
                    <a:pt x="3552" y="509"/>
                  </a:lnTo>
                  <a:lnTo>
                    <a:pt x="3550" y="506"/>
                  </a:lnTo>
                  <a:lnTo>
                    <a:pt x="3550" y="506"/>
                  </a:lnTo>
                  <a:lnTo>
                    <a:pt x="3517" y="480"/>
                  </a:lnTo>
                  <a:lnTo>
                    <a:pt x="3517" y="480"/>
                  </a:lnTo>
                  <a:lnTo>
                    <a:pt x="3496" y="462"/>
                  </a:lnTo>
                  <a:lnTo>
                    <a:pt x="3486" y="454"/>
                  </a:lnTo>
                  <a:lnTo>
                    <a:pt x="3486" y="454"/>
                  </a:lnTo>
                  <a:lnTo>
                    <a:pt x="3482" y="452"/>
                  </a:lnTo>
                  <a:lnTo>
                    <a:pt x="3479" y="451"/>
                  </a:lnTo>
                  <a:lnTo>
                    <a:pt x="3470" y="450"/>
                  </a:lnTo>
                  <a:lnTo>
                    <a:pt x="3463" y="451"/>
                  </a:lnTo>
                  <a:lnTo>
                    <a:pt x="3459" y="452"/>
                  </a:lnTo>
                  <a:lnTo>
                    <a:pt x="3456" y="454"/>
                  </a:lnTo>
                  <a:lnTo>
                    <a:pt x="3456" y="454"/>
                  </a:lnTo>
                  <a:lnTo>
                    <a:pt x="3390" y="501"/>
                  </a:lnTo>
                  <a:lnTo>
                    <a:pt x="3390" y="501"/>
                  </a:lnTo>
                  <a:lnTo>
                    <a:pt x="3326" y="549"/>
                  </a:lnTo>
                  <a:lnTo>
                    <a:pt x="3326" y="549"/>
                  </a:lnTo>
                  <a:lnTo>
                    <a:pt x="3320" y="553"/>
                  </a:lnTo>
                  <a:lnTo>
                    <a:pt x="3311" y="554"/>
                  </a:lnTo>
                  <a:lnTo>
                    <a:pt x="3304" y="553"/>
                  </a:lnTo>
                  <a:lnTo>
                    <a:pt x="3301" y="552"/>
                  </a:lnTo>
                  <a:lnTo>
                    <a:pt x="3298" y="551"/>
                  </a:lnTo>
                  <a:lnTo>
                    <a:pt x="3298" y="551"/>
                  </a:lnTo>
                  <a:lnTo>
                    <a:pt x="3260" y="526"/>
                  </a:lnTo>
                  <a:lnTo>
                    <a:pt x="3260" y="526"/>
                  </a:lnTo>
                  <a:lnTo>
                    <a:pt x="3235" y="507"/>
                  </a:lnTo>
                  <a:lnTo>
                    <a:pt x="3235" y="507"/>
                  </a:lnTo>
                  <a:lnTo>
                    <a:pt x="3222" y="500"/>
                  </a:lnTo>
                  <a:lnTo>
                    <a:pt x="3222" y="500"/>
                  </a:lnTo>
                  <a:lnTo>
                    <a:pt x="3219" y="498"/>
                  </a:lnTo>
                  <a:lnTo>
                    <a:pt x="3217" y="495"/>
                  </a:lnTo>
                  <a:lnTo>
                    <a:pt x="3214" y="489"/>
                  </a:lnTo>
                  <a:lnTo>
                    <a:pt x="3212" y="482"/>
                  </a:lnTo>
                  <a:lnTo>
                    <a:pt x="3212" y="478"/>
                  </a:lnTo>
                  <a:lnTo>
                    <a:pt x="3213" y="475"/>
                  </a:lnTo>
                  <a:lnTo>
                    <a:pt x="3213" y="475"/>
                  </a:lnTo>
                  <a:lnTo>
                    <a:pt x="3234" y="396"/>
                  </a:lnTo>
                  <a:lnTo>
                    <a:pt x="3234" y="396"/>
                  </a:lnTo>
                  <a:lnTo>
                    <a:pt x="3253" y="317"/>
                  </a:lnTo>
                  <a:lnTo>
                    <a:pt x="3253" y="317"/>
                  </a:lnTo>
                  <a:lnTo>
                    <a:pt x="3254" y="314"/>
                  </a:lnTo>
                  <a:lnTo>
                    <a:pt x="3254" y="310"/>
                  </a:lnTo>
                  <a:lnTo>
                    <a:pt x="3252" y="301"/>
                  </a:lnTo>
                  <a:lnTo>
                    <a:pt x="3248" y="295"/>
                  </a:lnTo>
                  <a:lnTo>
                    <a:pt x="3245" y="292"/>
                  </a:lnTo>
                  <a:lnTo>
                    <a:pt x="3242" y="290"/>
                  </a:lnTo>
                  <a:lnTo>
                    <a:pt x="3207" y="271"/>
                  </a:lnTo>
                  <a:lnTo>
                    <a:pt x="3169" y="250"/>
                  </a:lnTo>
                  <a:lnTo>
                    <a:pt x="3169" y="250"/>
                  </a:lnTo>
                  <a:lnTo>
                    <a:pt x="3166" y="248"/>
                  </a:lnTo>
                  <a:lnTo>
                    <a:pt x="3162" y="247"/>
                  </a:lnTo>
                  <a:lnTo>
                    <a:pt x="3154" y="247"/>
                  </a:lnTo>
                  <a:lnTo>
                    <a:pt x="3146" y="249"/>
                  </a:lnTo>
                  <a:lnTo>
                    <a:pt x="3143" y="251"/>
                  </a:lnTo>
                  <a:lnTo>
                    <a:pt x="3140" y="254"/>
                  </a:lnTo>
                  <a:lnTo>
                    <a:pt x="3140" y="254"/>
                  </a:lnTo>
                  <a:lnTo>
                    <a:pt x="3084" y="313"/>
                  </a:lnTo>
                  <a:lnTo>
                    <a:pt x="3084" y="313"/>
                  </a:lnTo>
                  <a:lnTo>
                    <a:pt x="3029" y="372"/>
                  </a:lnTo>
                  <a:lnTo>
                    <a:pt x="3029" y="372"/>
                  </a:lnTo>
                  <a:lnTo>
                    <a:pt x="3026" y="374"/>
                  </a:lnTo>
                  <a:lnTo>
                    <a:pt x="3022" y="376"/>
                  </a:lnTo>
                  <a:lnTo>
                    <a:pt x="3015" y="379"/>
                  </a:lnTo>
                  <a:lnTo>
                    <a:pt x="3008" y="379"/>
                  </a:lnTo>
                  <a:lnTo>
                    <a:pt x="3005" y="379"/>
                  </a:lnTo>
                  <a:lnTo>
                    <a:pt x="3001" y="378"/>
                  </a:lnTo>
                  <a:lnTo>
                    <a:pt x="3001" y="378"/>
                  </a:lnTo>
                  <a:lnTo>
                    <a:pt x="2989" y="371"/>
                  </a:lnTo>
                  <a:lnTo>
                    <a:pt x="2960" y="359"/>
                  </a:lnTo>
                  <a:lnTo>
                    <a:pt x="2960" y="359"/>
                  </a:lnTo>
                  <a:lnTo>
                    <a:pt x="2918" y="340"/>
                  </a:lnTo>
                  <a:lnTo>
                    <a:pt x="2918" y="340"/>
                  </a:lnTo>
                  <a:lnTo>
                    <a:pt x="2915" y="339"/>
                  </a:lnTo>
                  <a:lnTo>
                    <a:pt x="2912" y="337"/>
                  </a:lnTo>
                  <a:lnTo>
                    <a:pt x="2908" y="331"/>
                  </a:lnTo>
                  <a:lnTo>
                    <a:pt x="2905" y="324"/>
                  </a:lnTo>
                  <a:lnTo>
                    <a:pt x="2905" y="320"/>
                  </a:lnTo>
                  <a:lnTo>
                    <a:pt x="2905" y="316"/>
                  </a:lnTo>
                  <a:lnTo>
                    <a:pt x="2905" y="316"/>
                  </a:lnTo>
                  <a:lnTo>
                    <a:pt x="2912" y="236"/>
                  </a:lnTo>
                  <a:lnTo>
                    <a:pt x="2912" y="236"/>
                  </a:lnTo>
                  <a:lnTo>
                    <a:pt x="2917" y="155"/>
                  </a:lnTo>
                  <a:lnTo>
                    <a:pt x="2917" y="155"/>
                  </a:lnTo>
                  <a:lnTo>
                    <a:pt x="2917" y="152"/>
                  </a:lnTo>
                  <a:lnTo>
                    <a:pt x="2916" y="148"/>
                  </a:lnTo>
                  <a:lnTo>
                    <a:pt x="2913" y="140"/>
                  </a:lnTo>
                  <a:lnTo>
                    <a:pt x="2908" y="134"/>
                  </a:lnTo>
                  <a:lnTo>
                    <a:pt x="2904" y="132"/>
                  </a:lnTo>
                  <a:lnTo>
                    <a:pt x="2900" y="130"/>
                  </a:lnTo>
                  <a:lnTo>
                    <a:pt x="2900" y="130"/>
                  </a:lnTo>
                  <a:lnTo>
                    <a:pt x="2888" y="126"/>
                  </a:lnTo>
                  <a:lnTo>
                    <a:pt x="2862" y="116"/>
                  </a:lnTo>
                  <a:lnTo>
                    <a:pt x="2862" y="116"/>
                  </a:lnTo>
                  <a:lnTo>
                    <a:pt x="2822" y="104"/>
                  </a:lnTo>
                  <a:lnTo>
                    <a:pt x="2822" y="104"/>
                  </a:lnTo>
                  <a:lnTo>
                    <a:pt x="2819" y="102"/>
                  </a:lnTo>
                  <a:lnTo>
                    <a:pt x="2814" y="102"/>
                  </a:lnTo>
                  <a:lnTo>
                    <a:pt x="2806" y="104"/>
                  </a:lnTo>
                  <a:lnTo>
                    <a:pt x="2799" y="108"/>
                  </a:lnTo>
                  <a:lnTo>
                    <a:pt x="2797" y="110"/>
                  </a:lnTo>
                  <a:lnTo>
                    <a:pt x="2794" y="113"/>
                  </a:lnTo>
                  <a:lnTo>
                    <a:pt x="2794" y="113"/>
                  </a:lnTo>
                  <a:lnTo>
                    <a:pt x="2749" y="179"/>
                  </a:lnTo>
                  <a:lnTo>
                    <a:pt x="2749" y="179"/>
                  </a:lnTo>
                  <a:lnTo>
                    <a:pt x="2718" y="227"/>
                  </a:lnTo>
                  <a:lnTo>
                    <a:pt x="2705" y="248"/>
                  </a:lnTo>
                  <a:lnTo>
                    <a:pt x="2705" y="248"/>
                  </a:lnTo>
                  <a:lnTo>
                    <a:pt x="2703" y="251"/>
                  </a:lnTo>
                  <a:lnTo>
                    <a:pt x="2700" y="253"/>
                  </a:lnTo>
                  <a:lnTo>
                    <a:pt x="2693" y="257"/>
                  </a:lnTo>
                  <a:lnTo>
                    <a:pt x="2686" y="259"/>
                  </a:lnTo>
                  <a:lnTo>
                    <a:pt x="2682" y="259"/>
                  </a:lnTo>
                  <a:lnTo>
                    <a:pt x="2679" y="259"/>
                  </a:lnTo>
                  <a:lnTo>
                    <a:pt x="2679" y="259"/>
                  </a:lnTo>
                  <a:lnTo>
                    <a:pt x="2635" y="247"/>
                  </a:lnTo>
                  <a:lnTo>
                    <a:pt x="2635" y="247"/>
                  </a:lnTo>
                  <a:lnTo>
                    <a:pt x="2619" y="243"/>
                  </a:lnTo>
                  <a:lnTo>
                    <a:pt x="2604" y="240"/>
                  </a:lnTo>
                  <a:lnTo>
                    <a:pt x="2604" y="240"/>
                  </a:lnTo>
                  <a:lnTo>
                    <a:pt x="2591" y="237"/>
                  </a:lnTo>
                  <a:lnTo>
                    <a:pt x="2591" y="237"/>
                  </a:lnTo>
                  <a:lnTo>
                    <a:pt x="2587" y="236"/>
                  </a:lnTo>
                  <a:lnTo>
                    <a:pt x="2584" y="234"/>
                  </a:lnTo>
                  <a:lnTo>
                    <a:pt x="2579" y="230"/>
                  </a:lnTo>
                  <a:lnTo>
                    <a:pt x="2575" y="222"/>
                  </a:lnTo>
                  <a:lnTo>
                    <a:pt x="2574" y="219"/>
                  </a:lnTo>
                  <a:lnTo>
                    <a:pt x="2573" y="215"/>
                  </a:lnTo>
                  <a:lnTo>
                    <a:pt x="2573" y="215"/>
                  </a:lnTo>
                  <a:lnTo>
                    <a:pt x="2566" y="134"/>
                  </a:lnTo>
                  <a:lnTo>
                    <a:pt x="2566" y="134"/>
                  </a:lnTo>
                  <a:lnTo>
                    <a:pt x="2557" y="53"/>
                  </a:lnTo>
                  <a:lnTo>
                    <a:pt x="2557" y="53"/>
                  </a:lnTo>
                  <a:lnTo>
                    <a:pt x="2556" y="50"/>
                  </a:lnTo>
                  <a:lnTo>
                    <a:pt x="2555" y="46"/>
                  </a:lnTo>
                  <a:lnTo>
                    <a:pt x="2550" y="40"/>
                  </a:lnTo>
                  <a:lnTo>
                    <a:pt x="2544" y="35"/>
                  </a:lnTo>
                  <a:lnTo>
                    <a:pt x="2541" y="34"/>
                  </a:lnTo>
                  <a:lnTo>
                    <a:pt x="2537" y="33"/>
                  </a:lnTo>
                  <a:lnTo>
                    <a:pt x="2498" y="27"/>
                  </a:lnTo>
                  <a:lnTo>
                    <a:pt x="2455" y="19"/>
                  </a:lnTo>
                  <a:lnTo>
                    <a:pt x="2455" y="19"/>
                  </a:lnTo>
                  <a:lnTo>
                    <a:pt x="2451" y="19"/>
                  </a:lnTo>
                  <a:lnTo>
                    <a:pt x="2447" y="19"/>
                  </a:lnTo>
                  <a:lnTo>
                    <a:pt x="2439" y="23"/>
                  </a:lnTo>
                  <a:lnTo>
                    <a:pt x="2433" y="28"/>
                  </a:lnTo>
                  <a:lnTo>
                    <a:pt x="2431" y="31"/>
                  </a:lnTo>
                  <a:lnTo>
                    <a:pt x="2429" y="34"/>
                  </a:lnTo>
                  <a:lnTo>
                    <a:pt x="2429" y="34"/>
                  </a:lnTo>
                  <a:lnTo>
                    <a:pt x="2396" y="109"/>
                  </a:lnTo>
                  <a:lnTo>
                    <a:pt x="2396" y="109"/>
                  </a:lnTo>
                  <a:lnTo>
                    <a:pt x="2364" y="182"/>
                  </a:lnTo>
                  <a:lnTo>
                    <a:pt x="2364" y="182"/>
                  </a:lnTo>
                  <a:lnTo>
                    <a:pt x="2362" y="187"/>
                  </a:lnTo>
                  <a:lnTo>
                    <a:pt x="2360" y="190"/>
                  </a:lnTo>
                  <a:lnTo>
                    <a:pt x="2355" y="194"/>
                  </a:lnTo>
                  <a:lnTo>
                    <a:pt x="2348" y="197"/>
                  </a:lnTo>
                  <a:lnTo>
                    <a:pt x="2345" y="198"/>
                  </a:lnTo>
                  <a:lnTo>
                    <a:pt x="2341" y="198"/>
                  </a:lnTo>
                  <a:lnTo>
                    <a:pt x="2341" y="198"/>
                  </a:lnTo>
                  <a:lnTo>
                    <a:pt x="2327" y="196"/>
                  </a:lnTo>
                  <a:lnTo>
                    <a:pt x="2327" y="196"/>
                  </a:lnTo>
                  <a:lnTo>
                    <a:pt x="2296" y="195"/>
                  </a:lnTo>
                  <a:lnTo>
                    <a:pt x="2296" y="195"/>
                  </a:lnTo>
                  <a:lnTo>
                    <a:pt x="2250" y="192"/>
                  </a:lnTo>
                  <a:lnTo>
                    <a:pt x="2250" y="192"/>
                  </a:lnTo>
                  <a:lnTo>
                    <a:pt x="2247" y="191"/>
                  </a:lnTo>
                  <a:lnTo>
                    <a:pt x="2244" y="190"/>
                  </a:lnTo>
                  <a:lnTo>
                    <a:pt x="2237" y="186"/>
                  </a:lnTo>
                  <a:lnTo>
                    <a:pt x="2232" y="180"/>
                  </a:lnTo>
                  <a:lnTo>
                    <a:pt x="2229" y="173"/>
                  </a:lnTo>
                  <a:lnTo>
                    <a:pt x="2229" y="173"/>
                  </a:lnTo>
                  <a:lnTo>
                    <a:pt x="2208" y="95"/>
                  </a:lnTo>
                  <a:lnTo>
                    <a:pt x="2208" y="95"/>
                  </a:lnTo>
                  <a:lnTo>
                    <a:pt x="2185" y="17"/>
                  </a:lnTo>
                  <a:lnTo>
                    <a:pt x="2185" y="17"/>
                  </a:lnTo>
                  <a:lnTo>
                    <a:pt x="2184" y="14"/>
                  </a:lnTo>
                  <a:lnTo>
                    <a:pt x="2182" y="11"/>
                  </a:lnTo>
                  <a:lnTo>
                    <a:pt x="2176" y="5"/>
                  </a:lnTo>
                  <a:lnTo>
                    <a:pt x="2170" y="2"/>
                  </a:lnTo>
                  <a:lnTo>
                    <a:pt x="2166" y="1"/>
                  </a:lnTo>
                  <a:lnTo>
                    <a:pt x="2162" y="0"/>
                  </a:lnTo>
                  <a:lnTo>
                    <a:pt x="2162" y="0"/>
                  </a:lnTo>
                  <a:lnTo>
                    <a:pt x="2121" y="0"/>
                  </a:lnTo>
                  <a:lnTo>
                    <a:pt x="2121" y="0"/>
                  </a:lnTo>
                  <a:lnTo>
                    <a:pt x="2079" y="2"/>
                  </a:lnTo>
                  <a:lnTo>
                    <a:pt x="2079" y="2"/>
                  </a:lnTo>
                  <a:lnTo>
                    <a:pt x="2074" y="2"/>
                  </a:lnTo>
                  <a:lnTo>
                    <a:pt x="2071" y="3"/>
                  </a:lnTo>
                  <a:lnTo>
                    <a:pt x="2064" y="7"/>
                  </a:lnTo>
                  <a:lnTo>
                    <a:pt x="2059" y="13"/>
                  </a:lnTo>
                  <a:lnTo>
                    <a:pt x="2057" y="16"/>
                  </a:lnTo>
                  <a:lnTo>
                    <a:pt x="2056" y="19"/>
                  </a:lnTo>
                  <a:lnTo>
                    <a:pt x="2056" y="19"/>
                  </a:lnTo>
                  <a:lnTo>
                    <a:pt x="2035" y="98"/>
                  </a:lnTo>
                  <a:lnTo>
                    <a:pt x="2035" y="98"/>
                  </a:lnTo>
                  <a:lnTo>
                    <a:pt x="2018" y="177"/>
                  </a:lnTo>
                  <a:lnTo>
                    <a:pt x="2018" y="177"/>
                  </a:lnTo>
                  <a:lnTo>
                    <a:pt x="2015" y="184"/>
                  </a:lnTo>
                  <a:lnTo>
                    <a:pt x="2010" y="190"/>
                  </a:lnTo>
                  <a:lnTo>
                    <a:pt x="2004" y="195"/>
                  </a:lnTo>
                  <a:lnTo>
                    <a:pt x="2001" y="196"/>
                  </a:lnTo>
                  <a:lnTo>
                    <a:pt x="1998" y="197"/>
                  </a:lnTo>
                  <a:lnTo>
                    <a:pt x="1998" y="197"/>
                  </a:lnTo>
                  <a:lnTo>
                    <a:pt x="1951" y="201"/>
                  </a:lnTo>
                  <a:lnTo>
                    <a:pt x="1951" y="201"/>
                  </a:lnTo>
                  <a:lnTo>
                    <a:pt x="1921" y="204"/>
                  </a:lnTo>
                  <a:lnTo>
                    <a:pt x="1906" y="206"/>
                  </a:lnTo>
                  <a:lnTo>
                    <a:pt x="1906" y="206"/>
                  </a:lnTo>
                  <a:lnTo>
                    <a:pt x="1903" y="206"/>
                  </a:lnTo>
                  <a:lnTo>
                    <a:pt x="1899" y="205"/>
                  </a:lnTo>
                  <a:lnTo>
                    <a:pt x="1893" y="203"/>
                  </a:lnTo>
                  <a:lnTo>
                    <a:pt x="1887" y="198"/>
                  </a:lnTo>
                  <a:lnTo>
                    <a:pt x="1885" y="195"/>
                  </a:lnTo>
                  <a:lnTo>
                    <a:pt x="1883" y="192"/>
                  </a:lnTo>
                  <a:lnTo>
                    <a:pt x="1883" y="192"/>
                  </a:lnTo>
                  <a:lnTo>
                    <a:pt x="1849" y="118"/>
                  </a:lnTo>
                  <a:lnTo>
                    <a:pt x="1849" y="118"/>
                  </a:lnTo>
                  <a:lnTo>
                    <a:pt x="1813" y="45"/>
                  </a:lnTo>
                  <a:lnTo>
                    <a:pt x="1813" y="45"/>
                  </a:lnTo>
                  <a:lnTo>
                    <a:pt x="1811" y="42"/>
                  </a:lnTo>
                  <a:lnTo>
                    <a:pt x="1808" y="39"/>
                  </a:lnTo>
                  <a:lnTo>
                    <a:pt x="1802" y="35"/>
                  </a:lnTo>
                  <a:lnTo>
                    <a:pt x="1795" y="32"/>
                  </a:lnTo>
                  <a:lnTo>
                    <a:pt x="1791" y="32"/>
                  </a:lnTo>
                  <a:lnTo>
                    <a:pt x="1786" y="32"/>
                  </a:lnTo>
                  <a:lnTo>
                    <a:pt x="1747" y="40"/>
                  </a:lnTo>
                  <a:lnTo>
                    <a:pt x="1705" y="48"/>
                  </a:lnTo>
                  <a:lnTo>
                    <a:pt x="1705" y="48"/>
                  </a:lnTo>
                  <a:lnTo>
                    <a:pt x="1701" y="49"/>
                  </a:lnTo>
                  <a:lnTo>
                    <a:pt x="1698" y="51"/>
                  </a:lnTo>
                  <a:lnTo>
                    <a:pt x="1692" y="55"/>
                  </a:lnTo>
                  <a:lnTo>
                    <a:pt x="1687" y="63"/>
                  </a:lnTo>
                  <a:lnTo>
                    <a:pt x="1686" y="66"/>
                  </a:lnTo>
                  <a:lnTo>
                    <a:pt x="1686" y="70"/>
                  </a:lnTo>
                  <a:lnTo>
                    <a:pt x="1686" y="70"/>
                  </a:lnTo>
                  <a:lnTo>
                    <a:pt x="1680" y="151"/>
                  </a:lnTo>
                  <a:lnTo>
                    <a:pt x="1680" y="151"/>
                  </a:lnTo>
                  <a:lnTo>
                    <a:pt x="1676" y="232"/>
                  </a:lnTo>
                  <a:lnTo>
                    <a:pt x="1676" y="232"/>
                  </a:lnTo>
                  <a:lnTo>
                    <a:pt x="1675" y="236"/>
                  </a:lnTo>
                  <a:lnTo>
                    <a:pt x="1674" y="239"/>
                  </a:lnTo>
                  <a:lnTo>
                    <a:pt x="1671" y="246"/>
                  </a:lnTo>
                  <a:lnTo>
                    <a:pt x="1665" y="251"/>
                  </a:lnTo>
                  <a:lnTo>
                    <a:pt x="1662" y="253"/>
                  </a:lnTo>
                  <a:lnTo>
                    <a:pt x="1658" y="254"/>
                  </a:lnTo>
                  <a:lnTo>
                    <a:pt x="1658" y="254"/>
                  </a:lnTo>
                  <a:lnTo>
                    <a:pt x="1645" y="257"/>
                  </a:lnTo>
                  <a:lnTo>
                    <a:pt x="1631" y="261"/>
                  </a:lnTo>
                  <a:lnTo>
                    <a:pt x="1614" y="265"/>
                  </a:lnTo>
                  <a:lnTo>
                    <a:pt x="1614" y="265"/>
                  </a:lnTo>
                  <a:lnTo>
                    <a:pt x="1571" y="279"/>
                  </a:lnTo>
                  <a:lnTo>
                    <a:pt x="1571" y="279"/>
                  </a:lnTo>
                  <a:lnTo>
                    <a:pt x="1567" y="280"/>
                  </a:lnTo>
                  <a:lnTo>
                    <a:pt x="1564" y="280"/>
                  </a:lnTo>
                  <a:lnTo>
                    <a:pt x="1557" y="278"/>
                  </a:lnTo>
                  <a:lnTo>
                    <a:pt x="1550" y="275"/>
                  </a:lnTo>
                  <a:lnTo>
                    <a:pt x="1548" y="272"/>
                  </a:lnTo>
                  <a:lnTo>
                    <a:pt x="1545" y="270"/>
                  </a:lnTo>
                  <a:lnTo>
                    <a:pt x="1545" y="270"/>
                  </a:lnTo>
                  <a:lnTo>
                    <a:pt x="1530" y="248"/>
                  </a:lnTo>
                  <a:lnTo>
                    <a:pt x="1498" y="203"/>
                  </a:lnTo>
                  <a:lnTo>
                    <a:pt x="1498" y="203"/>
                  </a:lnTo>
                  <a:lnTo>
                    <a:pt x="1450" y="137"/>
                  </a:lnTo>
                  <a:lnTo>
                    <a:pt x="1450" y="137"/>
                  </a:lnTo>
                  <a:lnTo>
                    <a:pt x="1448" y="134"/>
                  </a:lnTo>
                  <a:lnTo>
                    <a:pt x="1445" y="132"/>
                  </a:lnTo>
                  <a:lnTo>
                    <a:pt x="1438" y="129"/>
                  </a:lnTo>
                  <a:lnTo>
                    <a:pt x="1431" y="128"/>
                  </a:lnTo>
                  <a:lnTo>
                    <a:pt x="1427" y="128"/>
                  </a:lnTo>
                  <a:lnTo>
                    <a:pt x="1423" y="129"/>
                  </a:lnTo>
                  <a:lnTo>
                    <a:pt x="1423" y="129"/>
                  </a:lnTo>
                  <a:lnTo>
                    <a:pt x="1384" y="143"/>
                  </a:lnTo>
                  <a:lnTo>
                    <a:pt x="1384" y="143"/>
                  </a:lnTo>
                  <a:lnTo>
                    <a:pt x="1345" y="159"/>
                  </a:lnTo>
                  <a:lnTo>
                    <a:pt x="1345" y="159"/>
                  </a:lnTo>
                  <a:lnTo>
                    <a:pt x="1342" y="161"/>
                  </a:lnTo>
                  <a:lnTo>
                    <a:pt x="1339" y="163"/>
                  </a:lnTo>
                  <a:lnTo>
                    <a:pt x="1333" y="169"/>
                  </a:lnTo>
                  <a:lnTo>
                    <a:pt x="1330" y="176"/>
                  </a:lnTo>
                  <a:lnTo>
                    <a:pt x="1329" y="180"/>
                  </a:lnTo>
                  <a:lnTo>
                    <a:pt x="1329" y="184"/>
                  </a:lnTo>
                  <a:lnTo>
                    <a:pt x="1329" y="184"/>
                  </a:lnTo>
                  <a:lnTo>
                    <a:pt x="1338" y="264"/>
                  </a:lnTo>
                  <a:lnTo>
                    <a:pt x="1338" y="264"/>
                  </a:lnTo>
                  <a:lnTo>
                    <a:pt x="1345" y="320"/>
                  </a:lnTo>
                  <a:lnTo>
                    <a:pt x="1348" y="344"/>
                  </a:lnTo>
                  <a:lnTo>
                    <a:pt x="1348" y="344"/>
                  </a:lnTo>
                  <a:lnTo>
                    <a:pt x="1348" y="348"/>
                  </a:lnTo>
                  <a:lnTo>
                    <a:pt x="1348" y="353"/>
                  </a:lnTo>
                  <a:lnTo>
                    <a:pt x="1346" y="360"/>
                  </a:lnTo>
                  <a:lnTo>
                    <a:pt x="1342" y="366"/>
                  </a:lnTo>
                  <a:lnTo>
                    <a:pt x="1339" y="368"/>
                  </a:lnTo>
                  <a:lnTo>
                    <a:pt x="1335" y="370"/>
                  </a:lnTo>
                  <a:lnTo>
                    <a:pt x="1335" y="370"/>
                  </a:lnTo>
                  <a:lnTo>
                    <a:pt x="1294" y="389"/>
                  </a:lnTo>
                  <a:lnTo>
                    <a:pt x="1294" y="389"/>
                  </a:lnTo>
                  <a:lnTo>
                    <a:pt x="1266" y="403"/>
                  </a:lnTo>
                  <a:lnTo>
                    <a:pt x="1253" y="410"/>
                  </a:lnTo>
                  <a:lnTo>
                    <a:pt x="1253" y="410"/>
                  </a:lnTo>
                  <a:lnTo>
                    <a:pt x="1250" y="411"/>
                  </a:lnTo>
                  <a:lnTo>
                    <a:pt x="1246" y="412"/>
                  </a:lnTo>
                  <a:lnTo>
                    <a:pt x="1239" y="412"/>
                  </a:lnTo>
                  <a:lnTo>
                    <a:pt x="1232" y="409"/>
                  </a:lnTo>
                  <a:lnTo>
                    <a:pt x="1229" y="407"/>
                  </a:lnTo>
                  <a:lnTo>
                    <a:pt x="1226" y="405"/>
                  </a:lnTo>
                  <a:lnTo>
                    <a:pt x="1226" y="405"/>
                  </a:lnTo>
                  <a:lnTo>
                    <a:pt x="1169" y="347"/>
                  </a:lnTo>
                  <a:lnTo>
                    <a:pt x="1169" y="347"/>
                  </a:lnTo>
                  <a:lnTo>
                    <a:pt x="1110" y="291"/>
                  </a:lnTo>
                  <a:lnTo>
                    <a:pt x="1110" y="291"/>
                  </a:lnTo>
                  <a:lnTo>
                    <a:pt x="1107" y="289"/>
                  </a:lnTo>
                  <a:lnTo>
                    <a:pt x="1104" y="287"/>
                  </a:lnTo>
                  <a:lnTo>
                    <a:pt x="1096" y="285"/>
                  </a:lnTo>
                  <a:lnTo>
                    <a:pt x="1088" y="285"/>
                  </a:lnTo>
                  <a:lnTo>
                    <a:pt x="1084" y="286"/>
                  </a:lnTo>
                  <a:lnTo>
                    <a:pt x="1081" y="288"/>
                  </a:lnTo>
                  <a:lnTo>
                    <a:pt x="1047" y="308"/>
                  </a:lnTo>
                  <a:lnTo>
                    <a:pt x="1010" y="331"/>
                  </a:lnTo>
                  <a:lnTo>
                    <a:pt x="1010" y="331"/>
                  </a:lnTo>
                  <a:lnTo>
                    <a:pt x="1006" y="333"/>
                  </a:lnTo>
                  <a:lnTo>
                    <a:pt x="1004" y="336"/>
                  </a:lnTo>
                  <a:lnTo>
                    <a:pt x="1000" y="343"/>
                  </a:lnTo>
                  <a:lnTo>
                    <a:pt x="998" y="351"/>
                  </a:lnTo>
                  <a:lnTo>
                    <a:pt x="998" y="355"/>
                  </a:lnTo>
                  <a:lnTo>
                    <a:pt x="999" y="359"/>
                  </a:lnTo>
                  <a:lnTo>
                    <a:pt x="999" y="359"/>
                  </a:lnTo>
                  <a:lnTo>
                    <a:pt x="1022" y="437"/>
                  </a:lnTo>
                  <a:lnTo>
                    <a:pt x="1022" y="437"/>
                  </a:lnTo>
                  <a:lnTo>
                    <a:pt x="1045" y="513"/>
                  </a:lnTo>
                  <a:lnTo>
                    <a:pt x="1045" y="513"/>
                  </a:lnTo>
                  <a:lnTo>
                    <a:pt x="1046" y="518"/>
                  </a:lnTo>
                  <a:lnTo>
                    <a:pt x="1046" y="522"/>
                  </a:lnTo>
                  <a:lnTo>
                    <a:pt x="1045" y="529"/>
                  </a:lnTo>
                  <a:lnTo>
                    <a:pt x="1042" y="535"/>
                  </a:lnTo>
                  <a:lnTo>
                    <a:pt x="1040" y="538"/>
                  </a:lnTo>
                  <a:lnTo>
                    <a:pt x="1037" y="540"/>
                  </a:lnTo>
                  <a:lnTo>
                    <a:pt x="1037" y="540"/>
                  </a:lnTo>
                  <a:lnTo>
                    <a:pt x="1025" y="548"/>
                  </a:lnTo>
                  <a:lnTo>
                    <a:pt x="1025" y="548"/>
                  </a:lnTo>
                  <a:lnTo>
                    <a:pt x="1000" y="567"/>
                  </a:lnTo>
                  <a:lnTo>
                    <a:pt x="1000" y="567"/>
                  </a:lnTo>
                  <a:lnTo>
                    <a:pt x="963" y="594"/>
                  </a:lnTo>
                  <a:lnTo>
                    <a:pt x="963" y="594"/>
                  </a:lnTo>
                  <a:lnTo>
                    <a:pt x="960" y="595"/>
                  </a:lnTo>
                  <a:lnTo>
                    <a:pt x="957" y="596"/>
                  </a:lnTo>
                  <a:lnTo>
                    <a:pt x="950" y="598"/>
                  </a:lnTo>
                  <a:lnTo>
                    <a:pt x="942" y="596"/>
                  </a:lnTo>
                  <a:lnTo>
                    <a:pt x="939" y="595"/>
                  </a:lnTo>
                  <a:lnTo>
                    <a:pt x="936" y="593"/>
                  </a:lnTo>
                  <a:lnTo>
                    <a:pt x="936" y="593"/>
                  </a:lnTo>
                  <a:lnTo>
                    <a:pt x="869" y="547"/>
                  </a:lnTo>
                  <a:lnTo>
                    <a:pt x="869" y="547"/>
                  </a:lnTo>
                  <a:lnTo>
                    <a:pt x="801" y="502"/>
                  </a:lnTo>
                  <a:lnTo>
                    <a:pt x="801" y="502"/>
                  </a:lnTo>
                  <a:lnTo>
                    <a:pt x="798" y="500"/>
                  </a:lnTo>
                  <a:lnTo>
                    <a:pt x="795" y="499"/>
                  </a:lnTo>
                  <a:lnTo>
                    <a:pt x="787" y="499"/>
                  </a:lnTo>
                  <a:lnTo>
                    <a:pt x="779" y="500"/>
                  </a:lnTo>
                  <a:lnTo>
                    <a:pt x="776" y="502"/>
                  </a:lnTo>
                  <a:lnTo>
                    <a:pt x="773" y="504"/>
                  </a:lnTo>
                  <a:lnTo>
                    <a:pt x="773" y="504"/>
                  </a:lnTo>
                  <a:lnTo>
                    <a:pt x="763" y="512"/>
                  </a:lnTo>
                  <a:lnTo>
                    <a:pt x="741" y="531"/>
                  </a:lnTo>
                  <a:lnTo>
                    <a:pt x="741" y="531"/>
                  </a:lnTo>
                  <a:lnTo>
                    <a:pt x="710" y="559"/>
                  </a:lnTo>
                  <a:lnTo>
                    <a:pt x="710" y="559"/>
                  </a:lnTo>
                  <a:lnTo>
                    <a:pt x="707" y="562"/>
                  </a:lnTo>
                  <a:lnTo>
                    <a:pt x="705" y="565"/>
                  </a:lnTo>
                  <a:lnTo>
                    <a:pt x="703" y="572"/>
                  </a:lnTo>
                  <a:lnTo>
                    <a:pt x="702" y="580"/>
                  </a:lnTo>
                  <a:lnTo>
                    <a:pt x="703" y="584"/>
                  </a:lnTo>
                  <a:lnTo>
                    <a:pt x="704" y="587"/>
                  </a:lnTo>
                  <a:lnTo>
                    <a:pt x="704" y="587"/>
                  </a:lnTo>
                  <a:lnTo>
                    <a:pt x="714" y="610"/>
                  </a:lnTo>
                  <a:lnTo>
                    <a:pt x="740" y="660"/>
                  </a:lnTo>
                  <a:lnTo>
                    <a:pt x="740" y="660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778" y="736"/>
                  </a:lnTo>
                  <a:lnTo>
                    <a:pt x="779" y="740"/>
                  </a:lnTo>
                  <a:lnTo>
                    <a:pt x="779" y="747"/>
                  </a:lnTo>
                  <a:lnTo>
                    <a:pt x="777" y="754"/>
                  </a:lnTo>
                  <a:lnTo>
                    <a:pt x="776" y="757"/>
                  </a:lnTo>
                  <a:lnTo>
                    <a:pt x="773" y="760"/>
                  </a:lnTo>
                  <a:lnTo>
                    <a:pt x="773" y="760"/>
                  </a:lnTo>
                  <a:lnTo>
                    <a:pt x="741" y="792"/>
                  </a:lnTo>
                  <a:lnTo>
                    <a:pt x="741" y="792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07" y="828"/>
                  </a:lnTo>
                  <a:lnTo>
                    <a:pt x="704" y="830"/>
                  </a:lnTo>
                  <a:lnTo>
                    <a:pt x="697" y="832"/>
                  </a:lnTo>
                  <a:lnTo>
                    <a:pt x="690" y="832"/>
                  </a:lnTo>
                  <a:lnTo>
                    <a:pt x="686" y="831"/>
                  </a:lnTo>
                  <a:lnTo>
                    <a:pt x="683" y="830"/>
                  </a:lnTo>
                  <a:lnTo>
                    <a:pt x="683" y="830"/>
                  </a:lnTo>
                  <a:lnTo>
                    <a:pt x="609" y="795"/>
                  </a:lnTo>
                  <a:lnTo>
                    <a:pt x="609" y="795"/>
                  </a:lnTo>
                  <a:lnTo>
                    <a:pt x="535" y="764"/>
                  </a:lnTo>
                  <a:lnTo>
                    <a:pt x="535" y="764"/>
                  </a:lnTo>
                  <a:lnTo>
                    <a:pt x="531" y="763"/>
                  </a:lnTo>
                  <a:lnTo>
                    <a:pt x="527" y="762"/>
                  </a:lnTo>
                  <a:lnTo>
                    <a:pt x="520" y="763"/>
                  </a:lnTo>
                  <a:lnTo>
                    <a:pt x="512" y="766"/>
                  </a:lnTo>
                  <a:lnTo>
                    <a:pt x="509" y="768"/>
                  </a:lnTo>
                  <a:lnTo>
                    <a:pt x="506" y="771"/>
                  </a:lnTo>
                  <a:lnTo>
                    <a:pt x="481" y="800"/>
                  </a:lnTo>
                  <a:lnTo>
                    <a:pt x="481" y="800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54" y="835"/>
                  </a:lnTo>
                  <a:lnTo>
                    <a:pt x="454" y="835"/>
                  </a:lnTo>
                  <a:lnTo>
                    <a:pt x="452" y="838"/>
                  </a:lnTo>
                  <a:lnTo>
                    <a:pt x="451" y="841"/>
                  </a:lnTo>
                  <a:lnTo>
                    <a:pt x="449" y="850"/>
                  </a:lnTo>
                  <a:lnTo>
                    <a:pt x="450" y="857"/>
                  </a:lnTo>
                  <a:lnTo>
                    <a:pt x="451" y="861"/>
                  </a:lnTo>
                  <a:lnTo>
                    <a:pt x="453" y="864"/>
                  </a:lnTo>
                  <a:lnTo>
                    <a:pt x="453" y="864"/>
                  </a:lnTo>
                  <a:lnTo>
                    <a:pt x="501" y="930"/>
                  </a:lnTo>
                  <a:lnTo>
                    <a:pt x="501" y="930"/>
                  </a:lnTo>
                  <a:lnTo>
                    <a:pt x="549" y="994"/>
                  </a:lnTo>
                  <a:lnTo>
                    <a:pt x="549" y="994"/>
                  </a:lnTo>
                  <a:lnTo>
                    <a:pt x="552" y="1000"/>
                  </a:lnTo>
                  <a:lnTo>
                    <a:pt x="554" y="1009"/>
                  </a:lnTo>
                  <a:lnTo>
                    <a:pt x="553" y="1016"/>
                  </a:lnTo>
                  <a:lnTo>
                    <a:pt x="552" y="1019"/>
                  </a:lnTo>
                  <a:lnTo>
                    <a:pt x="550" y="1022"/>
                  </a:lnTo>
                  <a:lnTo>
                    <a:pt x="550" y="1022"/>
                  </a:lnTo>
                  <a:lnTo>
                    <a:pt x="525" y="1060"/>
                  </a:lnTo>
                  <a:lnTo>
                    <a:pt x="525" y="1060"/>
                  </a:lnTo>
                  <a:lnTo>
                    <a:pt x="507" y="1085"/>
                  </a:lnTo>
                  <a:lnTo>
                    <a:pt x="507" y="1085"/>
                  </a:lnTo>
                  <a:lnTo>
                    <a:pt x="499" y="1098"/>
                  </a:lnTo>
                  <a:lnTo>
                    <a:pt x="499" y="1098"/>
                  </a:lnTo>
                  <a:lnTo>
                    <a:pt x="497" y="1101"/>
                  </a:lnTo>
                  <a:lnTo>
                    <a:pt x="495" y="1103"/>
                  </a:lnTo>
                  <a:lnTo>
                    <a:pt x="489" y="1107"/>
                  </a:lnTo>
                  <a:lnTo>
                    <a:pt x="481" y="1108"/>
                  </a:lnTo>
                  <a:lnTo>
                    <a:pt x="478" y="1108"/>
                  </a:lnTo>
                  <a:lnTo>
                    <a:pt x="474" y="1107"/>
                  </a:lnTo>
                  <a:lnTo>
                    <a:pt x="474" y="1107"/>
                  </a:lnTo>
                  <a:lnTo>
                    <a:pt x="396" y="1086"/>
                  </a:lnTo>
                  <a:lnTo>
                    <a:pt x="396" y="1086"/>
                  </a:lnTo>
                  <a:lnTo>
                    <a:pt x="317" y="1067"/>
                  </a:lnTo>
                  <a:lnTo>
                    <a:pt x="317" y="1067"/>
                  </a:lnTo>
                  <a:lnTo>
                    <a:pt x="313" y="1066"/>
                  </a:lnTo>
                  <a:lnTo>
                    <a:pt x="308" y="1066"/>
                  </a:lnTo>
                  <a:lnTo>
                    <a:pt x="301" y="1068"/>
                  </a:lnTo>
                  <a:lnTo>
                    <a:pt x="294" y="1072"/>
                  </a:lnTo>
                  <a:lnTo>
                    <a:pt x="292" y="1075"/>
                  </a:lnTo>
                  <a:lnTo>
                    <a:pt x="289" y="1078"/>
                  </a:lnTo>
                  <a:lnTo>
                    <a:pt x="249" y="1151"/>
                  </a:lnTo>
                  <a:lnTo>
                    <a:pt x="249" y="1151"/>
                  </a:lnTo>
                  <a:lnTo>
                    <a:pt x="248" y="1154"/>
                  </a:lnTo>
                  <a:lnTo>
                    <a:pt x="247" y="1158"/>
                  </a:lnTo>
                  <a:lnTo>
                    <a:pt x="247" y="1166"/>
                  </a:lnTo>
                  <a:lnTo>
                    <a:pt x="249" y="1174"/>
                  </a:lnTo>
                  <a:lnTo>
                    <a:pt x="251" y="1177"/>
                  </a:lnTo>
                  <a:lnTo>
                    <a:pt x="253" y="1180"/>
                  </a:lnTo>
                  <a:lnTo>
                    <a:pt x="253" y="1180"/>
                  </a:lnTo>
                  <a:lnTo>
                    <a:pt x="312" y="1236"/>
                  </a:lnTo>
                  <a:lnTo>
                    <a:pt x="312" y="1236"/>
                  </a:lnTo>
                  <a:lnTo>
                    <a:pt x="371" y="1291"/>
                  </a:lnTo>
                  <a:lnTo>
                    <a:pt x="371" y="1291"/>
                  </a:lnTo>
                  <a:lnTo>
                    <a:pt x="374" y="1294"/>
                  </a:lnTo>
                  <a:lnTo>
                    <a:pt x="376" y="1298"/>
                  </a:lnTo>
                  <a:lnTo>
                    <a:pt x="378" y="1305"/>
                  </a:lnTo>
                  <a:lnTo>
                    <a:pt x="379" y="1312"/>
                  </a:lnTo>
                  <a:lnTo>
                    <a:pt x="378" y="1315"/>
                  </a:lnTo>
                  <a:lnTo>
                    <a:pt x="377" y="1319"/>
                  </a:lnTo>
                  <a:lnTo>
                    <a:pt x="377" y="1319"/>
                  </a:lnTo>
                  <a:lnTo>
                    <a:pt x="371" y="1331"/>
                  </a:lnTo>
                  <a:lnTo>
                    <a:pt x="359" y="1360"/>
                  </a:lnTo>
                  <a:lnTo>
                    <a:pt x="359" y="1360"/>
                  </a:lnTo>
                  <a:lnTo>
                    <a:pt x="340" y="1402"/>
                  </a:lnTo>
                  <a:lnTo>
                    <a:pt x="340" y="1402"/>
                  </a:lnTo>
                  <a:lnTo>
                    <a:pt x="338" y="1405"/>
                  </a:lnTo>
                  <a:lnTo>
                    <a:pt x="336" y="1408"/>
                  </a:lnTo>
                  <a:lnTo>
                    <a:pt x="330" y="1412"/>
                  </a:lnTo>
                  <a:lnTo>
                    <a:pt x="323" y="1415"/>
                  </a:lnTo>
                  <a:lnTo>
                    <a:pt x="320" y="1415"/>
                  </a:lnTo>
                  <a:lnTo>
                    <a:pt x="316" y="1415"/>
                  </a:lnTo>
                  <a:lnTo>
                    <a:pt x="316" y="1415"/>
                  </a:lnTo>
                  <a:lnTo>
                    <a:pt x="236" y="1408"/>
                  </a:lnTo>
                  <a:lnTo>
                    <a:pt x="236" y="1408"/>
                  </a:lnTo>
                  <a:lnTo>
                    <a:pt x="155" y="1403"/>
                  </a:lnTo>
                  <a:lnTo>
                    <a:pt x="155" y="1403"/>
                  </a:lnTo>
                  <a:lnTo>
                    <a:pt x="151" y="1403"/>
                  </a:lnTo>
                  <a:lnTo>
                    <a:pt x="148" y="1404"/>
                  </a:lnTo>
                  <a:lnTo>
                    <a:pt x="140" y="1407"/>
                  </a:lnTo>
                  <a:lnTo>
                    <a:pt x="134" y="1412"/>
                  </a:lnTo>
                  <a:lnTo>
                    <a:pt x="132" y="1416"/>
                  </a:lnTo>
                  <a:lnTo>
                    <a:pt x="130" y="1420"/>
                  </a:lnTo>
                  <a:lnTo>
                    <a:pt x="117" y="1456"/>
                  </a:lnTo>
                  <a:lnTo>
                    <a:pt x="104" y="1498"/>
                  </a:lnTo>
                  <a:lnTo>
                    <a:pt x="104" y="1498"/>
                  </a:lnTo>
                  <a:lnTo>
                    <a:pt x="102" y="1501"/>
                  </a:lnTo>
                  <a:lnTo>
                    <a:pt x="102" y="1506"/>
                  </a:lnTo>
                  <a:lnTo>
                    <a:pt x="104" y="1514"/>
                  </a:lnTo>
                  <a:lnTo>
                    <a:pt x="107" y="1521"/>
                  </a:lnTo>
                  <a:lnTo>
                    <a:pt x="110" y="1523"/>
                  </a:lnTo>
                  <a:lnTo>
                    <a:pt x="113" y="1526"/>
                  </a:lnTo>
                  <a:lnTo>
                    <a:pt x="113" y="1526"/>
                  </a:lnTo>
                  <a:lnTo>
                    <a:pt x="179" y="1571"/>
                  </a:lnTo>
                  <a:lnTo>
                    <a:pt x="179" y="1571"/>
                  </a:lnTo>
                  <a:lnTo>
                    <a:pt x="225" y="1602"/>
                  </a:lnTo>
                  <a:lnTo>
                    <a:pt x="247" y="1615"/>
                  </a:lnTo>
                  <a:lnTo>
                    <a:pt x="247" y="1615"/>
                  </a:lnTo>
                  <a:lnTo>
                    <a:pt x="250" y="1617"/>
                  </a:lnTo>
                  <a:lnTo>
                    <a:pt x="253" y="1620"/>
                  </a:lnTo>
                  <a:lnTo>
                    <a:pt x="257" y="1627"/>
                  </a:lnTo>
                  <a:lnTo>
                    <a:pt x="259" y="1634"/>
                  </a:lnTo>
                  <a:lnTo>
                    <a:pt x="259" y="1638"/>
                  </a:lnTo>
                  <a:lnTo>
                    <a:pt x="258" y="1641"/>
                  </a:lnTo>
                  <a:lnTo>
                    <a:pt x="258" y="1641"/>
                  </a:lnTo>
                  <a:lnTo>
                    <a:pt x="247" y="1685"/>
                  </a:lnTo>
                  <a:lnTo>
                    <a:pt x="247" y="1685"/>
                  </a:lnTo>
                  <a:lnTo>
                    <a:pt x="243" y="1701"/>
                  </a:lnTo>
                  <a:lnTo>
                    <a:pt x="240" y="1716"/>
                  </a:lnTo>
                  <a:lnTo>
                    <a:pt x="240" y="1716"/>
                  </a:lnTo>
                  <a:lnTo>
                    <a:pt x="237" y="1729"/>
                  </a:lnTo>
                  <a:lnTo>
                    <a:pt x="237" y="1729"/>
                  </a:lnTo>
                  <a:lnTo>
                    <a:pt x="236" y="1733"/>
                  </a:lnTo>
                  <a:lnTo>
                    <a:pt x="234" y="1736"/>
                  </a:lnTo>
                  <a:lnTo>
                    <a:pt x="229" y="1741"/>
                  </a:lnTo>
                  <a:lnTo>
                    <a:pt x="222" y="1745"/>
                  </a:lnTo>
                  <a:lnTo>
                    <a:pt x="218" y="1746"/>
                  </a:lnTo>
                  <a:lnTo>
                    <a:pt x="215" y="1747"/>
                  </a:lnTo>
                  <a:lnTo>
                    <a:pt x="215" y="1747"/>
                  </a:lnTo>
                  <a:lnTo>
                    <a:pt x="134" y="1755"/>
                  </a:lnTo>
                  <a:lnTo>
                    <a:pt x="134" y="1755"/>
                  </a:lnTo>
                  <a:lnTo>
                    <a:pt x="53" y="1763"/>
                  </a:lnTo>
                  <a:lnTo>
                    <a:pt x="53" y="1763"/>
                  </a:lnTo>
                  <a:lnTo>
                    <a:pt x="49" y="1764"/>
                  </a:lnTo>
                  <a:lnTo>
                    <a:pt x="46" y="1765"/>
                  </a:lnTo>
                  <a:lnTo>
                    <a:pt x="40" y="1770"/>
                  </a:lnTo>
                  <a:lnTo>
                    <a:pt x="35" y="1776"/>
                  </a:lnTo>
                  <a:lnTo>
                    <a:pt x="34" y="1779"/>
                  </a:lnTo>
                  <a:lnTo>
                    <a:pt x="33" y="1783"/>
                  </a:lnTo>
                  <a:lnTo>
                    <a:pt x="19" y="1865"/>
                  </a:lnTo>
                  <a:lnTo>
                    <a:pt x="19" y="1865"/>
                  </a:lnTo>
                  <a:lnTo>
                    <a:pt x="19" y="1869"/>
                  </a:lnTo>
                  <a:lnTo>
                    <a:pt x="19" y="1873"/>
                  </a:lnTo>
                  <a:lnTo>
                    <a:pt x="23" y="1881"/>
                  </a:lnTo>
                  <a:lnTo>
                    <a:pt x="28" y="1887"/>
                  </a:lnTo>
                  <a:lnTo>
                    <a:pt x="30" y="1889"/>
                  </a:lnTo>
                  <a:lnTo>
                    <a:pt x="34" y="1891"/>
                  </a:lnTo>
                  <a:lnTo>
                    <a:pt x="34" y="1891"/>
                  </a:lnTo>
                  <a:lnTo>
                    <a:pt x="108" y="1924"/>
                  </a:lnTo>
                  <a:lnTo>
                    <a:pt x="108" y="1924"/>
                  </a:lnTo>
                  <a:lnTo>
                    <a:pt x="182" y="1956"/>
                  </a:lnTo>
                  <a:lnTo>
                    <a:pt x="182" y="1956"/>
                  </a:lnTo>
                  <a:lnTo>
                    <a:pt x="186" y="1958"/>
                  </a:lnTo>
                  <a:lnTo>
                    <a:pt x="189" y="1960"/>
                  </a:lnTo>
                  <a:lnTo>
                    <a:pt x="194" y="1965"/>
                  </a:lnTo>
                  <a:lnTo>
                    <a:pt x="197" y="1972"/>
                  </a:lnTo>
                  <a:lnTo>
                    <a:pt x="197" y="1975"/>
                  </a:lnTo>
                  <a:lnTo>
                    <a:pt x="197" y="1979"/>
                  </a:lnTo>
                  <a:lnTo>
                    <a:pt x="197" y="1979"/>
                  </a:lnTo>
                  <a:lnTo>
                    <a:pt x="196" y="1993"/>
                  </a:lnTo>
                  <a:lnTo>
                    <a:pt x="196" y="1993"/>
                  </a:lnTo>
                  <a:lnTo>
                    <a:pt x="194" y="2024"/>
                  </a:lnTo>
                  <a:lnTo>
                    <a:pt x="194" y="2024"/>
                  </a:lnTo>
                  <a:lnTo>
                    <a:pt x="192" y="2070"/>
                  </a:lnTo>
                  <a:lnTo>
                    <a:pt x="192" y="2070"/>
                  </a:lnTo>
                  <a:lnTo>
                    <a:pt x="191" y="2073"/>
                  </a:lnTo>
                  <a:lnTo>
                    <a:pt x="190" y="2076"/>
                  </a:lnTo>
                  <a:lnTo>
                    <a:pt x="186" y="2083"/>
                  </a:lnTo>
                  <a:lnTo>
                    <a:pt x="179" y="2088"/>
                  </a:lnTo>
                  <a:lnTo>
                    <a:pt x="176" y="2090"/>
                  </a:lnTo>
                  <a:lnTo>
                    <a:pt x="173" y="2091"/>
                  </a:lnTo>
                  <a:lnTo>
                    <a:pt x="173" y="2091"/>
                  </a:lnTo>
                  <a:lnTo>
                    <a:pt x="95" y="2112"/>
                  </a:lnTo>
                  <a:lnTo>
                    <a:pt x="95" y="2112"/>
                  </a:lnTo>
                  <a:lnTo>
                    <a:pt x="17" y="2135"/>
                  </a:lnTo>
                  <a:lnTo>
                    <a:pt x="17" y="2135"/>
                  </a:lnTo>
                  <a:lnTo>
                    <a:pt x="13" y="2136"/>
                  </a:lnTo>
                  <a:lnTo>
                    <a:pt x="10" y="2138"/>
                  </a:lnTo>
                  <a:lnTo>
                    <a:pt x="5" y="2144"/>
                  </a:lnTo>
                  <a:lnTo>
                    <a:pt x="1" y="2150"/>
                  </a:lnTo>
                  <a:lnTo>
                    <a:pt x="0" y="2154"/>
                  </a:lnTo>
                  <a:lnTo>
                    <a:pt x="0" y="2158"/>
                  </a:lnTo>
                  <a:lnTo>
                    <a:pt x="0" y="2198"/>
                  </a:lnTo>
                  <a:lnTo>
                    <a:pt x="1" y="2241"/>
                  </a:lnTo>
                  <a:lnTo>
                    <a:pt x="1" y="2241"/>
                  </a:lnTo>
                  <a:lnTo>
                    <a:pt x="2" y="2246"/>
                  </a:lnTo>
                  <a:lnTo>
                    <a:pt x="3" y="2249"/>
                  </a:lnTo>
                  <a:lnTo>
                    <a:pt x="7" y="2256"/>
                  </a:lnTo>
                  <a:lnTo>
                    <a:pt x="12" y="2261"/>
                  </a:lnTo>
                  <a:lnTo>
                    <a:pt x="16" y="2263"/>
                  </a:lnTo>
                  <a:lnTo>
                    <a:pt x="19" y="2264"/>
                  </a:lnTo>
                  <a:lnTo>
                    <a:pt x="19" y="2264"/>
                  </a:lnTo>
                  <a:lnTo>
                    <a:pt x="98" y="2285"/>
                  </a:lnTo>
                  <a:lnTo>
                    <a:pt x="98" y="2285"/>
                  </a:lnTo>
                  <a:lnTo>
                    <a:pt x="176" y="2302"/>
                  </a:lnTo>
                  <a:lnTo>
                    <a:pt x="176" y="2302"/>
                  </a:lnTo>
                  <a:lnTo>
                    <a:pt x="183" y="2305"/>
                  </a:lnTo>
                  <a:lnTo>
                    <a:pt x="190" y="2310"/>
                  </a:lnTo>
                  <a:lnTo>
                    <a:pt x="194" y="2316"/>
                  </a:lnTo>
                  <a:lnTo>
                    <a:pt x="195" y="2319"/>
                  </a:lnTo>
                  <a:lnTo>
                    <a:pt x="196" y="2322"/>
                  </a:lnTo>
                  <a:lnTo>
                    <a:pt x="196" y="2322"/>
                  </a:lnTo>
                  <a:lnTo>
                    <a:pt x="200" y="2369"/>
                  </a:lnTo>
                  <a:lnTo>
                    <a:pt x="200" y="2369"/>
                  </a:lnTo>
                  <a:lnTo>
                    <a:pt x="203" y="2399"/>
                  </a:lnTo>
                  <a:lnTo>
                    <a:pt x="205" y="2414"/>
                  </a:lnTo>
                  <a:lnTo>
                    <a:pt x="205" y="2414"/>
                  </a:lnTo>
                  <a:lnTo>
                    <a:pt x="205" y="2417"/>
                  </a:lnTo>
                  <a:lnTo>
                    <a:pt x="205" y="2421"/>
                  </a:lnTo>
                  <a:lnTo>
                    <a:pt x="202" y="2427"/>
                  </a:lnTo>
                  <a:lnTo>
                    <a:pt x="198" y="2433"/>
                  </a:lnTo>
                  <a:lnTo>
                    <a:pt x="195" y="2435"/>
                  </a:lnTo>
                  <a:lnTo>
                    <a:pt x="192" y="2437"/>
                  </a:lnTo>
                  <a:lnTo>
                    <a:pt x="192" y="2437"/>
                  </a:lnTo>
                  <a:lnTo>
                    <a:pt x="118" y="2471"/>
                  </a:lnTo>
                  <a:lnTo>
                    <a:pt x="118" y="2471"/>
                  </a:lnTo>
                  <a:lnTo>
                    <a:pt x="45" y="2507"/>
                  </a:lnTo>
                  <a:lnTo>
                    <a:pt x="45" y="2507"/>
                  </a:lnTo>
                  <a:lnTo>
                    <a:pt x="42" y="2509"/>
                  </a:lnTo>
                  <a:lnTo>
                    <a:pt x="39" y="2512"/>
                  </a:lnTo>
                  <a:lnTo>
                    <a:pt x="34" y="2518"/>
                  </a:lnTo>
                  <a:lnTo>
                    <a:pt x="32" y="2525"/>
                  </a:lnTo>
                  <a:lnTo>
                    <a:pt x="31" y="2529"/>
                  </a:lnTo>
                  <a:lnTo>
                    <a:pt x="32" y="2534"/>
                  </a:lnTo>
                  <a:lnTo>
                    <a:pt x="47" y="2616"/>
                  </a:lnTo>
                  <a:lnTo>
                    <a:pt x="47" y="2616"/>
                  </a:lnTo>
                  <a:lnTo>
                    <a:pt x="48" y="2619"/>
                  </a:lnTo>
                  <a:lnTo>
                    <a:pt x="50" y="2622"/>
                  </a:lnTo>
                  <a:lnTo>
                    <a:pt x="55" y="2628"/>
                  </a:lnTo>
                  <a:lnTo>
                    <a:pt x="61" y="2633"/>
                  </a:lnTo>
                  <a:lnTo>
                    <a:pt x="66" y="2634"/>
                  </a:lnTo>
                  <a:lnTo>
                    <a:pt x="70" y="2635"/>
                  </a:lnTo>
                  <a:lnTo>
                    <a:pt x="70" y="2635"/>
                  </a:lnTo>
                  <a:lnTo>
                    <a:pt x="151" y="2640"/>
                  </a:lnTo>
                  <a:lnTo>
                    <a:pt x="151" y="2640"/>
                  </a:lnTo>
                  <a:lnTo>
                    <a:pt x="232" y="2644"/>
                  </a:lnTo>
                  <a:lnTo>
                    <a:pt x="232" y="2644"/>
                  </a:lnTo>
                  <a:lnTo>
                    <a:pt x="236" y="2645"/>
                  </a:lnTo>
                  <a:lnTo>
                    <a:pt x="239" y="2646"/>
                  </a:lnTo>
                  <a:lnTo>
                    <a:pt x="245" y="2649"/>
                  </a:lnTo>
                  <a:lnTo>
                    <a:pt x="250" y="2655"/>
                  </a:lnTo>
                  <a:lnTo>
                    <a:pt x="252" y="2658"/>
                  </a:lnTo>
                  <a:lnTo>
                    <a:pt x="253" y="2662"/>
                  </a:lnTo>
                  <a:lnTo>
                    <a:pt x="253" y="2662"/>
                  </a:lnTo>
                  <a:lnTo>
                    <a:pt x="257" y="2675"/>
                  </a:lnTo>
                  <a:lnTo>
                    <a:pt x="260" y="2689"/>
                  </a:lnTo>
                  <a:lnTo>
                    <a:pt x="265" y="2706"/>
                  </a:lnTo>
                  <a:lnTo>
                    <a:pt x="265" y="2706"/>
                  </a:lnTo>
                  <a:lnTo>
                    <a:pt x="279" y="2749"/>
                  </a:lnTo>
                  <a:lnTo>
                    <a:pt x="279" y="2749"/>
                  </a:lnTo>
                  <a:lnTo>
                    <a:pt x="280" y="2753"/>
                  </a:lnTo>
                  <a:lnTo>
                    <a:pt x="280" y="2756"/>
                  </a:lnTo>
                  <a:lnTo>
                    <a:pt x="278" y="2763"/>
                  </a:lnTo>
                  <a:lnTo>
                    <a:pt x="274" y="2770"/>
                  </a:lnTo>
                  <a:lnTo>
                    <a:pt x="272" y="2772"/>
                  </a:lnTo>
                  <a:lnTo>
                    <a:pt x="269" y="2775"/>
                  </a:lnTo>
                  <a:lnTo>
                    <a:pt x="269" y="2775"/>
                  </a:lnTo>
                  <a:lnTo>
                    <a:pt x="248" y="2790"/>
                  </a:lnTo>
                  <a:lnTo>
                    <a:pt x="202" y="2822"/>
                  </a:lnTo>
                  <a:lnTo>
                    <a:pt x="202" y="2822"/>
                  </a:lnTo>
                  <a:lnTo>
                    <a:pt x="137" y="2870"/>
                  </a:lnTo>
                  <a:lnTo>
                    <a:pt x="137" y="2870"/>
                  </a:lnTo>
                  <a:lnTo>
                    <a:pt x="134" y="2872"/>
                  </a:lnTo>
                  <a:lnTo>
                    <a:pt x="132" y="2875"/>
                  </a:lnTo>
                  <a:lnTo>
                    <a:pt x="129" y="2882"/>
                  </a:lnTo>
                  <a:lnTo>
                    <a:pt x="128" y="2890"/>
                  </a:lnTo>
                  <a:lnTo>
                    <a:pt x="128" y="2893"/>
                  </a:lnTo>
                  <a:lnTo>
                    <a:pt x="129" y="2897"/>
                  </a:lnTo>
                  <a:lnTo>
                    <a:pt x="142" y="2934"/>
                  </a:lnTo>
                  <a:lnTo>
                    <a:pt x="159" y="2975"/>
                  </a:lnTo>
                  <a:lnTo>
                    <a:pt x="159" y="2975"/>
                  </a:lnTo>
                  <a:lnTo>
                    <a:pt x="161" y="2978"/>
                  </a:lnTo>
                  <a:lnTo>
                    <a:pt x="163" y="2981"/>
                  </a:lnTo>
                  <a:lnTo>
                    <a:pt x="169" y="2987"/>
                  </a:lnTo>
                  <a:lnTo>
                    <a:pt x="176" y="2990"/>
                  </a:lnTo>
                  <a:lnTo>
                    <a:pt x="180" y="2991"/>
                  </a:lnTo>
                  <a:lnTo>
                    <a:pt x="183" y="2991"/>
                  </a:lnTo>
                  <a:lnTo>
                    <a:pt x="183" y="2991"/>
                  </a:lnTo>
                  <a:lnTo>
                    <a:pt x="264" y="2982"/>
                  </a:lnTo>
                  <a:lnTo>
                    <a:pt x="264" y="2982"/>
                  </a:lnTo>
                  <a:lnTo>
                    <a:pt x="320" y="2975"/>
                  </a:lnTo>
                  <a:lnTo>
                    <a:pt x="344" y="2972"/>
                  </a:lnTo>
                  <a:lnTo>
                    <a:pt x="344" y="2972"/>
                  </a:lnTo>
                  <a:lnTo>
                    <a:pt x="348" y="2972"/>
                  </a:lnTo>
                  <a:lnTo>
                    <a:pt x="352" y="2972"/>
                  </a:lnTo>
                  <a:lnTo>
                    <a:pt x="359" y="2974"/>
                  </a:lnTo>
                  <a:lnTo>
                    <a:pt x="365" y="2978"/>
                  </a:lnTo>
                  <a:lnTo>
                    <a:pt x="368" y="2981"/>
                  </a:lnTo>
                  <a:lnTo>
                    <a:pt x="369" y="2985"/>
                  </a:lnTo>
                  <a:lnTo>
                    <a:pt x="369" y="2985"/>
                  </a:lnTo>
                  <a:lnTo>
                    <a:pt x="388" y="3026"/>
                  </a:lnTo>
                  <a:lnTo>
                    <a:pt x="388" y="3026"/>
                  </a:lnTo>
                  <a:lnTo>
                    <a:pt x="403" y="3054"/>
                  </a:lnTo>
                  <a:lnTo>
                    <a:pt x="410" y="3067"/>
                  </a:lnTo>
                  <a:lnTo>
                    <a:pt x="410" y="3067"/>
                  </a:lnTo>
                  <a:lnTo>
                    <a:pt x="411" y="3070"/>
                  </a:lnTo>
                  <a:lnTo>
                    <a:pt x="412" y="3074"/>
                  </a:lnTo>
                  <a:lnTo>
                    <a:pt x="411" y="3081"/>
                  </a:lnTo>
                  <a:lnTo>
                    <a:pt x="409" y="3088"/>
                  </a:lnTo>
                  <a:lnTo>
                    <a:pt x="407" y="3091"/>
                  </a:lnTo>
                  <a:lnTo>
                    <a:pt x="405" y="3094"/>
                  </a:lnTo>
                  <a:lnTo>
                    <a:pt x="405" y="3094"/>
                  </a:lnTo>
                  <a:lnTo>
                    <a:pt x="347" y="3152"/>
                  </a:lnTo>
                  <a:lnTo>
                    <a:pt x="347" y="3152"/>
                  </a:lnTo>
                  <a:lnTo>
                    <a:pt x="291" y="3210"/>
                  </a:lnTo>
                  <a:lnTo>
                    <a:pt x="291" y="3210"/>
                  </a:lnTo>
                  <a:lnTo>
                    <a:pt x="288" y="3213"/>
                  </a:lnTo>
                  <a:lnTo>
                    <a:pt x="287" y="3216"/>
                  </a:lnTo>
                  <a:lnTo>
                    <a:pt x="285" y="3224"/>
                  </a:lnTo>
                  <a:lnTo>
                    <a:pt x="285" y="3232"/>
                  </a:lnTo>
                  <a:lnTo>
                    <a:pt x="286" y="3236"/>
                  </a:lnTo>
                  <a:lnTo>
                    <a:pt x="288" y="3239"/>
                  </a:lnTo>
                  <a:lnTo>
                    <a:pt x="330" y="3310"/>
                  </a:lnTo>
                  <a:lnTo>
                    <a:pt x="330" y="3310"/>
                  </a:lnTo>
                  <a:lnTo>
                    <a:pt x="333" y="3314"/>
                  </a:lnTo>
                  <a:lnTo>
                    <a:pt x="335" y="3316"/>
                  </a:lnTo>
                  <a:lnTo>
                    <a:pt x="342" y="3320"/>
                  </a:lnTo>
                  <a:lnTo>
                    <a:pt x="351" y="3322"/>
                  </a:lnTo>
                  <a:lnTo>
                    <a:pt x="355" y="3322"/>
                  </a:lnTo>
                  <a:lnTo>
                    <a:pt x="358" y="3321"/>
                  </a:lnTo>
                  <a:lnTo>
                    <a:pt x="358" y="3321"/>
                  </a:lnTo>
                  <a:lnTo>
                    <a:pt x="437" y="3298"/>
                  </a:lnTo>
                  <a:lnTo>
                    <a:pt x="437" y="3298"/>
                  </a:lnTo>
                  <a:lnTo>
                    <a:pt x="513" y="3275"/>
                  </a:lnTo>
                  <a:lnTo>
                    <a:pt x="513" y="3275"/>
                  </a:lnTo>
                  <a:lnTo>
                    <a:pt x="518" y="3274"/>
                  </a:lnTo>
                  <a:lnTo>
                    <a:pt x="521" y="3274"/>
                  </a:lnTo>
                  <a:lnTo>
                    <a:pt x="528" y="3275"/>
                  </a:lnTo>
                  <a:lnTo>
                    <a:pt x="535" y="3278"/>
                  </a:lnTo>
                  <a:lnTo>
                    <a:pt x="537" y="3280"/>
                  </a:lnTo>
                  <a:lnTo>
                    <a:pt x="540" y="3283"/>
                  </a:lnTo>
                  <a:lnTo>
                    <a:pt x="540" y="3283"/>
                  </a:lnTo>
                  <a:lnTo>
                    <a:pt x="547" y="3295"/>
                  </a:lnTo>
                  <a:lnTo>
                    <a:pt x="547" y="3295"/>
                  </a:lnTo>
                  <a:lnTo>
                    <a:pt x="567" y="3320"/>
                  </a:lnTo>
                  <a:lnTo>
                    <a:pt x="567" y="3320"/>
                  </a:lnTo>
                  <a:lnTo>
                    <a:pt x="593" y="3357"/>
                  </a:lnTo>
                  <a:lnTo>
                    <a:pt x="593" y="3357"/>
                  </a:lnTo>
                  <a:lnTo>
                    <a:pt x="595" y="3360"/>
                  </a:lnTo>
                  <a:lnTo>
                    <a:pt x="596" y="3363"/>
                  </a:lnTo>
                  <a:lnTo>
                    <a:pt x="598" y="3371"/>
                  </a:lnTo>
                  <a:lnTo>
                    <a:pt x="596" y="3378"/>
                  </a:lnTo>
                  <a:lnTo>
                    <a:pt x="595" y="3381"/>
                  </a:lnTo>
                  <a:lnTo>
                    <a:pt x="593" y="3384"/>
                  </a:lnTo>
                  <a:lnTo>
                    <a:pt x="593" y="3384"/>
                  </a:lnTo>
                  <a:lnTo>
                    <a:pt x="547" y="3451"/>
                  </a:lnTo>
                  <a:lnTo>
                    <a:pt x="547" y="3451"/>
                  </a:lnTo>
                  <a:lnTo>
                    <a:pt x="502" y="3519"/>
                  </a:lnTo>
                  <a:lnTo>
                    <a:pt x="502" y="3519"/>
                  </a:lnTo>
                  <a:lnTo>
                    <a:pt x="500" y="3522"/>
                  </a:lnTo>
                  <a:lnTo>
                    <a:pt x="499" y="3525"/>
                  </a:lnTo>
                  <a:lnTo>
                    <a:pt x="498" y="3533"/>
                  </a:lnTo>
                  <a:lnTo>
                    <a:pt x="500" y="3541"/>
                  </a:lnTo>
                  <a:lnTo>
                    <a:pt x="501" y="3544"/>
                  </a:lnTo>
                  <a:lnTo>
                    <a:pt x="503" y="3547"/>
                  </a:lnTo>
                  <a:lnTo>
                    <a:pt x="503" y="3547"/>
                  </a:lnTo>
                  <a:lnTo>
                    <a:pt x="517" y="3563"/>
                  </a:lnTo>
                  <a:lnTo>
                    <a:pt x="517" y="3563"/>
                  </a:lnTo>
                  <a:lnTo>
                    <a:pt x="530" y="3578"/>
                  </a:lnTo>
                  <a:lnTo>
                    <a:pt x="559" y="3610"/>
                  </a:lnTo>
                  <a:lnTo>
                    <a:pt x="559" y="3610"/>
                  </a:lnTo>
                  <a:lnTo>
                    <a:pt x="562" y="3613"/>
                  </a:lnTo>
                  <a:lnTo>
                    <a:pt x="565" y="3615"/>
                  </a:lnTo>
                  <a:lnTo>
                    <a:pt x="572" y="3617"/>
                  </a:lnTo>
                  <a:lnTo>
                    <a:pt x="580" y="3618"/>
                  </a:lnTo>
                  <a:lnTo>
                    <a:pt x="583" y="3617"/>
                  </a:lnTo>
                  <a:lnTo>
                    <a:pt x="587" y="3616"/>
                  </a:lnTo>
                  <a:lnTo>
                    <a:pt x="587" y="3616"/>
                  </a:lnTo>
                  <a:lnTo>
                    <a:pt x="610" y="3606"/>
                  </a:lnTo>
                  <a:lnTo>
                    <a:pt x="660" y="3581"/>
                  </a:lnTo>
                  <a:lnTo>
                    <a:pt x="660" y="3581"/>
                  </a:lnTo>
                  <a:lnTo>
                    <a:pt x="732" y="3543"/>
                  </a:lnTo>
                  <a:lnTo>
                    <a:pt x="732" y="3543"/>
                  </a:lnTo>
                  <a:lnTo>
                    <a:pt x="736" y="3542"/>
                  </a:lnTo>
                  <a:lnTo>
                    <a:pt x="739" y="3541"/>
                  </a:lnTo>
                  <a:lnTo>
                    <a:pt x="747" y="3541"/>
                  </a:lnTo>
                  <a:lnTo>
                    <a:pt x="754" y="3543"/>
                  </a:lnTo>
                  <a:lnTo>
                    <a:pt x="757" y="3544"/>
                  </a:lnTo>
                  <a:lnTo>
                    <a:pt x="759" y="3547"/>
                  </a:lnTo>
                  <a:lnTo>
                    <a:pt x="759" y="3547"/>
                  </a:lnTo>
                  <a:lnTo>
                    <a:pt x="792" y="3579"/>
                  </a:lnTo>
                  <a:lnTo>
                    <a:pt x="792" y="3579"/>
                  </a:lnTo>
                  <a:lnTo>
                    <a:pt x="826" y="3611"/>
                  </a:lnTo>
                  <a:lnTo>
                    <a:pt x="826" y="3611"/>
                  </a:lnTo>
                  <a:lnTo>
                    <a:pt x="828" y="3613"/>
                  </a:lnTo>
                  <a:lnTo>
                    <a:pt x="830" y="3616"/>
                  </a:lnTo>
                  <a:lnTo>
                    <a:pt x="832" y="3623"/>
                  </a:lnTo>
                  <a:lnTo>
                    <a:pt x="832" y="3630"/>
                  </a:lnTo>
                  <a:lnTo>
                    <a:pt x="831" y="3634"/>
                  </a:lnTo>
                  <a:lnTo>
                    <a:pt x="830" y="3637"/>
                  </a:lnTo>
                  <a:lnTo>
                    <a:pt x="830" y="3637"/>
                  </a:lnTo>
                  <a:lnTo>
                    <a:pt x="795" y="3711"/>
                  </a:lnTo>
                  <a:lnTo>
                    <a:pt x="795" y="3711"/>
                  </a:lnTo>
                  <a:lnTo>
                    <a:pt x="763" y="3785"/>
                  </a:lnTo>
                  <a:lnTo>
                    <a:pt x="763" y="3785"/>
                  </a:lnTo>
                  <a:lnTo>
                    <a:pt x="762" y="3789"/>
                  </a:lnTo>
                  <a:lnTo>
                    <a:pt x="762" y="3793"/>
                  </a:lnTo>
                  <a:lnTo>
                    <a:pt x="762" y="3800"/>
                  </a:lnTo>
                  <a:lnTo>
                    <a:pt x="765" y="3808"/>
                  </a:lnTo>
                  <a:lnTo>
                    <a:pt x="768" y="3811"/>
                  </a:lnTo>
                  <a:lnTo>
                    <a:pt x="770" y="3814"/>
                  </a:lnTo>
                  <a:lnTo>
                    <a:pt x="770" y="3814"/>
                  </a:lnTo>
                  <a:lnTo>
                    <a:pt x="801" y="3840"/>
                  </a:lnTo>
                  <a:lnTo>
                    <a:pt x="801" y="3840"/>
                  </a:lnTo>
                  <a:lnTo>
                    <a:pt x="824" y="3859"/>
                  </a:lnTo>
                  <a:lnTo>
                    <a:pt x="834" y="3866"/>
                  </a:lnTo>
                  <a:lnTo>
                    <a:pt x="834" y="3866"/>
                  </a:lnTo>
                  <a:lnTo>
                    <a:pt x="837" y="3868"/>
                  </a:lnTo>
                  <a:lnTo>
                    <a:pt x="841" y="3870"/>
                  </a:lnTo>
                  <a:lnTo>
                    <a:pt x="849" y="3871"/>
                  </a:lnTo>
                  <a:lnTo>
                    <a:pt x="857" y="3870"/>
                  </a:lnTo>
                  <a:lnTo>
                    <a:pt x="861" y="3869"/>
                  </a:lnTo>
                  <a:lnTo>
                    <a:pt x="864" y="3867"/>
                  </a:lnTo>
                  <a:lnTo>
                    <a:pt x="864" y="3867"/>
                  </a:lnTo>
                  <a:lnTo>
                    <a:pt x="930" y="3819"/>
                  </a:lnTo>
                  <a:lnTo>
                    <a:pt x="930" y="3819"/>
                  </a:lnTo>
                  <a:lnTo>
                    <a:pt x="994" y="3771"/>
                  </a:lnTo>
                  <a:lnTo>
                    <a:pt x="994" y="3771"/>
                  </a:lnTo>
                  <a:lnTo>
                    <a:pt x="1000" y="3768"/>
                  </a:lnTo>
                  <a:lnTo>
                    <a:pt x="1007" y="3766"/>
                  </a:lnTo>
                  <a:lnTo>
                    <a:pt x="1016" y="3767"/>
                  </a:lnTo>
                  <a:lnTo>
                    <a:pt x="1019" y="3768"/>
                  </a:lnTo>
                  <a:lnTo>
                    <a:pt x="1022" y="3770"/>
                  </a:lnTo>
                  <a:lnTo>
                    <a:pt x="1022" y="3770"/>
                  </a:lnTo>
                  <a:lnTo>
                    <a:pt x="1060" y="3795"/>
                  </a:lnTo>
                  <a:lnTo>
                    <a:pt x="1060" y="3795"/>
                  </a:lnTo>
                  <a:lnTo>
                    <a:pt x="1085" y="3813"/>
                  </a:lnTo>
                  <a:lnTo>
                    <a:pt x="1085" y="3813"/>
                  </a:lnTo>
                  <a:lnTo>
                    <a:pt x="1098" y="3821"/>
                  </a:lnTo>
                  <a:lnTo>
                    <a:pt x="1098" y="3821"/>
                  </a:lnTo>
                  <a:lnTo>
                    <a:pt x="1100" y="3823"/>
                  </a:lnTo>
                  <a:lnTo>
                    <a:pt x="1103" y="3825"/>
                  </a:lnTo>
                  <a:lnTo>
                    <a:pt x="1106" y="3832"/>
                  </a:lnTo>
                  <a:lnTo>
                    <a:pt x="1108" y="3839"/>
                  </a:lnTo>
                  <a:lnTo>
                    <a:pt x="1108" y="3842"/>
                  </a:lnTo>
                  <a:lnTo>
                    <a:pt x="1107" y="3846"/>
                  </a:lnTo>
                  <a:lnTo>
                    <a:pt x="1107" y="3846"/>
                  </a:lnTo>
                  <a:lnTo>
                    <a:pt x="1085" y="3924"/>
                  </a:lnTo>
                  <a:lnTo>
                    <a:pt x="1085" y="3924"/>
                  </a:lnTo>
                  <a:lnTo>
                    <a:pt x="1066" y="4003"/>
                  </a:lnTo>
                  <a:lnTo>
                    <a:pt x="1066" y="4003"/>
                  </a:lnTo>
                  <a:lnTo>
                    <a:pt x="1066" y="4007"/>
                  </a:lnTo>
                  <a:lnTo>
                    <a:pt x="1066" y="4012"/>
                  </a:lnTo>
                  <a:lnTo>
                    <a:pt x="1068" y="4019"/>
                  </a:lnTo>
                  <a:lnTo>
                    <a:pt x="1072" y="4026"/>
                  </a:lnTo>
                  <a:lnTo>
                    <a:pt x="1074" y="4028"/>
                  </a:lnTo>
                  <a:lnTo>
                    <a:pt x="1077" y="4031"/>
                  </a:lnTo>
                  <a:lnTo>
                    <a:pt x="1112" y="4049"/>
                  </a:lnTo>
                  <a:lnTo>
                    <a:pt x="1151" y="4071"/>
                  </a:lnTo>
                  <a:lnTo>
                    <a:pt x="1151" y="4071"/>
                  </a:lnTo>
                  <a:lnTo>
                    <a:pt x="1154" y="4072"/>
                  </a:lnTo>
                  <a:lnTo>
                    <a:pt x="1158" y="4073"/>
                  </a:lnTo>
                  <a:lnTo>
                    <a:pt x="1165" y="4073"/>
                  </a:lnTo>
                  <a:lnTo>
                    <a:pt x="1174" y="4071"/>
                  </a:lnTo>
                  <a:lnTo>
                    <a:pt x="1177" y="4069"/>
                  </a:lnTo>
                  <a:lnTo>
                    <a:pt x="1180" y="4067"/>
                  </a:lnTo>
                  <a:lnTo>
                    <a:pt x="1180" y="4067"/>
                  </a:lnTo>
                  <a:lnTo>
                    <a:pt x="1236" y="4008"/>
                  </a:lnTo>
                  <a:lnTo>
                    <a:pt x="1236" y="4008"/>
                  </a:lnTo>
                  <a:lnTo>
                    <a:pt x="1291" y="3949"/>
                  </a:lnTo>
                  <a:lnTo>
                    <a:pt x="1291" y="3949"/>
                  </a:lnTo>
                  <a:lnTo>
                    <a:pt x="1294" y="3946"/>
                  </a:lnTo>
                  <a:lnTo>
                    <a:pt x="1298" y="3944"/>
                  </a:lnTo>
                  <a:lnTo>
                    <a:pt x="1304" y="3942"/>
                  </a:lnTo>
                  <a:lnTo>
                    <a:pt x="1312" y="3941"/>
                  </a:lnTo>
                  <a:lnTo>
                    <a:pt x="1315" y="3942"/>
                  </a:lnTo>
                  <a:lnTo>
                    <a:pt x="1318" y="3943"/>
                  </a:lnTo>
                  <a:lnTo>
                    <a:pt x="1318" y="3943"/>
                  </a:lnTo>
                  <a:lnTo>
                    <a:pt x="1331" y="3949"/>
                  </a:lnTo>
                  <a:lnTo>
                    <a:pt x="1360" y="3961"/>
                  </a:lnTo>
                  <a:lnTo>
                    <a:pt x="1360" y="3961"/>
                  </a:lnTo>
                  <a:lnTo>
                    <a:pt x="1402" y="3980"/>
                  </a:lnTo>
                  <a:lnTo>
                    <a:pt x="1402" y="3980"/>
                  </a:lnTo>
                  <a:lnTo>
                    <a:pt x="1405" y="3982"/>
                  </a:lnTo>
                  <a:lnTo>
                    <a:pt x="1407" y="3984"/>
                  </a:lnTo>
                  <a:lnTo>
                    <a:pt x="1412" y="3990"/>
                  </a:lnTo>
                  <a:lnTo>
                    <a:pt x="1414" y="3997"/>
                  </a:lnTo>
                  <a:lnTo>
                    <a:pt x="1415" y="4000"/>
                  </a:lnTo>
                  <a:lnTo>
                    <a:pt x="1415" y="4004"/>
                  </a:lnTo>
                  <a:lnTo>
                    <a:pt x="1415" y="4004"/>
                  </a:lnTo>
                  <a:lnTo>
                    <a:pt x="1408" y="4084"/>
                  </a:lnTo>
                  <a:lnTo>
                    <a:pt x="1408" y="4084"/>
                  </a:lnTo>
                  <a:lnTo>
                    <a:pt x="1403" y="4165"/>
                  </a:lnTo>
                  <a:lnTo>
                    <a:pt x="1403" y="4165"/>
                  </a:lnTo>
                  <a:lnTo>
                    <a:pt x="1403" y="4169"/>
                  </a:lnTo>
                  <a:lnTo>
                    <a:pt x="1404" y="4173"/>
                  </a:lnTo>
                  <a:lnTo>
                    <a:pt x="1407" y="4180"/>
                  </a:lnTo>
                  <a:lnTo>
                    <a:pt x="1412" y="4186"/>
                  </a:lnTo>
                  <a:lnTo>
                    <a:pt x="1415" y="4188"/>
                  </a:lnTo>
                  <a:lnTo>
                    <a:pt x="1420" y="4190"/>
                  </a:lnTo>
                  <a:lnTo>
                    <a:pt x="1420" y="4190"/>
                  </a:lnTo>
                  <a:lnTo>
                    <a:pt x="1431" y="4195"/>
                  </a:lnTo>
                  <a:lnTo>
                    <a:pt x="1458" y="4204"/>
                  </a:lnTo>
                  <a:lnTo>
                    <a:pt x="1458" y="4204"/>
                  </a:lnTo>
                  <a:lnTo>
                    <a:pt x="1497" y="4216"/>
                  </a:lnTo>
                  <a:lnTo>
                    <a:pt x="1497" y="4216"/>
                  </a:lnTo>
                  <a:lnTo>
                    <a:pt x="1501" y="4218"/>
                  </a:lnTo>
                  <a:lnTo>
                    <a:pt x="1506" y="4218"/>
                  </a:lnTo>
                  <a:lnTo>
                    <a:pt x="1513" y="4216"/>
                  </a:lnTo>
                  <a:lnTo>
                    <a:pt x="1520" y="4213"/>
                  </a:lnTo>
                  <a:lnTo>
                    <a:pt x="1523" y="4210"/>
                  </a:lnTo>
                  <a:lnTo>
                    <a:pt x="1525" y="4207"/>
                  </a:lnTo>
                  <a:lnTo>
                    <a:pt x="1525" y="4207"/>
                  </a:lnTo>
                  <a:lnTo>
                    <a:pt x="1571" y="4141"/>
                  </a:lnTo>
                  <a:lnTo>
                    <a:pt x="1571" y="4141"/>
                  </a:lnTo>
                  <a:lnTo>
                    <a:pt x="1601" y="4095"/>
                  </a:lnTo>
                  <a:lnTo>
                    <a:pt x="1615" y="4073"/>
                  </a:lnTo>
                  <a:lnTo>
                    <a:pt x="1615" y="4073"/>
                  </a:lnTo>
                  <a:lnTo>
                    <a:pt x="1617" y="4070"/>
                  </a:lnTo>
                  <a:lnTo>
                    <a:pt x="1619" y="4067"/>
                  </a:lnTo>
                  <a:lnTo>
                    <a:pt x="1627" y="4063"/>
                  </a:lnTo>
                  <a:lnTo>
                    <a:pt x="1634" y="4061"/>
                  </a:lnTo>
                  <a:lnTo>
                    <a:pt x="1637" y="4061"/>
                  </a:lnTo>
                  <a:lnTo>
                    <a:pt x="1641" y="4062"/>
                  </a:lnTo>
                  <a:lnTo>
                    <a:pt x="1641" y="4062"/>
                  </a:lnTo>
                  <a:lnTo>
                    <a:pt x="1685" y="4073"/>
                  </a:lnTo>
                  <a:lnTo>
                    <a:pt x="1685" y="4073"/>
                  </a:lnTo>
                  <a:lnTo>
                    <a:pt x="1700" y="4077"/>
                  </a:lnTo>
                  <a:lnTo>
                    <a:pt x="1715" y="4080"/>
                  </a:lnTo>
                  <a:lnTo>
                    <a:pt x="1715" y="4080"/>
                  </a:lnTo>
                  <a:lnTo>
                    <a:pt x="1729" y="4083"/>
                  </a:lnTo>
                  <a:lnTo>
                    <a:pt x="1729" y="4083"/>
                  </a:lnTo>
                  <a:lnTo>
                    <a:pt x="1732" y="4084"/>
                  </a:lnTo>
                  <a:lnTo>
                    <a:pt x="1735" y="4086"/>
                  </a:lnTo>
                  <a:lnTo>
                    <a:pt x="1741" y="4091"/>
                  </a:lnTo>
                  <a:lnTo>
                    <a:pt x="1745" y="4098"/>
                  </a:lnTo>
                  <a:lnTo>
                    <a:pt x="1746" y="4102"/>
                  </a:lnTo>
                  <a:lnTo>
                    <a:pt x="1746" y="4105"/>
                  </a:lnTo>
                  <a:lnTo>
                    <a:pt x="1746" y="4105"/>
                  </a:lnTo>
                  <a:lnTo>
                    <a:pt x="1754" y="4186"/>
                  </a:lnTo>
                  <a:lnTo>
                    <a:pt x="1754" y="4186"/>
                  </a:lnTo>
                  <a:lnTo>
                    <a:pt x="1763" y="4267"/>
                  </a:lnTo>
                  <a:lnTo>
                    <a:pt x="1763" y="4267"/>
                  </a:lnTo>
                  <a:lnTo>
                    <a:pt x="1763" y="4271"/>
                  </a:lnTo>
                  <a:lnTo>
                    <a:pt x="1765" y="4274"/>
                  </a:lnTo>
                  <a:lnTo>
                    <a:pt x="1769" y="4280"/>
                  </a:lnTo>
                  <a:lnTo>
                    <a:pt x="1775" y="4285"/>
                  </a:lnTo>
                  <a:lnTo>
                    <a:pt x="1779" y="4287"/>
                  </a:lnTo>
                  <a:lnTo>
                    <a:pt x="1782" y="4287"/>
                  </a:lnTo>
                  <a:lnTo>
                    <a:pt x="1822" y="4294"/>
                  </a:lnTo>
                  <a:lnTo>
                    <a:pt x="1865" y="4301"/>
                  </a:lnTo>
                  <a:lnTo>
                    <a:pt x="1865" y="4301"/>
                  </a:lnTo>
                  <a:lnTo>
                    <a:pt x="1868" y="4301"/>
                  </a:lnTo>
                  <a:lnTo>
                    <a:pt x="1873" y="4301"/>
                  </a:lnTo>
                  <a:lnTo>
                    <a:pt x="1880" y="4297"/>
                  </a:lnTo>
                  <a:lnTo>
                    <a:pt x="1886" y="4292"/>
                  </a:lnTo>
                  <a:lnTo>
                    <a:pt x="1889" y="4290"/>
                  </a:lnTo>
                  <a:lnTo>
                    <a:pt x="1891" y="4286"/>
                  </a:lnTo>
                  <a:lnTo>
                    <a:pt x="1891" y="4286"/>
                  </a:lnTo>
                  <a:lnTo>
                    <a:pt x="1924" y="4212"/>
                  </a:lnTo>
                  <a:lnTo>
                    <a:pt x="1924" y="4212"/>
                  </a:lnTo>
                  <a:lnTo>
                    <a:pt x="1956" y="4138"/>
                  </a:lnTo>
                  <a:lnTo>
                    <a:pt x="1956" y="4138"/>
                  </a:lnTo>
                  <a:lnTo>
                    <a:pt x="1957" y="4134"/>
                  </a:lnTo>
                  <a:lnTo>
                    <a:pt x="1959" y="4131"/>
                  </a:lnTo>
                  <a:lnTo>
                    <a:pt x="1965" y="4126"/>
                  </a:lnTo>
                  <a:lnTo>
                    <a:pt x="1972" y="4123"/>
                  </a:lnTo>
                  <a:lnTo>
                    <a:pt x="1975" y="4123"/>
                  </a:lnTo>
                  <a:lnTo>
                    <a:pt x="1978" y="4123"/>
                  </a:lnTo>
                  <a:lnTo>
                    <a:pt x="1978" y="4123"/>
                  </a:lnTo>
                  <a:lnTo>
                    <a:pt x="1992" y="4124"/>
                  </a:lnTo>
                  <a:lnTo>
                    <a:pt x="1992" y="4124"/>
                  </a:lnTo>
                  <a:lnTo>
                    <a:pt x="2024" y="4126"/>
                  </a:lnTo>
                  <a:lnTo>
                    <a:pt x="2024" y="4126"/>
                  </a:lnTo>
                  <a:lnTo>
                    <a:pt x="2069" y="4128"/>
                  </a:lnTo>
                  <a:lnTo>
                    <a:pt x="2069" y="4128"/>
                  </a:lnTo>
                  <a:lnTo>
                    <a:pt x="2073" y="4129"/>
                  </a:lnTo>
                  <a:lnTo>
                    <a:pt x="2076" y="4130"/>
                  </a:lnTo>
                  <a:lnTo>
                    <a:pt x="2083" y="4134"/>
                  </a:lnTo>
                  <a:lnTo>
                    <a:pt x="2088" y="4141"/>
                  </a:lnTo>
                  <a:lnTo>
                    <a:pt x="2090" y="4144"/>
                  </a:lnTo>
                  <a:lnTo>
                    <a:pt x="2091" y="4147"/>
                  </a:lnTo>
                  <a:lnTo>
                    <a:pt x="2091" y="4147"/>
                  </a:lnTo>
                  <a:lnTo>
                    <a:pt x="2111" y="4225"/>
                  </a:lnTo>
                  <a:lnTo>
                    <a:pt x="2111" y="4225"/>
                  </a:lnTo>
                  <a:lnTo>
                    <a:pt x="2135" y="4303"/>
                  </a:lnTo>
                  <a:lnTo>
                    <a:pt x="2135" y="4303"/>
                  </a:lnTo>
                  <a:lnTo>
                    <a:pt x="2136" y="4307"/>
                  </a:lnTo>
                  <a:lnTo>
                    <a:pt x="2138" y="4310"/>
                  </a:lnTo>
                  <a:lnTo>
                    <a:pt x="2143" y="4315"/>
                  </a:lnTo>
                  <a:lnTo>
                    <a:pt x="2150" y="4319"/>
                  </a:lnTo>
                  <a:lnTo>
                    <a:pt x="2154" y="4320"/>
                  </a:lnTo>
                  <a:lnTo>
                    <a:pt x="2157" y="4320"/>
                  </a:lnTo>
                  <a:lnTo>
                    <a:pt x="2157" y="4320"/>
                  </a:lnTo>
                  <a:lnTo>
                    <a:pt x="2199" y="4320"/>
                  </a:lnTo>
                  <a:lnTo>
                    <a:pt x="2199" y="4320"/>
                  </a:lnTo>
                  <a:lnTo>
                    <a:pt x="2241" y="4319"/>
                  </a:lnTo>
                  <a:lnTo>
                    <a:pt x="2241" y="4319"/>
                  </a:lnTo>
                  <a:lnTo>
                    <a:pt x="2245" y="4318"/>
                  </a:lnTo>
                  <a:lnTo>
                    <a:pt x="2249" y="4317"/>
                  </a:lnTo>
                  <a:lnTo>
                    <a:pt x="2256" y="4313"/>
                  </a:lnTo>
                  <a:lnTo>
                    <a:pt x="2261" y="4308"/>
                  </a:lnTo>
                  <a:lnTo>
                    <a:pt x="2263" y="4304"/>
                  </a:lnTo>
                  <a:lnTo>
                    <a:pt x="2264" y="4301"/>
                  </a:lnTo>
                  <a:lnTo>
                    <a:pt x="2264" y="4301"/>
                  </a:lnTo>
                  <a:lnTo>
                    <a:pt x="2284" y="4222"/>
                  </a:lnTo>
                  <a:lnTo>
                    <a:pt x="2284" y="4222"/>
                  </a:lnTo>
                  <a:lnTo>
                    <a:pt x="2302" y="4144"/>
                  </a:lnTo>
                  <a:lnTo>
                    <a:pt x="2302" y="4144"/>
                  </a:lnTo>
                  <a:lnTo>
                    <a:pt x="2303" y="4140"/>
                  </a:lnTo>
                  <a:lnTo>
                    <a:pt x="2305" y="4137"/>
                  </a:lnTo>
                  <a:lnTo>
                    <a:pt x="2309" y="4130"/>
                  </a:lnTo>
                  <a:lnTo>
                    <a:pt x="2315" y="4126"/>
                  </a:lnTo>
                  <a:lnTo>
                    <a:pt x="2318" y="4125"/>
                  </a:lnTo>
                  <a:lnTo>
                    <a:pt x="2322" y="4124"/>
                  </a:lnTo>
                  <a:lnTo>
                    <a:pt x="2322" y="4124"/>
                  </a:lnTo>
                  <a:lnTo>
                    <a:pt x="2368" y="4120"/>
                  </a:lnTo>
                  <a:lnTo>
                    <a:pt x="2368" y="4120"/>
                  </a:lnTo>
                  <a:lnTo>
                    <a:pt x="2399" y="4117"/>
                  </a:lnTo>
                  <a:lnTo>
                    <a:pt x="2413" y="4115"/>
                  </a:lnTo>
                  <a:lnTo>
                    <a:pt x="2413" y="4115"/>
                  </a:lnTo>
                  <a:lnTo>
                    <a:pt x="2417" y="4115"/>
                  </a:lnTo>
                  <a:lnTo>
                    <a:pt x="2420" y="4115"/>
                  </a:lnTo>
                  <a:lnTo>
                    <a:pt x="2427" y="4118"/>
                  </a:lnTo>
                  <a:lnTo>
                    <a:pt x="2433" y="4122"/>
                  </a:lnTo>
                  <a:lnTo>
                    <a:pt x="2435" y="4125"/>
                  </a:lnTo>
                  <a:lnTo>
                    <a:pt x="2437" y="4128"/>
                  </a:lnTo>
                  <a:lnTo>
                    <a:pt x="2437" y="4128"/>
                  </a:lnTo>
                  <a:lnTo>
                    <a:pt x="2471" y="4202"/>
                  </a:lnTo>
                  <a:lnTo>
                    <a:pt x="2471" y="4202"/>
                  </a:lnTo>
                  <a:lnTo>
                    <a:pt x="2507" y="4275"/>
                  </a:lnTo>
                  <a:lnTo>
                    <a:pt x="2507" y="4275"/>
                  </a:lnTo>
                  <a:lnTo>
                    <a:pt x="2509" y="4279"/>
                  </a:lnTo>
                  <a:lnTo>
                    <a:pt x="2511" y="4281"/>
                  </a:lnTo>
                  <a:lnTo>
                    <a:pt x="2518" y="4286"/>
                  </a:lnTo>
                  <a:lnTo>
                    <a:pt x="2525" y="4288"/>
                  </a:lnTo>
                  <a:lnTo>
                    <a:pt x="2529" y="4289"/>
                  </a:lnTo>
                  <a:lnTo>
                    <a:pt x="2533" y="4288"/>
                  </a:lnTo>
                  <a:lnTo>
                    <a:pt x="2572" y="4281"/>
                  </a:lnTo>
                  <a:lnTo>
                    <a:pt x="2615" y="4273"/>
                  </a:lnTo>
                  <a:lnTo>
                    <a:pt x="2615" y="4273"/>
                  </a:lnTo>
                  <a:lnTo>
                    <a:pt x="2619" y="4272"/>
                  </a:lnTo>
                  <a:lnTo>
                    <a:pt x="2622" y="4270"/>
                  </a:lnTo>
                  <a:lnTo>
                    <a:pt x="2628" y="4265"/>
                  </a:lnTo>
                  <a:lnTo>
                    <a:pt x="2632" y="4259"/>
                  </a:lnTo>
                  <a:lnTo>
                    <a:pt x="2634" y="4254"/>
                  </a:lnTo>
                  <a:lnTo>
                    <a:pt x="2634" y="4251"/>
                  </a:lnTo>
                  <a:lnTo>
                    <a:pt x="2634" y="4251"/>
                  </a:lnTo>
                  <a:lnTo>
                    <a:pt x="2640" y="4169"/>
                  </a:lnTo>
                  <a:lnTo>
                    <a:pt x="2640" y="4169"/>
                  </a:lnTo>
                  <a:lnTo>
                    <a:pt x="2644" y="4088"/>
                  </a:lnTo>
                  <a:lnTo>
                    <a:pt x="2644" y="4088"/>
                  </a:lnTo>
                  <a:lnTo>
                    <a:pt x="2644" y="4084"/>
                  </a:lnTo>
                  <a:lnTo>
                    <a:pt x="2645" y="4081"/>
                  </a:lnTo>
                  <a:lnTo>
                    <a:pt x="2649" y="4075"/>
                  </a:lnTo>
                  <a:lnTo>
                    <a:pt x="2655" y="4070"/>
                  </a:lnTo>
                  <a:lnTo>
                    <a:pt x="2658" y="4068"/>
                  </a:lnTo>
                  <a:lnTo>
                    <a:pt x="2661" y="4067"/>
                  </a:lnTo>
                  <a:lnTo>
                    <a:pt x="2661" y="4067"/>
                  </a:lnTo>
                  <a:lnTo>
                    <a:pt x="2675" y="4063"/>
                  </a:lnTo>
                  <a:lnTo>
                    <a:pt x="2689" y="4060"/>
                  </a:lnTo>
                  <a:lnTo>
                    <a:pt x="2705" y="4055"/>
                  </a:lnTo>
                  <a:lnTo>
                    <a:pt x="2705" y="4055"/>
                  </a:lnTo>
                  <a:lnTo>
                    <a:pt x="2749" y="4041"/>
                  </a:lnTo>
                  <a:lnTo>
                    <a:pt x="2749" y="4041"/>
                  </a:lnTo>
                  <a:lnTo>
                    <a:pt x="2752" y="4040"/>
                  </a:lnTo>
                  <a:lnTo>
                    <a:pt x="2756" y="4040"/>
                  </a:lnTo>
                  <a:lnTo>
                    <a:pt x="2763" y="4042"/>
                  </a:lnTo>
                  <a:lnTo>
                    <a:pt x="2769" y="4046"/>
                  </a:lnTo>
                  <a:lnTo>
                    <a:pt x="2772" y="4048"/>
                  </a:lnTo>
                  <a:lnTo>
                    <a:pt x="2774" y="4051"/>
                  </a:lnTo>
                  <a:lnTo>
                    <a:pt x="2774" y="4051"/>
                  </a:lnTo>
                  <a:lnTo>
                    <a:pt x="2789" y="4072"/>
                  </a:lnTo>
                  <a:lnTo>
                    <a:pt x="2821" y="4118"/>
                  </a:lnTo>
                  <a:lnTo>
                    <a:pt x="2821" y="4118"/>
                  </a:lnTo>
                  <a:lnTo>
                    <a:pt x="2869" y="4183"/>
                  </a:lnTo>
                  <a:lnTo>
                    <a:pt x="2869" y="4183"/>
                  </a:lnTo>
                  <a:lnTo>
                    <a:pt x="2872" y="4186"/>
                  </a:lnTo>
                  <a:lnTo>
                    <a:pt x="2875" y="4188"/>
                  </a:lnTo>
                  <a:lnTo>
                    <a:pt x="2882" y="4191"/>
                  </a:lnTo>
                  <a:lnTo>
                    <a:pt x="2889" y="4193"/>
                  </a:lnTo>
                  <a:lnTo>
                    <a:pt x="2893" y="4192"/>
                  </a:lnTo>
                  <a:lnTo>
                    <a:pt x="2897" y="4191"/>
                  </a:lnTo>
                  <a:lnTo>
                    <a:pt x="2897" y="4191"/>
                  </a:lnTo>
                  <a:lnTo>
                    <a:pt x="2936" y="4178"/>
                  </a:lnTo>
                  <a:lnTo>
                    <a:pt x="2936" y="4178"/>
                  </a:lnTo>
                  <a:lnTo>
                    <a:pt x="2974" y="4161"/>
                  </a:lnTo>
                  <a:lnTo>
                    <a:pt x="2974" y="4161"/>
                  </a:lnTo>
                  <a:lnTo>
                    <a:pt x="2978" y="4159"/>
                  </a:lnTo>
                  <a:lnTo>
                    <a:pt x="2981" y="4157"/>
                  </a:lnTo>
                  <a:lnTo>
                    <a:pt x="2987" y="4151"/>
                  </a:lnTo>
                  <a:lnTo>
                    <a:pt x="2990" y="4144"/>
                  </a:lnTo>
                  <a:lnTo>
                    <a:pt x="2990" y="4140"/>
                  </a:lnTo>
                  <a:lnTo>
                    <a:pt x="2990" y="4137"/>
                  </a:lnTo>
                  <a:lnTo>
                    <a:pt x="2990" y="4137"/>
                  </a:lnTo>
                  <a:lnTo>
                    <a:pt x="2981" y="4056"/>
                  </a:lnTo>
                  <a:lnTo>
                    <a:pt x="2981" y="4056"/>
                  </a:lnTo>
                  <a:lnTo>
                    <a:pt x="2975" y="4000"/>
                  </a:lnTo>
                  <a:lnTo>
                    <a:pt x="2971" y="3976"/>
                  </a:lnTo>
                  <a:lnTo>
                    <a:pt x="2971" y="3976"/>
                  </a:lnTo>
                  <a:lnTo>
                    <a:pt x="2971" y="3972"/>
                  </a:lnTo>
                  <a:lnTo>
                    <a:pt x="2972" y="3968"/>
                  </a:lnTo>
                  <a:lnTo>
                    <a:pt x="2974" y="3961"/>
                  </a:lnTo>
                  <a:lnTo>
                    <a:pt x="2978" y="3955"/>
                  </a:lnTo>
                  <a:lnTo>
                    <a:pt x="2981" y="3952"/>
                  </a:lnTo>
                  <a:lnTo>
                    <a:pt x="2985" y="3951"/>
                  </a:lnTo>
                  <a:lnTo>
                    <a:pt x="2985" y="3951"/>
                  </a:lnTo>
                  <a:lnTo>
                    <a:pt x="3026" y="3932"/>
                  </a:lnTo>
                  <a:lnTo>
                    <a:pt x="3026" y="3932"/>
                  </a:lnTo>
                  <a:lnTo>
                    <a:pt x="3053" y="3917"/>
                  </a:lnTo>
                  <a:lnTo>
                    <a:pt x="3067" y="3911"/>
                  </a:lnTo>
                  <a:lnTo>
                    <a:pt x="3067" y="3911"/>
                  </a:lnTo>
                  <a:lnTo>
                    <a:pt x="3070" y="3909"/>
                  </a:lnTo>
                  <a:lnTo>
                    <a:pt x="3073" y="3909"/>
                  </a:lnTo>
                  <a:lnTo>
                    <a:pt x="3080" y="3909"/>
                  </a:lnTo>
                  <a:lnTo>
                    <a:pt x="3087" y="3911"/>
                  </a:lnTo>
                  <a:lnTo>
                    <a:pt x="3090" y="3913"/>
                  </a:lnTo>
                  <a:lnTo>
                    <a:pt x="3093" y="3915"/>
                  </a:lnTo>
                  <a:lnTo>
                    <a:pt x="3093" y="3915"/>
                  </a:lnTo>
                  <a:lnTo>
                    <a:pt x="3151" y="3973"/>
                  </a:lnTo>
                  <a:lnTo>
                    <a:pt x="3151" y="3973"/>
                  </a:lnTo>
                  <a:lnTo>
                    <a:pt x="3210" y="4029"/>
                  </a:lnTo>
                  <a:lnTo>
                    <a:pt x="3210" y="4029"/>
                  </a:lnTo>
                  <a:lnTo>
                    <a:pt x="3212" y="4032"/>
                  </a:lnTo>
                  <a:lnTo>
                    <a:pt x="3216" y="4033"/>
                  </a:lnTo>
                  <a:lnTo>
                    <a:pt x="3223" y="4035"/>
                  </a:lnTo>
                  <a:lnTo>
                    <a:pt x="3232" y="4035"/>
                  </a:lnTo>
                  <a:lnTo>
                    <a:pt x="3235" y="4034"/>
                  </a:lnTo>
                  <a:lnTo>
                    <a:pt x="3239" y="4032"/>
                  </a:lnTo>
                  <a:lnTo>
                    <a:pt x="3273" y="4013"/>
                  </a:lnTo>
                  <a:lnTo>
                    <a:pt x="3309" y="3990"/>
                  </a:lnTo>
                  <a:lnTo>
                    <a:pt x="3309" y="3990"/>
                  </a:lnTo>
                  <a:lnTo>
                    <a:pt x="3313" y="3987"/>
                  </a:lnTo>
                  <a:lnTo>
                    <a:pt x="3316" y="3985"/>
                  </a:lnTo>
                  <a:lnTo>
                    <a:pt x="3320" y="3978"/>
                  </a:lnTo>
                  <a:lnTo>
                    <a:pt x="3321" y="3969"/>
                  </a:lnTo>
                  <a:lnTo>
                    <a:pt x="3321" y="3965"/>
                  </a:lnTo>
                  <a:lnTo>
                    <a:pt x="3321" y="3962"/>
                  </a:lnTo>
                  <a:lnTo>
                    <a:pt x="3321" y="3962"/>
                  </a:lnTo>
                  <a:lnTo>
                    <a:pt x="3298" y="3883"/>
                  </a:lnTo>
                  <a:lnTo>
                    <a:pt x="3298" y="3883"/>
                  </a:lnTo>
                  <a:lnTo>
                    <a:pt x="3274" y="3807"/>
                  </a:lnTo>
                  <a:lnTo>
                    <a:pt x="3274" y="3807"/>
                  </a:lnTo>
                  <a:lnTo>
                    <a:pt x="3274" y="3803"/>
                  </a:lnTo>
                  <a:lnTo>
                    <a:pt x="3274" y="3799"/>
                  </a:lnTo>
                  <a:lnTo>
                    <a:pt x="3275" y="3792"/>
                  </a:lnTo>
                  <a:lnTo>
                    <a:pt x="3278" y="3785"/>
                  </a:lnTo>
                  <a:lnTo>
                    <a:pt x="3280" y="3783"/>
                  </a:lnTo>
                  <a:lnTo>
                    <a:pt x="3283" y="3780"/>
                  </a:lnTo>
                  <a:lnTo>
                    <a:pt x="3283" y="3780"/>
                  </a:lnTo>
                  <a:lnTo>
                    <a:pt x="3294" y="3773"/>
                  </a:lnTo>
                  <a:lnTo>
                    <a:pt x="3294" y="3773"/>
                  </a:lnTo>
                  <a:lnTo>
                    <a:pt x="3320" y="3753"/>
                  </a:lnTo>
                  <a:lnTo>
                    <a:pt x="3320" y="3753"/>
                  </a:lnTo>
                  <a:lnTo>
                    <a:pt x="3357" y="3727"/>
                  </a:lnTo>
                  <a:lnTo>
                    <a:pt x="3357" y="3727"/>
                  </a:lnTo>
                  <a:lnTo>
                    <a:pt x="3363" y="3724"/>
                  </a:lnTo>
                  <a:lnTo>
                    <a:pt x="3370" y="3722"/>
                  </a:lnTo>
                  <a:lnTo>
                    <a:pt x="3377" y="3724"/>
                  </a:lnTo>
                  <a:lnTo>
                    <a:pt x="3381" y="3725"/>
                  </a:lnTo>
                  <a:lnTo>
                    <a:pt x="3384" y="3727"/>
                  </a:lnTo>
                  <a:lnTo>
                    <a:pt x="3384" y="3727"/>
                  </a:lnTo>
                  <a:lnTo>
                    <a:pt x="3450" y="3773"/>
                  </a:lnTo>
                  <a:lnTo>
                    <a:pt x="3450" y="3773"/>
                  </a:lnTo>
                  <a:lnTo>
                    <a:pt x="3517" y="3818"/>
                  </a:lnTo>
                  <a:lnTo>
                    <a:pt x="3517" y="3818"/>
                  </a:lnTo>
                  <a:lnTo>
                    <a:pt x="3521" y="3820"/>
                  </a:lnTo>
                  <a:lnTo>
                    <a:pt x="3525" y="3821"/>
                  </a:lnTo>
                  <a:lnTo>
                    <a:pt x="3533" y="3822"/>
                  </a:lnTo>
                  <a:lnTo>
                    <a:pt x="3540" y="3820"/>
                  </a:lnTo>
                  <a:lnTo>
                    <a:pt x="3544" y="3819"/>
                  </a:lnTo>
                  <a:lnTo>
                    <a:pt x="3547" y="3817"/>
                  </a:lnTo>
                  <a:lnTo>
                    <a:pt x="3547" y="3817"/>
                  </a:lnTo>
                  <a:lnTo>
                    <a:pt x="3557" y="3809"/>
                  </a:lnTo>
                  <a:lnTo>
                    <a:pt x="3579" y="3789"/>
                  </a:lnTo>
                  <a:lnTo>
                    <a:pt x="3579" y="3789"/>
                  </a:lnTo>
                  <a:lnTo>
                    <a:pt x="3610" y="3761"/>
                  </a:lnTo>
                  <a:lnTo>
                    <a:pt x="3610" y="3761"/>
                  </a:lnTo>
                  <a:lnTo>
                    <a:pt x="3612" y="3758"/>
                  </a:lnTo>
                  <a:lnTo>
                    <a:pt x="3614" y="3755"/>
                  </a:lnTo>
                  <a:lnTo>
                    <a:pt x="3617" y="3748"/>
                  </a:lnTo>
                  <a:lnTo>
                    <a:pt x="3618" y="3740"/>
                  </a:lnTo>
                  <a:lnTo>
                    <a:pt x="3617" y="3737"/>
                  </a:lnTo>
                  <a:lnTo>
                    <a:pt x="3616" y="3733"/>
                  </a:lnTo>
                  <a:lnTo>
                    <a:pt x="3616" y="3733"/>
                  </a:lnTo>
                  <a:lnTo>
                    <a:pt x="3605" y="3710"/>
                  </a:lnTo>
                  <a:lnTo>
                    <a:pt x="3580" y="3660"/>
                  </a:lnTo>
                  <a:lnTo>
                    <a:pt x="3580" y="3660"/>
                  </a:lnTo>
                  <a:lnTo>
                    <a:pt x="3543" y="3588"/>
                  </a:lnTo>
                  <a:lnTo>
                    <a:pt x="3543" y="3588"/>
                  </a:lnTo>
                  <a:lnTo>
                    <a:pt x="3541" y="3584"/>
                  </a:lnTo>
                  <a:lnTo>
                    <a:pt x="3541" y="3581"/>
                  </a:lnTo>
                  <a:lnTo>
                    <a:pt x="3540" y="3573"/>
                  </a:lnTo>
                  <a:lnTo>
                    <a:pt x="3542" y="3566"/>
                  </a:lnTo>
                  <a:lnTo>
                    <a:pt x="3544" y="3563"/>
                  </a:lnTo>
                  <a:lnTo>
                    <a:pt x="3546" y="3561"/>
                  </a:lnTo>
                  <a:lnTo>
                    <a:pt x="3546" y="3561"/>
                  </a:lnTo>
                  <a:lnTo>
                    <a:pt x="3579" y="3528"/>
                  </a:lnTo>
                  <a:lnTo>
                    <a:pt x="3579" y="3528"/>
                  </a:lnTo>
                  <a:lnTo>
                    <a:pt x="3610" y="3495"/>
                  </a:lnTo>
                  <a:lnTo>
                    <a:pt x="3610" y="3495"/>
                  </a:lnTo>
                  <a:lnTo>
                    <a:pt x="3613" y="3492"/>
                  </a:lnTo>
                  <a:lnTo>
                    <a:pt x="3616" y="3491"/>
                  </a:lnTo>
                  <a:lnTo>
                    <a:pt x="3623" y="3488"/>
                  </a:lnTo>
                  <a:lnTo>
                    <a:pt x="3630" y="3488"/>
                  </a:lnTo>
                  <a:lnTo>
                    <a:pt x="3633" y="3489"/>
                  </a:lnTo>
                  <a:lnTo>
                    <a:pt x="3637" y="3490"/>
                  </a:lnTo>
                  <a:lnTo>
                    <a:pt x="3637" y="3490"/>
                  </a:lnTo>
                  <a:lnTo>
                    <a:pt x="3711" y="3525"/>
                  </a:lnTo>
                  <a:lnTo>
                    <a:pt x="3711" y="3525"/>
                  </a:lnTo>
                  <a:lnTo>
                    <a:pt x="3785" y="3557"/>
                  </a:lnTo>
                  <a:lnTo>
                    <a:pt x="3785" y="3557"/>
                  </a:lnTo>
                  <a:lnTo>
                    <a:pt x="3788" y="3558"/>
                  </a:lnTo>
                  <a:lnTo>
                    <a:pt x="3792" y="3558"/>
                  </a:lnTo>
                  <a:lnTo>
                    <a:pt x="3800" y="3558"/>
                  </a:lnTo>
                  <a:lnTo>
                    <a:pt x="3808" y="3555"/>
                  </a:lnTo>
                  <a:lnTo>
                    <a:pt x="3811" y="3553"/>
                  </a:lnTo>
                  <a:lnTo>
                    <a:pt x="3814" y="3550"/>
                  </a:lnTo>
                  <a:lnTo>
                    <a:pt x="3838" y="3520"/>
                  </a:lnTo>
                  <a:lnTo>
                    <a:pt x="3838" y="3520"/>
                  </a:lnTo>
                  <a:lnTo>
                    <a:pt x="3853" y="3503"/>
                  </a:lnTo>
                  <a:lnTo>
                    <a:pt x="3853" y="3503"/>
                  </a:lnTo>
                  <a:lnTo>
                    <a:pt x="3866" y="3486"/>
                  </a:lnTo>
                  <a:lnTo>
                    <a:pt x="3866" y="3486"/>
                  </a:lnTo>
                  <a:lnTo>
                    <a:pt x="3868" y="3483"/>
                  </a:lnTo>
                  <a:lnTo>
                    <a:pt x="3869" y="3479"/>
                  </a:lnTo>
                  <a:lnTo>
                    <a:pt x="3870" y="3471"/>
                  </a:lnTo>
                  <a:lnTo>
                    <a:pt x="3870" y="3463"/>
                  </a:lnTo>
                  <a:lnTo>
                    <a:pt x="3868" y="3459"/>
                  </a:lnTo>
                  <a:lnTo>
                    <a:pt x="3866" y="3456"/>
                  </a:lnTo>
                  <a:lnTo>
                    <a:pt x="3866" y="3456"/>
                  </a:lnTo>
                  <a:lnTo>
                    <a:pt x="3819" y="3390"/>
                  </a:lnTo>
                  <a:lnTo>
                    <a:pt x="3819" y="3390"/>
                  </a:lnTo>
                  <a:lnTo>
                    <a:pt x="3771" y="3326"/>
                  </a:lnTo>
                  <a:lnTo>
                    <a:pt x="3771" y="3326"/>
                  </a:lnTo>
                  <a:lnTo>
                    <a:pt x="3767" y="3320"/>
                  </a:lnTo>
                  <a:lnTo>
                    <a:pt x="3766" y="3313"/>
                  </a:lnTo>
                  <a:lnTo>
                    <a:pt x="3767" y="3305"/>
                  </a:lnTo>
                  <a:lnTo>
                    <a:pt x="3768" y="3301"/>
                  </a:lnTo>
                  <a:lnTo>
                    <a:pt x="3769" y="3298"/>
                  </a:lnTo>
                  <a:lnTo>
                    <a:pt x="3769" y="3298"/>
                  </a:lnTo>
                  <a:lnTo>
                    <a:pt x="3794" y="3260"/>
                  </a:lnTo>
                  <a:lnTo>
                    <a:pt x="3794" y="3260"/>
                  </a:lnTo>
                  <a:lnTo>
                    <a:pt x="3813" y="3235"/>
                  </a:lnTo>
                  <a:lnTo>
                    <a:pt x="3813" y="3235"/>
                  </a:lnTo>
                  <a:lnTo>
                    <a:pt x="3820" y="3222"/>
                  </a:lnTo>
                  <a:lnTo>
                    <a:pt x="3820" y="3222"/>
                  </a:lnTo>
                  <a:lnTo>
                    <a:pt x="3822" y="3220"/>
                  </a:lnTo>
                  <a:lnTo>
                    <a:pt x="3825" y="3217"/>
                  </a:lnTo>
                  <a:lnTo>
                    <a:pt x="3831" y="3214"/>
                  </a:lnTo>
                  <a:lnTo>
                    <a:pt x="3838" y="3212"/>
                  </a:lnTo>
                  <a:lnTo>
                    <a:pt x="3842" y="3213"/>
                  </a:lnTo>
                  <a:lnTo>
                    <a:pt x="3845" y="3213"/>
                  </a:lnTo>
                  <a:lnTo>
                    <a:pt x="3845" y="3213"/>
                  </a:lnTo>
                  <a:lnTo>
                    <a:pt x="3924" y="3235"/>
                  </a:lnTo>
                  <a:lnTo>
                    <a:pt x="3924" y="3235"/>
                  </a:lnTo>
                  <a:lnTo>
                    <a:pt x="4003" y="3254"/>
                  </a:lnTo>
                  <a:lnTo>
                    <a:pt x="4003" y="3254"/>
                  </a:lnTo>
                  <a:lnTo>
                    <a:pt x="4007" y="3254"/>
                  </a:lnTo>
                  <a:lnTo>
                    <a:pt x="4010" y="3254"/>
                  </a:lnTo>
                  <a:lnTo>
                    <a:pt x="4019" y="3252"/>
                  </a:lnTo>
                  <a:lnTo>
                    <a:pt x="4025" y="3248"/>
                  </a:lnTo>
                  <a:lnTo>
                    <a:pt x="4028" y="3246"/>
                  </a:lnTo>
                  <a:lnTo>
                    <a:pt x="4030" y="3243"/>
                  </a:lnTo>
                  <a:lnTo>
                    <a:pt x="4070" y="3169"/>
                  </a:lnTo>
                  <a:lnTo>
                    <a:pt x="4070" y="3169"/>
                  </a:lnTo>
                  <a:lnTo>
                    <a:pt x="4072" y="3166"/>
                  </a:lnTo>
                  <a:lnTo>
                    <a:pt x="4073" y="3162"/>
                  </a:lnTo>
                  <a:lnTo>
                    <a:pt x="4073" y="3155"/>
                  </a:lnTo>
                  <a:lnTo>
                    <a:pt x="4071" y="3146"/>
                  </a:lnTo>
                  <a:lnTo>
                    <a:pt x="4069" y="3143"/>
                  </a:lnTo>
                  <a:lnTo>
                    <a:pt x="4066" y="3140"/>
                  </a:lnTo>
                  <a:lnTo>
                    <a:pt x="4066" y="3140"/>
                  </a:lnTo>
                  <a:lnTo>
                    <a:pt x="4007" y="3084"/>
                  </a:lnTo>
                  <a:lnTo>
                    <a:pt x="4007" y="3084"/>
                  </a:lnTo>
                  <a:lnTo>
                    <a:pt x="3948" y="3029"/>
                  </a:lnTo>
                  <a:lnTo>
                    <a:pt x="3948" y="3029"/>
                  </a:lnTo>
                  <a:lnTo>
                    <a:pt x="3946" y="3026"/>
                  </a:lnTo>
                  <a:lnTo>
                    <a:pt x="3944" y="3022"/>
                  </a:lnTo>
                  <a:lnTo>
                    <a:pt x="3941" y="3016"/>
                  </a:lnTo>
                  <a:lnTo>
                    <a:pt x="3941" y="3008"/>
                  </a:lnTo>
                  <a:lnTo>
                    <a:pt x="3941" y="3005"/>
                  </a:lnTo>
                  <a:lnTo>
                    <a:pt x="3942" y="3002"/>
                  </a:lnTo>
                  <a:lnTo>
                    <a:pt x="3942" y="3002"/>
                  </a:lnTo>
                  <a:lnTo>
                    <a:pt x="3949" y="2989"/>
                  </a:lnTo>
                  <a:lnTo>
                    <a:pt x="3961" y="2960"/>
                  </a:lnTo>
                  <a:lnTo>
                    <a:pt x="3961" y="2960"/>
                  </a:lnTo>
                  <a:lnTo>
                    <a:pt x="3980" y="2918"/>
                  </a:lnTo>
                  <a:lnTo>
                    <a:pt x="3980" y="2918"/>
                  </a:lnTo>
                  <a:lnTo>
                    <a:pt x="3981" y="2915"/>
                  </a:lnTo>
                  <a:lnTo>
                    <a:pt x="3984" y="2913"/>
                  </a:lnTo>
                  <a:lnTo>
                    <a:pt x="3989" y="2908"/>
                  </a:lnTo>
                  <a:lnTo>
                    <a:pt x="3996" y="2906"/>
                  </a:lnTo>
                  <a:lnTo>
                    <a:pt x="4000" y="2905"/>
                  </a:lnTo>
                  <a:lnTo>
                    <a:pt x="4004" y="2905"/>
                  </a:lnTo>
                  <a:lnTo>
                    <a:pt x="4004" y="2905"/>
                  </a:lnTo>
                  <a:lnTo>
                    <a:pt x="4084" y="2912"/>
                  </a:lnTo>
                  <a:lnTo>
                    <a:pt x="4084" y="2912"/>
                  </a:lnTo>
                  <a:lnTo>
                    <a:pt x="4165" y="2917"/>
                  </a:lnTo>
                  <a:lnTo>
                    <a:pt x="4165" y="2917"/>
                  </a:lnTo>
                  <a:lnTo>
                    <a:pt x="4169" y="2917"/>
                  </a:lnTo>
                  <a:lnTo>
                    <a:pt x="4172" y="2916"/>
                  </a:lnTo>
                  <a:lnTo>
                    <a:pt x="4180" y="2913"/>
                  </a:lnTo>
                  <a:lnTo>
                    <a:pt x="4186" y="2908"/>
                  </a:lnTo>
                  <a:lnTo>
                    <a:pt x="4188" y="2905"/>
                  </a:lnTo>
                  <a:lnTo>
                    <a:pt x="4190" y="2902"/>
                  </a:lnTo>
                  <a:lnTo>
                    <a:pt x="4203" y="2864"/>
                  </a:lnTo>
                  <a:lnTo>
                    <a:pt x="4216" y="2823"/>
                  </a:lnTo>
                  <a:lnTo>
                    <a:pt x="4216" y="2823"/>
                  </a:lnTo>
                  <a:lnTo>
                    <a:pt x="4218" y="2819"/>
                  </a:lnTo>
                  <a:lnTo>
                    <a:pt x="4218" y="2814"/>
                  </a:lnTo>
                  <a:lnTo>
                    <a:pt x="4216" y="2807"/>
                  </a:lnTo>
                  <a:lnTo>
                    <a:pt x="4212" y="2800"/>
                  </a:lnTo>
                  <a:lnTo>
                    <a:pt x="4210" y="2797"/>
                  </a:lnTo>
                  <a:lnTo>
                    <a:pt x="4207" y="2795"/>
                  </a:lnTo>
                  <a:lnTo>
                    <a:pt x="4207" y="2795"/>
                  </a:lnTo>
                  <a:lnTo>
                    <a:pt x="4141" y="2749"/>
                  </a:lnTo>
                  <a:lnTo>
                    <a:pt x="4141" y="2749"/>
                  </a:lnTo>
                  <a:lnTo>
                    <a:pt x="4093" y="2719"/>
                  </a:lnTo>
                  <a:lnTo>
                    <a:pt x="4072" y="2705"/>
                  </a:lnTo>
                  <a:lnTo>
                    <a:pt x="4072" y="2705"/>
                  </a:lnTo>
                  <a:lnTo>
                    <a:pt x="4069" y="2703"/>
                  </a:lnTo>
                  <a:lnTo>
                    <a:pt x="4067" y="2701"/>
                  </a:lnTo>
                  <a:lnTo>
                    <a:pt x="4063" y="2693"/>
                  </a:lnTo>
                  <a:lnTo>
                    <a:pt x="4061" y="2686"/>
                  </a:lnTo>
                  <a:lnTo>
                    <a:pt x="4061" y="2683"/>
                  </a:lnTo>
                  <a:lnTo>
                    <a:pt x="4061" y="2679"/>
                  </a:lnTo>
                  <a:lnTo>
                    <a:pt x="4061" y="2679"/>
                  </a:lnTo>
                  <a:lnTo>
                    <a:pt x="4073" y="2635"/>
                  </a:lnTo>
                  <a:lnTo>
                    <a:pt x="4073" y="2635"/>
                  </a:lnTo>
                  <a:lnTo>
                    <a:pt x="4077" y="2620"/>
                  </a:lnTo>
                  <a:lnTo>
                    <a:pt x="4080" y="2605"/>
                  </a:lnTo>
                  <a:lnTo>
                    <a:pt x="4080" y="2605"/>
                  </a:lnTo>
                  <a:lnTo>
                    <a:pt x="4083" y="2591"/>
                  </a:lnTo>
                  <a:lnTo>
                    <a:pt x="4083" y="2591"/>
                  </a:lnTo>
                  <a:lnTo>
                    <a:pt x="4084" y="2588"/>
                  </a:lnTo>
                  <a:lnTo>
                    <a:pt x="4086" y="2585"/>
                  </a:lnTo>
                  <a:lnTo>
                    <a:pt x="4090" y="2579"/>
                  </a:lnTo>
                  <a:lnTo>
                    <a:pt x="4098" y="2576"/>
                  </a:lnTo>
                  <a:lnTo>
                    <a:pt x="4101" y="2574"/>
                  </a:lnTo>
                  <a:lnTo>
                    <a:pt x="4105" y="2574"/>
                  </a:lnTo>
                  <a:lnTo>
                    <a:pt x="4105" y="2574"/>
                  </a:lnTo>
                  <a:lnTo>
                    <a:pt x="4186" y="2566"/>
                  </a:lnTo>
                  <a:lnTo>
                    <a:pt x="4186" y="2566"/>
                  </a:lnTo>
                  <a:lnTo>
                    <a:pt x="4267" y="2557"/>
                  </a:lnTo>
                  <a:lnTo>
                    <a:pt x="4267" y="2557"/>
                  </a:lnTo>
                  <a:lnTo>
                    <a:pt x="4270" y="2557"/>
                  </a:lnTo>
                  <a:lnTo>
                    <a:pt x="4274" y="2555"/>
                  </a:lnTo>
                  <a:lnTo>
                    <a:pt x="4280" y="2551"/>
                  </a:lnTo>
                  <a:lnTo>
                    <a:pt x="4285" y="2545"/>
                  </a:lnTo>
                  <a:lnTo>
                    <a:pt x="4286" y="2541"/>
                  </a:lnTo>
                  <a:lnTo>
                    <a:pt x="4287" y="2538"/>
                  </a:lnTo>
                  <a:lnTo>
                    <a:pt x="4301" y="2455"/>
                  </a:lnTo>
                  <a:lnTo>
                    <a:pt x="4301" y="2455"/>
                  </a:lnTo>
                  <a:lnTo>
                    <a:pt x="4301" y="2452"/>
                  </a:lnTo>
                  <a:lnTo>
                    <a:pt x="4301" y="2447"/>
                  </a:lnTo>
                  <a:lnTo>
                    <a:pt x="4297" y="2440"/>
                  </a:lnTo>
                  <a:lnTo>
                    <a:pt x="4292" y="2434"/>
                  </a:lnTo>
                  <a:lnTo>
                    <a:pt x="4289" y="2431"/>
                  </a:lnTo>
                  <a:lnTo>
                    <a:pt x="4286" y="2429"/>
                  </a:lnTo>
                  <a:lnTo>
                    <a:pt x="4286" y="2429"/>
                  </a:lnTo>
                  <a:lnTo>
                    <a:pt x="4211" y="2396"/>
                  </a:lnTo>
                  <a:lnTo>
                    <a:pt x="4211" y="2396"/>
                  </a:lnTo>
                  <a:lnTo>
                    <a:pt x="4138" y="2364"/>
                  </a:lnTo>
                  <a:lnTo>
                    <a:pt x="4138" y="2364"/>
                  </a:lnTo>
                  <a:lnTo>
                    <a:pt x="4133" y="2363"/>
                  </a:lnTo>
                  <a:lnTo>
                    <a:pt x="4130" y="2361"/>
                  </a:lnTo>
                  <a:lnTo>
                    <a:pt x="4126" y="2355"/>
                  </a:lnTo>
                  <a:lnTo>
                    <a:pt x="4123" y="2348"/>
                  </a:lnTo>
                  <a:lnTo>
                    <a:pt x="4122" y="2345"/>
                  </a:lnTo>
                  <a:lnTo>
                    <a:pt x="4122" y="2342"/>
                  </a:lnTo>
                  <a:lnTo>
                    <a:pt x="4122" y="2342"/>
                  </a:lnTo>
                  <a:lnTo>
                    <a:pt x="4124" y="2328"/>
                  </a:lnTo>
                  <a:lnTo>
                    <a:pt x="4124" y="2328"/>
                  </a:lnTo>
                  <a:lnTo>
                    <a:pt x="4125" y="2296"/>
                  </a:lnTo>
                  <a:lnTo>
                    <a:pt x="4125" y="2296"/>
                  </a:lnTo>
                  <a:lnTo>
                    <a:pt x="4128" y="2251"/>
                  </a:lnTo>
                  <a:lnTo>
                    <a:pt x="4128" y="2251"/>
                  </a:lnTo>
                  <a:lnTo>
                    <a:pt x="4129" y="2247"/>
                  </a:lnTo>
                  <a:lnTo>
                    <a:pt x="4130" y="2244"/>
                  </a:lnTo>
                  <a:lnTo>
                    <a:pt x="4134" y="2237"/>
                  </a:lnTo>
                  <a:lnTo>
                    <a:pt x="4140" y="2232"/>
                  </a:lnTo>
                  <a:lnTo>
                    <a:pt x="4144" y="2230"/>
                  </a:lnTo>
                  <a:lnTo>
                    <a:pt x="4147" y="2229"/>
                  </a:lnTo>
                  <a:lnTo>
                    <a:pt x="4147" y="2229"/>
                  </a:lnTo>
                  <a:lnTo>
                    <a:pt x="4225" y="2209"/>
                  </a:lnTo>
                  <a:lnTo>
                    <a:pt x="4225" y="2209"/>
                  </a:lnTo>
                  <a:lnTo>
                    <a:pt x="4303" y="2186"/>
                  </a:lnTo>
                  <a:lnTo>
                    <a:pt x="4303" y="2186"/>
                  </a:lnTo>
                  <a:lnTo>
                    <a:pt x="4306" y="2184"/>
                  </a:lnTo>
                  <a:lnTo>
                    <a:pt x="4309" y="2182"/>
                  </a:lnTo>
                  <a:lnTo>
                    <a:pt x="4315" y="2177"/>
                  </a:lnTo>
                  <a:lnTo>
                    <a:pt x="4318" y="2170"/>
                  </a:lnTo>
                  <a:lnTo>
                    <a:pt x="4320" y="2166"/>
                  </a:lnTo>
                  <a:lnTo>
                    <a:pt x="4320" y="2163"/>
                  </a:lnTo>
                  <a:lnTo>
                    <a:pt x="4320" y="2123"/>
                  </a:lnTo>
                  <a:lnTo>
                    <a:pt x="4318" y="20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43434"/>
                </a:gs>
                <a:gs pos="59000">
                  <a:srgbClr val="FFFFFF"/>
                </a:gs>
                <a:gs pos="100000">
                  <a:srgbClr val="949494"/>
                </a:gs>
              </a:gsLst>
              <a:lin ang="10200000" scaled="0"/>
              <a:tileRect/>
            </a:gradFill>
            <a:ln w="12700">
              <a:gradFill flip="none" rotWithShape="1">
                <a:gsLst>
                  <a:gs pos="0">
                    <a:srgbClr val="D2D2D2"/>
                  </a:gs>
                  <a:gs pos="100000">
                    <a:srgbClr val="454545"/>
                  </a:gs>
                </a:gsLst>
                <a:lin ang="3180000" scaled="0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2AC04B6-55DB-3D4D-8FC7-81C9FB58B4A8}"/>
                </a:ext>
              </a:extLst>
            </p:cNvPr>
            <p:cNvSpPr/>
            <p:nvPr/>
          </p:nvSpPr>
          <p:spPr>
            <a:xfrm>
              <a:off x="2685932" y="3058869"/>
              <a:ext cx="1792209" cy="1792209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9050" cmpd="sng">
              <a:gradFill flip="none" rotWithShape="1">
                <a:gsLst>
                  <a:gs pos="0">
                    <a:srgbClr val="D5D5D5"/>
                  </a:gs>
                  <a:gs pos="68000">
                    <a:srgbClr val="282828"/>
                  </a:gs>
                </a:gsLst>
                <a:lin ang="13680000" scaled="0"/>
                <a:tileRect/>
              </a:gradFill>
            </a:ln>
            <a:effectLst>
              <a:innerShdw blurRad="63500" dist="50800" dir="13500000">
                <a:srgbClr val="000000">
                  <a:alpha val="26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  <a:spcBef>
                  <a:spcPts val="200"/>
                </a:spcBef>
              </a:pPr>
              <a:endParaRPr lang="en-US" sz="1400" dirty="0">
                <a:solidFill>
                  <a:srgbClr val="FFFFFF"/>
                </a:solidFill>
                <a:latin typeface="Arial Narrow" pitchFamily="112" charset="0"/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7AF8F826-E7E9-E94E-884E-BE09E2DB9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010" y="3155508"/>
              <a:ext cx="1406045" cy="558205"/>
            </a:xfrm>
            <a:custGeom>
              <a:avLst/>
              <a:gdLst/>
              <a:ahLst/>
              <a:cxnLst>
                <a:cxn ang="0">
                  <a:pos x="3430" y="953"/>
                </a:cxn>
                <a:cxn ang="0">
                  <a:pos x="3321" y="797"/>
                </a:cxn>
                <a:cxn ang="0">
                  <a:pos x="3197" y="652"/>
                </a:cxn>
                <a:cxn ang="0">
                  <a:pos x="3062" y="518"/>
                </a:cxn>
                <a:cxn ang="0">
                  <a:pos x="2914" y="399"/>
                </a:cxn>
                <a:cxn ang="0">
                  <a:pos x="2755" y="293"/>
                </a:cxn>
                <a:cxn ang="0">
                  <a:pos x="2587" y="202"/>
                </a:cxn>
                <a:cxn ang="0">
                  <a:pos x="2411" y="127"/>
                </a:cxn>
                <a:cxn ang="0">
                  <a:pos x="2225" y="68"/>
                </a:cxn>
                <a:cxn ang="0">
                  <a:pos x="2034" y="27"/>
                </a:cxn>
                <a:cxn ang="0">
                  <a:pos x="1835" y="4"/>
                </a:cxn>
                <a:cxn ang="0">
                  <a:pos x="1699" y="0"/>
                </a:cxn>
                <a:cxn ang="0">
                  <a:pos x="1503" y="9"/>
                </a:cxn>
                <a:cxn ang="0">
                  <a:pos x="1312" y="37"/>
                </a:cxn>
                <a:cxn ang="0">
                  <a:pos x="1126" y="81"/>
                </a:cxn>
                <a:cxn ang="0">
                  <a:pos x="948" y="143"/>
                </a:cxn>
                <a:cxn ang="0">
                  <a:pos x="777" y="219"/>
                </a:cxn>
                <a:cxn ang="0">
                  <a:pos x="615" y="311"/>
                </a:cxn>
                <a:cxn ang="0">
                  <a:pos x="464" y="415"/>
                </a:cxn>
                <a:cxn ang="0">
                  <a:pos x="321" y="535"/>
                </a:cxn>
                <a:cxn ang="0">
                  <a:pos x="191" y="664"/>
                </a:cxn>
                <a:cxn ang="0">
                  <a:pos x="72" y="807"/>
                </a:cxn>
                <a:cxn ang="0">
                  <a:pos x="385" y="897"/>
                </a:cxn>
                <a:cxn ang="0">
                  <a:pos x="599" y="1237"/>
                </a:cxn>
                <a:cxn ang="0">
                  <a:pos x="676" y="1141"/>
                </a:cxn>
                <a:cxn ang="0">
                  <a:pos x="761" y="1055"/>
                </a:cxn>
                <a:cxn ang="0">
                  <a:pos x="852" y="975"/>
                </a:cxn>
                <a:cxn ang="0">
                  <a:pos x="951" y="904"/>
                </a:cxn>
                <a:cxn ang="0">
                  <a:pos x="1056" y="841"/>
                </a:cxn>
                <a:cxn ang="0">
                  <a:pos x="1168" y="788"/>
                </a:cxn>
                <a:cxn ang="0">
                  <a:pos x="1282" y="745"/>
                </a:cxn>
                <a:cxn ang="0">
                  <a:pos x="1403" y="713"/>
                </a:cxn>
                <a:cxn ang="0">
                  <a:pos x="1528" y="691"/>
                </a:cxn>
                <a:cxn ang="0">
                  <a:pos x="1657" y="680"/>
                </a:cxn>
                <a:cxn ang="0">
                  <a:pos x="1743" y="680"/>
                </a:cxn>
                <a:cxn ang="0">
                  <a:pos x="1875" y="691"/>
                </a:cxn>
                <a:cxn ang="0">
                  <a:pos x="2001" y="713"/>
                </a:cxn>
                <a:cxn ang="0">
                  <a:pos x="2123" y="747"/>
                </a:cxn>
                <a:cxn ang="0">
                  <a:pos x="2240" y="791"/>
                </a:cxn>
                <a:cxn ang="0">
                  <a:pos x="2353" y="845"/>
                </a:cxn>
                <a:cxn ang="0">
                  <a:pos x="2458" y="910"/>
                </a:cxn>
                <a:cxn ang="0">
                  <a:pos x="2558" y="984"/>
                </a:cxn>
                <a:cxn ang="0">
                  <a:pos x="2651" y="1065"/>
                </a:cxn>
                <a:cxn ang="0">
                  <a:pos x="2735" y="1155"/>
                </a:cxn>
                <a:cxn ang="0">
                  <a:pos x="2811" y="1252"/>
                </a:cxn>
                <a:cxn ang="0">
                  <a:pos x="2636" y="1402"/>
                </a:cxn>
                <a:cxn ang="0">
                  <a:pos x="3624" y="844"/>
                </a:cxn>
              </a:cxnLst>
              <a:rect l="0" t="0" r="r" b="b"/>
              <a:pathLst>
                <a:path w="3626" h="1438">
                  <a:moveTo>
                    <a:pt x="3624" y="844"/>
                  </a:moveTo>
                  <a:lnTo>
                    <a:pt x="3430" y="953"/>
                  </a:lnTo>
                  <a:lnTo>
                    <a:pt x="3430" y="953"/>
                  </a:lnTo>
                  <a:lnTo>
                    <a:pt x="3395" y="900"/>
                  </a:lnTo>
                  <a:lnTo>
                    <a:pt x="3358" y="847"/>
                  </a:lnTo>
                  <a:lnTo>
                    <a:pt x="3321" y="797"/>
                  </a:lnTo>
                  <a:lnTo>
                    <a:pt x="3281" y="747"/>
                  </a:lnTo>
                  <a:lnTo>
                    <a:pt x="3240" y="698"/>
                  </a:lnTo>
                  <a:lnTo>
                    <a:pt x="3197" y="652"/>
                  </a:lnTo>
                  <a:lnTo>
                    <a:pt x="3153" y="607"/>
                  </a:lnTo>
                  <a:lnTo>
                    <a:pt x="3109" y="563"/>
                  </a:lnTo>
                  <a:lnTo>
                    <a:pt x="3062" y="518"/>
                  </a:lnTo>
                  <a:lnTo>
                    <a:pt x="3013" y="477"/>
                  </a:lnTo>
                  <a:lnTo>
                    <a:pt x="2964" y="437"/>
                  </a:lnTo>
                  <a:lnTo>
                    <a:pt x="2914" y="399"/>
                  </a:lnTo>
                  <a:lnTo>
                    <a:pt x="2863" y="362"/>
                  </a:lnTo>
                  <a:lnTo>
                    <a:pt x="2810" y="327"/>
                  </a:lnTo>
                  <a:lnTo>
                    <a:pt x="2755" y="293"/>
                  </a:lnTo>
                  <a:lnTo>
                    <a:pt x="2701" y="261"/>
                  </a:lnTo>
                  <a:lnTo>
                    <a:pt x="2645" y="231"/>
                  </a:lnTo>
                  <a:lnTo>
                    <a:pt x="2587" y="202"/>
                  </a:lnTo>
                  <a:lnTo>
                    <a:pt x="2530" y="175"/>
                  </a:lnTo>
                  <a:lnTo>
                    <a:pt x="2471" y="150"/>
                  </a:lnTo>
                  <a:lnTo>
                    <a:pt x="2411" y="127"/>
                  </a:lnTo>
                  <a:lnTo>
                    <a:pt x="2350" y="105"/>
                  </a:lnTo>
                  <a:lnTo>
                    <a:pt x="2288" y="85"/>
                  </a:lnTo>
                  <a:lnTo>
                    <a:pt x="2225" y="68"/>
                  </a:lnTo>
                  <a:lnTo>
                    <a:pt x="2162" y="52"/>
                  </a:lnTo>
                  <a:lnTo>
                    <a:pt x="2098" y="38"/>
                  </a:lnTo>
                  <a:lnTo>
                    <a:pt x="2034" y="27"/>
                  </a:lnTo>
                  <a:lnTo>
                    <a:pt x="1967" y="16"/>
                  </a:lnTo>
                  <a:lnTo>
                    <a:pt x="1903" y="9"/>
                  </a:lnTo>
                  <a:lnTo>
                    <a:pt x="1835" y="4"/>
                  </a:lnTo>
                  <a:lnTo>
                    <a:pt x="1768" y="0"/>
                  </a:lnTo>
                  <a:lnTo>
                    <a:pt x="1699" y="0"/>
                  </a:lnTo>
                  <a:lnTo>
                    <a:pt x="1699" y="0"/>
                  </a:lnTo>
                  <a:lnTo>
                    <a:pt x="1634" y="0"/>
                  </a:lnTo>
                  <a:lnTo>
                    <a:pt x="1568" y="3"/>
                  </a:lnTo>
                  <a:lnTo>
                    <a:pt x="1503" y="9"/>
                  </a:lnTo>
                  <a:lnTo>
                    <a:pt x="1439" y="16"/>
                  </a:lnTo>
                  <a:lnTo>
                    <a:pt x="1375" y="25"/>
                  </a:lnTo>
                  <a:lnTo>
                    <a:pt x="1312" y="37"/>
                  </a:lnTo>
                  <a:lnTo>
                    <a:pt x="1250" y="49"/>
                  </a:lnTo>
                  <a:lnTo>
                    <a:pt x="1188" y="65"/>
                  </a:lnTo>
                  <a:lnTo>
                    <a:pt x="1126" y="81"/>
                  </a:lnTo>
                  <a:lnTo>
                    <a:pt x="1066" y="100"/>
                  </a:lnTo>
                  <a:lnTo>
                    <a:pt x="1007" y="121"/>
                  </a:lnTo>
                  <a:lnTo>
                    <a:pt x="948" y="143"/>
                  </a:lnTo>
                  <a:lnTo>
                    <a:pt x="891" y="166"/>
                  </a:lnTo>
                  <a:lnTo>
                    <a:pt x="833" y="191"/>
                  </a:lnTo>
                  <a:lnTo>
                    <a:pt x="777" y="219"/>
                  </a:lnTo>
                  <a:lnTo>
                    <a:pt x="723" y="247"/>
                  </a:lnTo>
                  <a:lnTo>
                    <a:pt x="668" y="278"/>
                  </a:lnTo>
                  <a:lnTo>
                    <a:pt x="615" y="311"/>
                  </a:lnTo>
                  <a:lnTo>
                    <a:pt x="564" y="345"/>
                  </a:lnTo>
                  <a:lnTo>
                    <a:pt x="514" y="380"/>
                  </a:lnTo>
                  <a:lnTo>
                    <a:pt x="464" y="415"/>
                  </a:lnTo>
                  <a:lnTo>
                    <a:pt x="415" y="454"/>
                  </a:lnTo>
                  <a:lnTo>
                    <a:pt x="368" y="493"/>
                  </a:lnTo>
                  <a:lnTo>
                    <a:pt x="321" y="535"/>
                  </a:lnTo>
                  <a:lnTo>
                    <a:pt x="276" y="576"/>
                  </a:lnTo>
                  <a:lnTo>
                    <a:pt x="232" y="620"/>
                  </a:lnTo>
                  <a:lnTo>
                    <a:pt x="191" y="664"/>
                  </a:lnTo>
                  <a:lnTo>
                    <a:pt x="150" y="711"/>
                  </a:lnTo>
                  <a:lnTo>
                    <a:pt x="110" y="759"/>
                  </a:lnTo>
                  <a:lnTo>
                    <a:pt x="72" y="807"/>
                  </a:lnTo>
                  <a:lnTo>
                    <a:pt x="35" y="856"/>
                  </a:lnTo>
                  <a:lnTo>
                    <a:pt x="0" y="907"/>
                  </a:lnTo>
                  <a:lnTo>
                    <a:pt x="385" y="897"/>
                  </a:lnTo>
                  <a:lnTo>
                    <a:pt x="575" y="1270"/>
                  </a:lnTo>
                  <a:lnTo>
                    <a:pt x="575" y="1270"/>
                  </a:lnTo>
                  <a:lnTo>
                    <a:pt x="599" y="1237"/>
                  </a:lnTo>
                  <a:lnTo>
                    <a:pt x="624" y="1205"/>
                  </a:lnTo>
                  <a:lnTo>
                    <a:pt x="649" y="1172"/>
                  </a:lnTo>
                  <a:lnTo>
                    <a:pt x="676" y="1141"/>
                  </a:lnTo>
                  <a:lnTo>
                    <a:pt x="704" y="1112"/>
                  </a:lnTo>
                  <a:lnTo>
                    <a:pt x="732" y="1083"/>
                  </a:lnTo>
                  <a:lnTo>
                    <a:pt x="761" y="1055"/>
                  </a:lnTo>
                  <a:lnTo>
                    <a:pt x="791" y="1028"/>
                  </a:lnTo>
                  <a:lnTo>
                    <a:pt x="821" y="1000"/>
                  </a:lnTo>
                  <a:lnTo>
                    <a:pt x="852" y="975"/>
                  </a:lnTo>
                  <a:lnTo>
                    <a:pt x="885" y="950"/>
                  </a:lnTo>
                  <a:lnTo>
                    <a:pt x="917" y="926"/>
                  </a:lnTo>
                  <a:lnTo>
                    <a:pt x="951" y="904"/>
                  </a:lnTo>
                  <a:lnTo>
                    <a:pt x="985" y="882"/>
                  </a:lnTo>
                  <a:lnTo>
                    <a:pt x="1020" y="862"/>
                  </a:lnTo>
                  <a:lnTo>
                    <a:pt x="1056" y="841"/>
                  </a:lnTo>
                  <a:lnTo>
                    <a:pt x="1092" y="822"/>
                  </a:lnTo>
                  <a:lnTo>
                    <a:pt x="1129" y="804"/>
                  </a:lnTo>
                  <a:lnTo>
                    <a:pt x="1168" y="788"/>
                  </a:lnTo>
                  <a:lnTo>
                    <a:pt x="1204" y="773"/>
                  </a:lnTo>
                  <a:lnTo>
                    <a:pt x="1244" y="759"/>
                  </a:lnTo>
                  <a:lnTo>
                    <a:pt x="1282" y="745"/>
                  </a:lnTo>
                  <a:lnTo>
                    <a:pt x="1322" y="734"/>
                  </a:lnTo>
                  <a:lnTo>
                    <a:pt x="1363" y="722"/>
                  </a:lnTo>
                  <a:lnTo>
                    <a:pt x="1403" y="713"/>
                  </a:lnTo>
                  <a:lnTo>
                    <a:pt x="1444" y="704"/>
                  </a:lnTo>
                  <a:lnTo>
                    <a:pt x="1486" y="697"/>
                  </a:lnTo>
                  <a:lnTo>
                    <a:pt x="1528" y="691"/>
                  </a:lnTo>
                  <a:lnTo>
                    <a:pt x="1571" y="686"/>
                  </a:lnTo>
                  <a:lnTo>
                    <a:pt x="1614" y="682"/>
                  </a:lnTo>
                  <a:lnTo>
                    <a:pt x="1657" y="680"/>
                  </a:lnTo>
                  <a:lnTo>
                    <a:pt x="1699" y="680"/>
                  </a:lnTo>
                  <a:lnTo>
                    <a:pt x="1699" y="680"/>
                  </a:lnTo>
                  <a:lnTo>
                    <a:pt x="1743" y="680"/>
                  </a:lnTo>
                  <a:lnTo>
                    <a:pt x="1788" y="682"/>
                  </a:lnTo>
                  <a:lnTo>
                    <a:pt x="1832" y="686"/>
                  </a:lnTo>
                  <a:lnTo>
                    <a:pt x="1875" y="691"/>
                  </a:lnTo>
                  <a:lnTo>
                    <a:pt x="1917" y="697"/>
                  </a:lnTo>
                  <a:lnTo>
                    <a:pt x="1958" y="704"/>
                  </a:lnTo>
                  <a:lnTo>
                    <a:pt x="2001" y="713"/>
                  </a:lnTo>
                  <a:lnTo>
                    <a:pt x="2042" y="723"/>
                  </a:lnTo>
                  <a:lnTo>
                    <a:pt x="2082" y="735"/>
                  </a:lnTo>
                  <a:lnTo>
                    <a:pt x="2123" y="747"/>
                  </a:lnTo>
                  <a:lnTo>
                    <a:pt x="2163" y="760"/>
                  </a:lnTo>
                  <a:lnTo>
                    <a:pt x="2202" y="775"/>
                  </a:lnTo>
                  <a:lnTo>
                    <a:pt x="2240" y="791"/>
                  </a:lnTo>
                  <a:lnTo>
                    <a:pt x="2278" y="809"/>
                  </a:lnTo>
                  <a:lnTo>
                    <a:pt x="2316" y="826"/>
                  </a:lnTo>
                  <a:lnTo>
                    <a:pt x="2353" y="845"/>
                  </a:lnTo>
                  <a:lnTo>
                    <a:pt x="2389" y="866"/>
                  </a:lnTo>
                  <a:lnTo>
                    <a:pt x="2424" y="888"/>
                  </a:lnTo>
                  <a:lnTo>
                    <a:pt x="2458" y="910"/>
                  </a:lnTo>
                  <a:lnTo>
                    <a:pt x="2493" y="934"/>
                  </a:lnTo>
                  <a:lnTo>
                    <a:pt x="2526" y="959"/>
                  </a:lnTo>
                  <a:lnTo>
                    <a:pt x="2558" y="984"/>
                  </a:lnTo>
                  <a:lnTo>
                    <a:pt x="2589" y="1010"/>
                  </a:lnTo>
                  <a:lnTo>
                    <a:pt x="2620" y="1037"/>
                  </a:lnTo>
                  <a:lnTo>
                    <a:pt x="2651" y="1065"/>
                  </a:lnTo>
                  <a:lnTo>
                    <a:pt x="2680" y="1094"/>
                  </a:lnTo>
                  <a:lnTo>
                    <a:pt x="2708" y="1124"/>
                  </a:lnTo>
                  <a:lnTo>
                    <a:pt x="2735" y="1155"/>
                  </a:lnTo>
                  <a:lnTo>
                    <a:pt x="2761" y="1187"/>
                  </a:lnTo>
                  <a:lnTo>
                    <a:pt x="2786" y="1220"/>
                  </a:lnTo>
                  <a:lnTo>
                    <a:pt x="2811" y="1252"/>
                  </a:lnTo>
                  <a:lnTo>
                    <a:pt x="2835" y="1286"/>
                  </a:lnTo>
                  <a:lnTo>
                    <a:pt x="2635" y="1399"/>
                  </a:lnTo>
                  <a:lnTo>
                    <a:pt x="2636" y="1402"/>
                  </a:lnTo>
                  <a:lnTo>
                    <a:pt x="3306" y="1438"/>
                  </a:lnTo>
                  <a:lnTo>
                    <a:pt x="3626" y="847"/>
                  </a:lnTo>
                  <a:lnTo>
                    <a:pt x="3624" y="8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22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35" name="Group 34" descr="Gear">
            <a:extLst>
              <a:ext uri="{FF2B5EF4-FFF2-40B4-BE49-F238E27FC236}">
                <a16:creationId xmlns:a16="http://schemas.microsoft.com/office/drawing/2014/main" id="{AC546078-F024-8F40-99A1-515B122A884C}"/>
              </a:ext>
            </a:extLst>
          </p:cNvPr>
          <p:cNvGrpSpPr/>
          <p:nvPr userDrawn="1"/>
        </p:nvGrpSpPr>
        <p:grpSpPr>
          <a:xfrm>
            <a:off x="5228170" y="3009896"/>
            <a:ext cx="1729080" cy="1729080"/>
            <a:chOff x="4606787" y="2904243"/>
            <a:chExt cx="2099696" cy="2099696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36A921D-CE29-1843-BB8B-922B92B4E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787" y="2904243"/>
              <a:ext cx="2099696" cy="2099696"/>
            </a:xfrm>
            <a:custGeom>
              <a:avLst/>
              <a:gdLst>
                <a:gd name="T0" fmla="*/ 4114 w 4320"/>
                <a:gd name="T1" fmla="*/ 1903 h 4320"/>
                <a:gd name="T2" fmla="*/ 4169 w 4320"/>
                <a:gd name="T3" fmla="*/ 1680 h 4320"/>
                <a:gd name="T4" fmla="*/ 4117 w 4320"/>
                <a:gd name="T5" fmla="*/ 1499 h 4320"/>
                <a:gd name="T6" fmla="*/ 3960 w 4320"/>
                <a:gd name="T7" fmla="*/ 1346 h 4320"/>
                <a:gd name="T8" fmla="*/ 4032 w 4320"/>
                <a:gd name="T9" fmla="*/ 1081 h 4320"/>
                <a:gd name="T10" fmla="*/ 3726 w 4320"/>
                <a:gd name="T11" fmla="*/ 963 h 4320"/>
                <a:gd name="T12" fmla="*/ 3748 w 4320"/>
                <a:gd name="T13" fmla="*/ 703 h 4320"/>
                <a:gd name="T14" fmla="*/ 3490 w 4320"/>
                <a:gd name="T15" fmla="*/ 683 h 4320"/>
                <a:gd name="T16" fmla="*/ 3390 w 4320"/>
                <a:gd name="T17" fmla="*/ 501 h 4320"/>
                <a:gd name="T18" fmla="*/ 3254 w 4320"/>
                <a:gd name="T19" fmla="*/ 314 h 4320"/>
                <a:gd name="T20" fmla="*/ 3001 w 4320"/>
                <a:gd name="T21" fmla="*/ 378 h 4320"/>
                <a:gd name="T22" fmla="*/ 2862 w 4320"/>
                <a:gd name="T23" fmla="*/ 116 h 4320"/>
                <a:gd name="T24" fmla="*/ 2604 w 4320"/>
                <a:gd name="T25" fmla="*/ 240 h 4320"/>
                <a:gd name="T26" fmla="*/ 2433 w 4320"/>
                <a:gd name="T27" fmla="*/ 28 h 4320"/>
                <a:gd name="T28" fmla="*/ 2229 w 4320"/>
                <a:gd name="T29" fmla="*/ 173 h 4320"/>
                <a:gd name="T30" fmla="*/ 2018 w 4320"/>
                <a:gd name="T31" fmla="*/ 177 h 4320"/>
                <a:gd name="T32" fmla="*/ 1795 w 4320"/>
                <a:gd name="T33" fmla="*/ 32 h 4320"/>
                <a:gd name="T34" fmla="*/ 1614 w 4320"/>
                <a:gd name="T35" fmla="*/ 265 h 4320"/>
                <a:gd name="T36" fmla="*/ 1345 w 4320"/>
                <a:gd name="T37" fmla="*/ 159 h 4320"/>
                <a:gd name="T38" fmla="*/ 1246 w 4320"/>
                <a:gd name="T39" fmla="*/ 412 h 4320"/>
                <a:gd name="T40" fmla="*/ 1022 w 4320"/>
                <a:gd name="T41" fmla="*/ 437 h 4320"/>
                <a:gd name="T42" fmla="*/ 801 w 4320"/>
                <a:gd name="T43" fmla="*/ 502 h 4320"/>
                <a:gd name="T44" fmla="*/ 778 w 4320"/>
                <a:gd name="T45" fmla="*/ 736 h 4320"/>
                <a:gd name="T46" fmla="*/ 509 w 4320"/>
                <a:gd name="T47" fmla="*/ 768 h 4320"/>
                <a:gd name="T48" fmla="*/ 525 w 4320"/>
                <a:gd name="T49" fmla="*/ 1060 h 4320"/>
                <a:gd name="T50" fmla="*/ 247 w 4320"/>
                <a:gd name="T51" fmla="*/ 1166 h 4320"/>
                <a:gd name="T52" fmla="*/ 316 w 4320"/>
                <a:gd name="T53" fmla="*/ 1415 h 4320"/>
                <a:gd name="T54" fmla="*/ 247 w 4320"/>
                <a:gd name="T55" fmla="*/ 1615 h 4320"/>
                <a:gd name="T56" fmla="*/ 49 w 4320"/>
                <a:gd name="T57" fmla="*/ 1764 h 4320"/>
                <a:gd name="T58" fmla="*/ 196 w 4320"/>
                <a:gd name="T59" fmla="*/ 1993 h 4320"/>
                <a:gd name="T60" fmla="*/ 2 w 4320"/>
                <a:gd name="T61" fmla="*/ 2246 h 4320"/>
                <a:gd name="T62" fmla="*/ 195 w 4320"/>
                <a:gd name="T63" fmla="*/ 2435 h 4320"/>
                <a:gd name="T64" fmla="*/ 236 w 4320"/>
                <a:gd name="T65" fmla="*/ 2645 h 4320"/>
                <a:gd name="T66" fmla="*/ 132 w 4320"/>
                <a:gd name="T67" fmla="*/ 2875 h 4320"/>
                <a:gd name="T68" fmla="*/ 369 w 4320"/>
                <a:gd name="T69" fmla="*/ 2985 h 4320"/>
                <a:gd name="T70" fmla="*/ 335 w 4320"/>
                <a:gd name="T71" fmla="*/ 3316 h 4320"/>
                <a:gd name="T72" fmla="*/ 596 w 4320"/>
                <a:gd name="T73" fmla="*/ 3378 h 4320"/>
                <a:gd name="T74" fmla="*/ 587 w 4320"/>
                <a:gd name="T75" fmla="*/ 3616 h 4320"/>
                <a:gd name="T76" fmla="*/ 763 w 4320"/>
                <a:gd name="T77" fmla="*/ 3785 h 4320"/>
                <a:gd name="T78" fmla="*/ 1007 w 4320"/>
                <a:gd name="T79" fmla="*/ 3766 h 4320"/>
                <a:gd name="T80" fmla="*/ 1074 w 4320"/>
                <a:gd name="T81" fmla="*/ 4028 h 4320"/>
                <a:gd name="T82" fmla="*/ 1402 w 4320"/>
                <a:gd name="T83" fmla="*/ 3980 h 4320"/>
                <a:gd name="T84" fmla="*/ 1506 w 4320"/>
                <a:gd name="T85" fmla="*/ 4218 h 4320"/>
                <a:gd name="T86" fmla="*/ 1735 w 4320"/>
                <a:gd name="T87" fmla="*/ 4086 h 4320"/>
                <a:gd name="T88" fmla="*/ 1924 w 4320"/>
                <a:gd name="T89" fmla="*/ 4212 h 4320"/>
                <a:gd name="T90" fmla="*/ 2135 w 4320"/>
                <a:gd name="T91" fmla="*/ 4303 h 4320"/>
                <a:gd name="T92" fmla="*/ 2309 w 4320"/>
                <a:gd name="T93" fmla="*/ 4130 h 4320"/>
                <a:gd name="T94" fmla="*/ 2533 w 4320"/>
                <a:gd name="T95" fmla="*/ 4288 h 4320"/>
                <a:gd name="T96" fmla="*/ 2749 w 4320"/>
                <a:gd name="T97" fmla="*/ 4041 h 4320"/>
                <a:gd name="T98" fmla="*/ 2981 w 4320"/>
                <a:gd name="T99" fmla="*/ 4157 h 4320"/>
                <a:gd name="T100" fmla="*/ 3087 w 4320"/>
                <a:gd name="T101" fmla="*/ 3911 h 4320"/>
                <a:gd name="T102" fmla="*/ 3274 w 4320"/>
                <a:gd name="T103" fmla="*/ 3807 h 4320"/>
                <a:gd name="T104" fmla="*/ 3525 w 4320"/>
                <a:gd name="T105" fmla="*/ 3821 h 4320"/>
                <a:gd name="T106" fmla="*/ 3542 w 4320"/>
                <a:gd name="T107" fmla="*/ 3566 h 4320"/>
                <a:gd name="T108" fmla="*/ 3838 w 4320"/>
                <a:gd name="T109" fmla="*/ 3520 h 4320"/>
                <a:gd name="T110" fmla="*/ 3820 w 4320"/>
                <a:gd name="T111" fmla="*/ 3222 h 4320"/>
                <a:gd name="T112" fmla="*/ 4066 w 4320"/>
                <a:gd name="T113" fmla="*/ 3140 h 4320"/>
                <a:gd name="T114" fmla="*/ 4084 w 4320"/>
                <a:gd name="T115" fmla="*/ 2912 h 4320"/>
                <a:gd name="T116" fmla="*/ 4063 w 4320"/>
                <a:gd name="T117" fmla="*/ 2693 h 4320"/>
                <a:gd name="T118" fmla="*/ 4285 w 4320"/>
                <a:gd name="T119" fmla="*/ 2545 h 4320"/>
                <a:gd name="T120" fmla="*/ 4125 w 4320"/>
                <a:gd name="T121" fmla="*/ 2296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20" h="4320">
                  <a:moveTo>
                    <a:pt x="4318" y="2079"/>
                  </a:moveTo>
                  <a:lnTo>
                    <a:pt x="4318" y="2079"/>
                  </a:lnTo>
                  <a:lnTo>
                    <a:pt x="4318" y="2075"/>
                  </a:lnTo>
                  <a:lnTo>
                    <a:pt x="4317" y="2071"/>
                  </a:lnTo>
                  <a:lnTo>
                    <a:pt x="4313" y="2065"/>
                  </a:lnTo>
                  <a:lnTo>
                    <a:pt x="4307" y="2059"/>
                  </a:lnTo>
                  <a:lnTo>
                    <a:pt x="4304" y="2057"/>
                  </a:lnTo>
                  <a:lnTo>
                    <a:pt x="4301" y="2056"/>
                  </a:lnTo>
                  <a:lnTo>
                    <a:pt x="4301" y="2056"/>
                  </a:lnTo>
                  <a:lnTo>
                    <a:pt x="4222" y="2036"/>
                  </a:lnTo>
                  <a:lnTo>
                    <a:pt x="4222" y="2036"/>
                  </a:lnTo>
                  <a:lnTo>
                    <a:pt x="4143" y="2018"/>
                  </a:lnTo>
                  <a:lnTo>
                    <a:pt x="4143" y="2018"/>
                  </a:lnTo>
                  <a:lnTo>
                    <a:pt x="4140" y="2017"/>
                  </a:lnTo>
                  <a:lnTo>
                    <a:pt x="4136" y="2015"/>
                  </a:lnTo>
                  <a:lnTo>
                    <a:pt x="4130" y="2011"/>
                  </a:lnTo>
                  <a:lnTo>
                    <a:pt x="4125" y="2005"/>
                  </a:lnTo>
                  <a:lnTo>
                    <a:pt x="4124" y="2002"/>
                  </a:lnTo>
                  <a:lnTo>
                    <a:pt x="4124" y="1998"/>
                  </a:lnTo>
                  <a:lnTo>
                    <a:pt x="4124" y="1998"/>
                  </a:lnTo>
                  <a:lnTo>
                    <a:pt x="4119" y="1952"/>
                  </a:lnTo>
                  <a:lnTo>
                    <a:pt x="4119" y="1952"/>
                  </a:lnTo>
                  <a:lnTo>
                    <a:pt x="4116" y="1921"/>
                  </a:lnTo>
                  <a:lnTo>
                    <a:pt x="4114" y="1907"/>
                  </a:lnTo>
                  <a:lnTo>
                    <a:pt x="4114" y="1907"/>
                  </a:lnTo>
                  <a:lnTo>
                    <a:pt x="4114" y="1903"/>
                  </a:lnTo>
                  <a:lnTo>
                    <a:pt x="4115" y="1900"/>
                  </a:lnTo>
                  <a:lnTo>
                    <a:pt x="4117" y="1893"/>
                  </a:lnTo>
                  <a:lnTo>
                    <a:pt x="4122" y="1887"/>
                  </a:lnTo>
                  <a:lnTo>
                    <a:pt x="4125" y="1885"/>
                  </a:lnTo>
                  <a:lnTo>
                    <a:pt x="4128" y="1883"/>
                  </a:lnTo>
                  <a:lnTo>
                    <a:pt x="4128" y="1883"/>
                  </a:lnTo>
                  <a:lnTo>
                    <a:pt x="4202" y="1849"/>
                  </a:lnTo>
                  <a:lnTo>
                    <a:pt x="4202" y="1849"/>
                  </a:lnTo>
                  <a:lnTo>
                    <a:pt x="4275" y="1813"/>
                  </a:lnTo>
                  <a:lnTo>
                    <a:pt x="4275" y="1813"/>
                  </a:lnTo>
                  <a:lnTo>
                    <a:pt x="4278" y="1811"/>
                  </a:lnTo>
                  <a:lnTo>
                    <a:pt x="4281" y="1809"/>
                  </a:lnTo>
                  <a:lnTo>
                    <a:pt x="4285" y="1802"/>
                  </a:lnTo>
                  <a:lnTo>
                    <a:pt x="4288" y="1795"/>
                  </a:lnTo>
                  <a:lnTo>
                    <a:pt x="4288" y="1791"/>
                  </a:lnTo>
                  <a:lnTo>
                    <a:pt x="4288" y="1787"/>
                  </a:lnTo>
                  <a:lnTo>
                    <a:pt x="4272" y="1705"/>
                  </a:lnTo>
                  <a:lnTo>
                    <a:pt x="4272" y="1705"/>
                  </a:lnTo>
                  <a:lnTo>
                    <a:pt x="4271" y="1701"/>
                  </a:lnTo>
                  <a:lnTo>
                    <a:pt x="4270" y="1698"/>
                  </a:lnTo>
                  <a:lnTo>
                    <a:pt x="4265" y="1692"/>
                  </a:lnTo>
                  <a:lnTo>
                    <a:pt x="4257" y="1688"/>
                  </a:lnTo>
                  <a:lnTo>
                    <a:pt x="4254" y="1687"/>
                  </a:lnTo>
                  <a:lnTo>
                    <a:pt x="4250" y="1686"/>
                  </a:lnTo>
                  <a:lnTo>
                    <a:pt x="4250" y="1686"/>
                  </a:lnTo>
                  <a:lnTo>
                    <a:pt x="4169" y="1680"/>
                  </a:lnTo>
                  <a:lnTo>
                    <a:pt x="4169" y="1680"/>
                  </a:lnTo>
                  <a:lnTo>
                    <a:pt x="4088" y="1676"/>
                  </a:lnTo>
                  <a:lnTo>
                    <a:pt x="4088" y="1676"/>
                  </a:lnTo>
                  <a:lnTo>
                    <a:pt x="4084" y="1676"/>
                  </a:lnTo>
                  <a:lnTo>
                    <a:pt x="4081" y="1675"/>
                  </a:lnTo>
                  <a:lnTo>
                    <a:pt x="4074" y="1671"/>
                  </a:lnTo>
                  <a:lnTo>
                    <a:pt x="4069" y="1665"/>
                  </a:lnTo>
                  <a:lnTo>
                    <a:pt x="4067" y="1662"/>
                  </a:lnTo>
                  <a:lnTo>
                    <a:pt x="4066" y="1659"/>
                  </a:lnTo>
                  <a:lnTo>
                    <a:pt x="4066" y="1659"/>
                  </a:lnTo>
                  <a:lnTo>
                    <a:pt x="4063" y="1645"/>
                  </a:lnTo>
                  <a:lnTo>
                    <a:pt x="4059" y="1632"/>
                  </a:lnTo>
                  <a:lnTo>
                    <a:pt x="4055" y="1615"/>
                  </a:lnTo>
                  <a:lnTo>
                    <a:pt x="4055" y="1615"/>
                  </a:lnTo>
                  <a:lnTo>
                    <a:pt x="4041" y="1571"/>
                  </a:lnTo>
                  <a:lnTo>
                    <a:pt x="4041" y="1571"/>
                  </a:lnTo>
                  <a:lnTo>
                    <a:pt x="4040" y="1568"/>
                  </a:lnTo>
                  <a:lnTo>
                    <a:pt x="4040" y="1564"/>
                  </a:lnTo>
                  <a:lnTo>
                    <a:pt x="4042" y="1557"/>
                  </a:lnTo>
                  <a:lnTo>
                    <a:pt x="4045" y="1551"/>
                  </a:lnTo>
                  <a:lnTo>
                    <a:pt x="4048" y="1548"/>
                  </a:lnTo>
                  <a:lnTo>
                    <a:pt x="4050" y="1546"/>
                  </a:lnTo>
                  <a:lnTo>
                    <a:pt x="4050" y="1546"/>
                  </a:lnTo>
                  <a:lnTo>
                    <a:pt x="4072" y="1531"/>
                  </a:lnTo>
                  <a:lnTo>
                    <a:pt x="4117" y="1499"/>
                  </a:lnTo>
                  <a:lnTo>
                    <a:pt x="4117" y="1499"/>
                  </a:lnTo>
                  <a:lnTo>
                    <a:pt x="4183" y="1451"/>
                  </a:lnTo>
                  <a:lnTo>
                    <a:pt x="4183" y="1451"/>
                  </a:lnTo>
                  <a:lnTo>
                    <a:pt x="4186" y="1448"/>
                  </a:lnTo>
                  <a:lnTo>
                    <a:pt x="4188" y="1445"/>
                  </a:lnTo>
                  <a:lnTo>
                    <a:pt x="4191" y="1438"/>
                  </a:lnTo>
                  <a:lnTo>
                    <a:pt x="4192" y="1431"/>
                  </a:lnTo>
                  <a:lnTo>
                    <a:pt x="4192" y="1427"/>
                  </a:lnTo>
                  <a:lnTo>
                    <a:pt x="4191" y="1424"/>
                  </a:lnTo>
                  <a:lnTo>
                    <a:pt x="4178" y="1386"/>
                  </a:lnTo>
                  <a:lnTo>
                    <a:pt x="4161" y="1346"/>
                  </a:lnTo>
                  <a:lnTo>
                    <a:pt x="4161" y="1346"/>
                  </a:lnTo>
                  <a:lnTo>
                    <a:pt x="4159" y="1342"/>
                  </a:lnTo>
                  <a:lnTo>
                    <a:pt x="4157" y="1339"/>
                  </a:lnTo>
                  <a:lnTo>
                    <a:pt x="4151" y="1333"/>
                  </a:lnTo>
                  <a:lnTo>
                    <a:pt x="4144" y="1330"/>
                  </a:lnTo>
                  <a:lnTo>
                    <a:pt x="4140" y="1330"/>
                  </a:lnTo>
                  <a:lnTo>
                    <a:pt x="4136" y="1330"/>
                  </a:lnTo>
                  <a:lnTo>
                    <a:pt x="4136" y="1330"/>
                  </a:lnTo>
                  <a:lnTo>
                    <a:pt x="4056" y="1339"/>
                  </a:lnTo>
                  <a:lnTo>
                    <a:pt x="4056" y="1339"/>
                  </a:lnTo>
                  <a:lnTo>
                    <a:pt x="4000" y="1345"/>
                  </a:lnTo>
                  <a:lnTo>
                    <a:pt x="3976" y="1349"/>
                  </a:lnTo>
                  <a:lnTo>
                    <a:pt x="3976" y="1349"/>
                  </a:lnTo>
                  <a:lnTo>
                    <a:pt x="3972" y="1349"/>
                  </a:lnTo>
                  <a:lnTo>
                    <a:pt x="3967" y="1348"/>
                  </a:lnTo>
                  <a:lnTo>
                    <a:pt x="3960" y="1346"/>
                  </a:lnTo>
                  <a:lnTo>
                    <a:pt x="3954" y="1342"/>
                  </a:lnTo>
                  <a:lnTo>
                    <a:pt x="3952" y="1339"/>
                  </a:lnTo>
                  <a:lnTo>
                    <a:pt x="3950" y="1335"/>
                  </a:lnTo>
                  <a:lnTo>
                    <a:pt x="3950" y="1335"/>
                  </a:lnTo>
                  <a:lnTo>
                    <a:pt x="3931" y="1294"/>
                  </a:lnTo>
                  <a:lnTo>
                    <a:pt x="3931" y="1294"/>
                  </a:lnTo>
                  <a:lnTo>
                    <a:pt x="3917" y="1267"/>
                  </a:lnTo>
                  <a:lnTo>
                    <a:pt x="3910" y="1253"/>
                  </a:lnTo>
                  <a:lnTo>
                    <a:pt x="3910" y="1253"/>
                  </a:lnTo>
                  <a:lnTo>
                    <a:pt x="3909" y="1250"/>
                  </a:lnTo>
                  <a:lnTo>
                    <a:pt x="3908" y="1247"/>
                  </a:lnTo>
                  <a:lnTo>
                    <a:pt x="3908" y="1240"/>
                  </a:lnTo>
                  <a:lnTo>
                    <a:pt x="3911" y="1233"/>
                  </a:lnTo>
                  <a:lnTo>
                    <a:pt x="3913" y="1230"/>
                  </a:lnTo>
                  <a:lnTo>
                    <a:pt x="3915" y="1227"/>
                  </a:lnTo>
                  <a:lnTo>
                    <a:pt x="3915" y="1227"/>
                  </a:lnTo>
                  <a:lnTo>
                    <a:pt x="3973" y="1169"/>
                  </a:lnTo>
                  <a:lnTo>
                    <a:pt x="3973" y="1169"/>
                  </a:lnTo>
                  <a:lnTo>
                    <a:pt x="4029" y="1110"/>
                  </a:lnTo>
                  <a:lnTo>
                    <a:pt x="4029" y="1110"/>
                  </a:lnTo>
                  <a:lnTo>
                    <a:pt x="4031" y="1108"/>
                  </a:lnTo>
                  <a:lnTo>
                    <a:pt x="4033" y="1104"/>
                  </a:lnTo>
                  <a:lnTo>
                    <a:pt x="4035" y="1097"/>
                  </a:lnTo>
                  <a:lnTo>
                    <a:pt x="4035" y="1088"/>
                  </a:lnTo>
                  <a:lnTo>
                    <a:pt x="4034" y="1085"/>
                  </a:lnTo>
                  <a:lnTo>
                    <a:pt x="4032" y="1081"/>
                  </a:lnTo>
                  <a:lnTo>
                    <a:pt x="3989" y="1011"/>
                  </a:lnTo>
                  <a:lnTo>
                    <a:pt x="3989" y="1011"/>
                  </a:lnTo>
                  <a:lnTo>
                    <a:pt x="3987" y="1007"/>
                  </a:lnTo>
                  <a:lnTo>
                    <a:pt x="3984" y="1004"/>
                  </a:lnTo>
                  <a:lnTo>
                    <a:pt x="3977" y="1000"/>
                  </a:lnTo>
                  <a:lnTo>
                    <a:pt x="3969" y="999"/>
                  </a:lnTo>
                  <a:lnTo>
                    <a:pt x="3965" y="999"/>
                  </a:lnTo>
                  <a:lnTo>
                    <a:pt x="3961" y="999"/>
                  </a:lnTo>
                  <a:lnTo>
                    <a:pt x="3961" y="999"/>
                  </a:lnTo>
                  <a:lnTo>
                    <a:pt x="3883" y="1022"/>
                  </a:lnTo>
                  <a:lnTo>
                    <a:pt x="3883" y="1022"/>
                  </a:lnTo>
                  <a:lnTo>
                    <a:pt x="3807" y="1046"/>
                  </a:lnTo>
                  <a:lnTo>
                    <a:pt x="3807" y="1046"/>
                  </a:lnTo>
                  <a:lnTo>
                    <a:pt x="3802" y="1046"/>
                  </a:lnTo>
                  <a:lnTo>
                    <a:pt x="3799" y="1047"/>
                  </a:lnTo>
                  <a:lnTo>
                    <a:pt x="3791" y="1045"/>
                  </a:lnTo>
                  <a:lnTo>
                    <a:pt x="3785" y="1042"/>
                  </a:lnTo>
                  <a:lnTo>
                    <a:pt x="3782" y="1040"/>
                  </a:lnTo>
                  <a:lnTo>
                    <a:pt x="3780" y="1037"/>
                  </a:lnTo>
                  <a:lnTo>
                    <a:pt x="3780" y="1037"/>
                  </a:lnTo>
                  <a:lnTo>
                    <a:pt x="3772" y="1026"/>
                  </a:lnTo>
                  <a:lnTo>
                    <a:pt x="3772" y="1026"/>
                  </a:lnTo>
                  <a:lnTo>
                    <a:pt x="3753" y="1000"/>
                  </a:lnTo>
                  <a:lnTo>
                    <a:pt x="3753" y="1000"/>
                  </a:lnTo>
                  <a:lnTo>
                    <a:pt x="3726" y="963"/>
                  </a:lnTo>
                  <a:lnTo>
                    <a:pt x="3726" y="963"/>
                  </a:lnTo>
                  <a:lnTo>
                    <a:pt x="3725" y="960"/>
                  </a:lnTo>
                  <a:lnTo>
                    <a:pt x="3724" y="957"/>
                  </a:lnTo>
                  <a:lnTo>
                    <a:pt x="3722" y="950"/>
                  </a:lnTo>
                  <a:lnTo>
                    <a:pt x="3724" y="943"/>
                  </a:lnTo>
                  <a:lnTo>
                    <a:pt x="3725" y="939"/>
                  </a:lnTo>
                  <a:lnTo>
                    <a:pt x="3727" y="936"/>
                  </a:lnTo>
                  <a:lnTo>
                    <a:pt x="3727" y="936"/>
                  </a:lnTo>
                  <a:lnTo>
                    <a:pt x="3773" y="870"/>
                  </a:lnTo>
                  <a:lnTo>
                    <a:pt x="3773" y="870"/>
                  </a:lnTo>
                  <a:lnTo>
                    <a:pt x="3818" y="803"/>
                  </a:lnTo>
                  <a:lnTo>
                    <a:pt x="3818" y="803"/>
                  </a:lnTo>
                  <a:lnTo>
                    <a:pt x="3820" y="799"/>
                  </a:lnTo>
                  <a:lnTo>
                    <a:pt x="3821" y="795"/>
                  </a:lnTo>
                  <a:lnTo>
                    <a:pt x="3821" y="787"/>
                  </a:lnTo>
                  <a:lnTo>
                    <a:pt x="3820" y="780"/>
                  </a:lnTo>
                  <a:lnTo>
                    <a:pt x="3818" y="776"/>
                  </a:lnTo>
                  <a:lnTo>
                    <a:pt x="3816" y="773"/>
                  </a:lnTo>
                  <a:lnTo>
                    <a:pt x="3816" y="773"/>
                  </a:lnTo>
                  <a:lnTo>
                    <a:pt x="3803" y="757"/>
                  </a:lnTo>
                  <a:lnTo>
                    <a:pt x="3803" y="757"/>
                  </a:lnTo>
                  <a:lnTo>
                    <a:pt x="3790" y="743"/>
                  </a:lnTo>
                  <a:lnTo>
                    <a:pt x="3761" y="710"/>
                  </a:lnTo>
                  <a:lnTo>
                    <a:pt x="3761" y="710"/>
                  </a:lnTo>
                  <a:lnTo>
                    <a:pt x="3758" y="708"/>
                  </a:lnTo>
                  <a:lnTo>
                    <a:pt x="3755" y="706"/>
                  </a:lnTo>
                  <a:lnTo>
                    <a:pt x="3748" y="703"/>
                  </a:lnTo>
                  <a:lnTo>
                    <a:pt x="3740" y="702"/>
                  </a:lnTo>
                  <a:lnTo>
                    <a:pt x="3736" y="703"/>
                  </a:lnTo>
                  <a:lnTo>
                    <a:pt x="3733" y="704"/>
                  </a:lnTo>
                  <a:lnTo>
                    <a:pt x="3733" y="704"/>
                  </a:lnTo>
                  <a:lnTo>
                    <a:pt x="3710" y="715"/>
                  </a:lnTo>
                  <a:lnTo>
                    <a:pt x="3660" y="740"/>
                  </a:lnTo>
                  <a:lnTo>
                    <a:pt x="3660" y="740"/>
                  </a:lnTo>
                  <a:lnTo>
                    <a:pt x="3587" y="777"/>
                  </a:lnTo>
                  <a:lnTo>
                    <a:pt x="3587" y="777"/>
                  </a:lnTo>
                  <a:lnTo>
                    <a:pt x="3584" y="779"/>
                  </a:lnTo>
                  <a:lnTo>
                    <a:pt x="3580" y="779"/>
                  </a:lnTo>
                  <a:lnTo>
                    <a:pt x="3573" y="780"/>
                  </a:lnTo>
                  <a:lnTo>
                    <a:pt x="3566" y="778"/>
                  </a:lnTo>
                  <a:lnTo>
                    <a:pt x="3563" y="776"/>
                  </a:lnTo>
                  <a:lnTo>
                    <a:pt x="3560" y="774"/>
                  </a:lnTo>
                  <a:lnTo>
                    <a:pt x="3560" y="774"/>
                  </a:lnTo>
                  <a:lnTo>
                    <a:pt x="3528" y="741"/>
                  </a:lnTo>
                  <a:lnTo>
                    <a:pt x="3528" y="741"/>
                  </a:lnTo>
                  <a:lnTo>
                    <a:pt x="3494" y="710"/>
                  </a:lnTo>
                  <a:lnTo>
                    <a:pt x="3494" y="710"/>
                  </a:lnTo>
                  <a:lnTo>
                    <a:pt x="3492" y="707"/>
                  </a:lnTo>
                  <a:lnTo>
                    <a:pt x="3490" y="704"/>
                  </a:lnTo>
                  <a:lnTo>
                    <a:pt x="3488" y="698"/>
                  </a:lnTo>
                  <a:lnTo>
                    <a:pt x="3488" y="690"/>
                  </a:lnTo>
                  <a:lnTo>
                    <a:pt x="3489" y="687"/>
                  </a:lnTo>
                  <a:lnTo>
                    <a:pt x="3490" y="683"/>
                  </a:lnTo>
                  <a:lnTo>
                    <a:pt x="3490" y="683"/>
                  </a:lnTo>
                  <a:lnTo>
                    <a:pt x="3525" y="609"/>
                  </a:lnTo>
                  <a:lnTo>
                    <a:pt x="3525" y="609"/>
                  </a:lnTo>
                  <a:lnTo>
                    <a:pt x="3556" y="535"/>
                  </a:lnTo>
                  <a:lnTo>
                    <a:pt x="3556" y="535"/>
                  </a:lnTo>
                  <a:lnTo>
                    <a:pt x="3558" y="532"/>
                  </a:lnTo>
                  <a:lnTo>
                    <a:pt x="3558" y="528"/>
                  </a:lnTo>
                  <a:lnTo>
                    <a:pt x="3557" y="520"/>
                  </a:lnTo>
                  <a:lnTo>
                    <a:pt x="3554" y="512"/>
                  </a:lnTo>
                  <a:lnTo>
                    <a:pt x="3552" y="509"/>
                  </a:lnTo>
                  <a:lnTo>
                    <a:pt x="3550" y="506"/>
                  </a:lnTo>
                  <a:lnTo>
                    <a:pt x="3550" y="506"/>
                  </a:lnTo>
                  <a:lnTo>
                    <a:pt x="3517" y="480"/>
                  </a:lnTo>
                  <a:lnTo>
                    <a:pt x="3517" y="480"/>
                  </a:lnTo>
                  <a:lnTo>
                    <a:pt x="3496" y="462"/>
                  </a:lnTo>
                  <a:lnTo>
                    <a:pt x="3486" y="454"/>
                  </a:lnTo>
                  <a:lnTo>
                    <a:pt x="3486" y="454"/>
                  </a:lnTo>
                  <a:lnTo>
                    <a:pt x="3482" y="452"/>
                  </a:lnTo>
                  <a:lnTo>
                    <a:pt x="3479" y="451"/>
                  </a:lnTo>
                  <a:lnTo>
                    <a:pt x="3470" y="450"/>
                  </a:lnTo>
                  <a:lnTo>
                    <a:pt x="3463" y="451"/>
                  </a:lnTo>
                  <a:lnTo>
                    <a:pt x="3459" y="452"/>
                  </a:lnTo>
                  <a:lnTo>
                    <a:pt x="3456" y="454"/>
                  </a:lnTo>
                  <a:lnTo>
                    <a:pt x="3456" y="454"/>
                  </a:lnTo>
                  <a:lnTo>
                    <a:pt x="3390" y="501"/>
                  </a:lnTo>
                  <a:lnTo>
                    <a:pt x="3390" y="501"/>
                  </a:lnTo>
                  <a:lnTo>
                    <a:pt x="3326" y="549"/>
                  </a:lnTo>
                  <a:lnTo>
                    <a:pt x="3326" y="549"/>
                  </a:lnTo>
                  <a:lnTo>
                    <a:pt x="3320" y="553"/>
                  </a:lnTo>
                  <a:lnTo>
                    <a:pt x="3311" y="554"/>
                  </a:lnTo>
                  <a:lnTo>
                    <a:pt x="3304" y="553"/>
                  </a:lnTo>
                  <a:lnTo>
                    <a:pt x="3301" y="552"/>
                  </a:lnTo>
                  <a:lnTo>
                    <a:pt x="3298" y="551"/>
                  </a:lnTo>
                  <a:lnTo>
                    <a:pt x="3298" y="551"/>
                  </a:lnTo>
                  <a:lnTo>
                    <a:pt x="3260" y="526"/>
                  </a:lnTo>
                  <a:lnTo>
                    <a:pt x="3260" y="526"/>
                  </a:lnTo>
                  <a:lnTo>
                    <a:pt x="3235" y="507"/>
                  </a:lnTo>
                  <a:lnTo>
                    <a:pt x="3235" y="507"/>
                  </a:lnTo>
                  <a:lnTo>
                    <a:pt x="3222" y="500"/>
                  </a:lnTo>
                  <a:lnTo>
                    <a:pt x="3222" y="500"/>
                  </a:lnTo>
                  <a:lnTo>
                    <a:pt x="3219" y="498"/>
                  </a:lnTo>
                  <a:lnTo>
                    <a:pt x="3217" y="495"/>
                  </a:lnTo>
                  <a:lnTo>
                    <a:pt x="3214" y="489"/>
                  </a:lnTo>
                  <a:lnTo>
                    <a:pt x="3212" y="482"/>
                  </a:lnTo>
                  <a:lnTo>
                    <a:pt x="3212" y="478"/>
                  </a:lnTo>
                  <a:lnTo>
                    <a:pt x="3213" y="475"/>
                  </a:lnTo>
                  <a:lnTo>
                    <a:pt x="3213" y="475"/>
                  </a:lnTo>
                  <a:lnTo>
                    <a:pt x="3234" y="396"/>
                  </a:lnTo>
                  <a:lnTo>
                    <a:pt x="3234" y="396"/>
                  </a:lnTo>
                  <a:lnTo>
                    <a:pt x="3253" y="317"/>
                  </a:lnTo>
                  <a:lnTo>
                    <a:pt x="3253" y="317"/>
                  </a:lnTo>
                  <a:lnTo>
                    <a:pt x="3254" y="314"/>
                  </a:lnTo>
                  <a:lnTo>
                    <a:pt x="3254" y="310"/>
                  </a:lnTo>
                  <a:lnTo>
                    <a:pt x="3252" y="301"/>
                  </a:lnTo>
                  <a:lnTo>
                    <a:pt x="3248" y="295"/>
                  </a:lnTo>
                  <a:lnTo>
                    <a:pt x="3245" y="292"/>
                  </a:lnTo>
                  <a:lnTo>
                    <a:pt x="3242" y="290"/>
                  </a:lnTo>
                  <a:lnTo>
                    <a:pt x="3207" y="271"/>
                  </a:lnTo>
                  <a:lnTo>
                    <a:pt x="3169" y="250"/>
                  </a:lnTo>
                  <a:lnTo>
                    <a:pt x="3169" y="250"/>
                  </a:lnTo>
                  <a:lnTo>
                    <a:pt x="3166" y="248"/>
                  </a:lnTo>
                  <a:lnTo>
                    <a:pt x="3162" y="247"/>
                  </a:lnTo>
                  <a:lnTo>
                    <a:pt x="3154" y="247"/>
                  </a:lnTo>
                  <a:lnTo>
                    <a:pt x="3146" y="249"/>
                  </a:lnTo>
                  <a:lnTo>
                    <a:pt x="3143" y="251"/>
                  </a:lnTo>
                  <a:lnTo>
                    <a:pt x="3140" y="254"/>
                  </a:lnTo>
                  <a:lnTo>
                    <a:pt x="3140" y="254"/>
                  </a:lnTo>
                  <a:lnTo>
                    <a:pt x="3084" y="313"/>
                  </a:lnTo>
                  <a:lnTo>
                    <a:pt x="3084" y="313"/>
                  </a:lnTo>
                  <a:lnTo>
                    <a:pt x="3029" y="372"/>
                  </a:lnTo>
                  <a:lnTo>
                    <a:pt x="3029" y="372"/>
                  </a:lnTo>
                  <a:lnTo>
                    <a:pt x="3026" y="374"/>
                  </a:lnTo>
                  <a:lnTo>
                    <a:pt x="3022" y="376"/>
                  </a:lnTo>
                  <a:lnTo>
                    <a:pt x="3015" y="379"/>
                  </a:lnTo>
                  <a:lnTo>
                    <a:pt x="3008" y="379"/>
                  </a:lnTo>
                  <a:lnTo>
                    <a:pt x="3005" y="379"/>
                  </a:lnTo>
                  <a:lnTo>
                    <a:pt x="3001" y="378"/>
                  </a:lnTo>
                  <a:lnTo>
                    <a:pt x="3001" y="378"/>
                  </a:lnTo>
                  <a:lnTo>
                    <a:pt x="2989" y="371"/>
                  </a:lnTo>
                  <a:lnTo>
                    <a:pt x="2960" y="359"/>
                  </a:lnTo>
                  <a:lnTo>
                    <a:pt x="2960" y="359"/>
                  </a:lnTo>
                  <a:lnTo>
                    <a:pt x="2918" y="340"/>
                  </a:lnTo>
                  <a:lnTo>
                    <a:pt x="2918" y="340"/>
                  </a:lnTo>
                  <a:lnTo>
                    <a:pt x="2915" y="339"/>
                  </a:lnTo>
                  <a:lnTo>
                    <a:pt x="2912" y="337"/>
                  </a:lnTo>
                  <a:lnTo>
                    <a:pt x="2908" y="331"/>
                  </a:lnTo>
                  <a:lnTo>
                    <a:pt x="2905" y="324"/>
                  </a:lnTo>
                  <a:lnTo>
                    <a:pt x="2905" y="320"/>
                  </a:lnTo>
                  <a:lnTo>
                    <a:pt x="2905" y="316"/>
                  </a:lnTo>
                  <a:lnTo>
                    <a:pt x="2905" y="316"/>
                  </a:lnTo>
                  <a:lnTo>
                    <a:pt x="2912" y="236"/>
                  </a:lnTo>
                  <a:lnTo>
                    <a:pt x="2912" y="236"/>
                  </a:lnTo>
                  <a:lnTo>
                    <a:pt x="2917" y="155"/>
                  </a:lnTo>
                  <a:lnTo>
                    <a:pt x="2917" y="155"/>
                  </a:lnTo>
                  <a:lnTo>
                    <a:pt x="2917" y="152"/>
                  </a:lnTo>
                  <a:lnTo>
                    <a:pt x="2916" y="148"/>
                  </a:lnTo>
                  <a:lnTo>
                    <a:pt x="2913" y="140"/>
                  </a:lnTo>
                  <a:lnTo>
                    <a:pt x="2908" y="134"/>
                  </a:lnTo>
                  <a:lnTo>
                    <a:pt x="2904" y="132"/>
                  </a:lnTo>
                  <a:lnTo>
                    <a:pt x="2900" y="130"/>
                  </a:lnTo>
                  <a:lnTo>
                    <a:pt x="2900" y="130"/>
                  </a:lnTo>
                  <a:lnTo>
                    <a:pt x="2888" y="126"/>
                  </a:lnTo>
                  <a:lnTo>
                    <a:pt x="2862" y="116"/>
                  </a:lnTo>
                  <a:lnTo>
                    <a:pt x="2862" y="116"/>
                  </a:lnTo>
                  <a:lnTo>
                    <a:pt x="2822" y="104"/>
                  </a:lnTo>
                  <a:lnTo>
                    <a:pt x="2822" y="104"/>
                  </a:lnTo>
                  <a:lnTo>
                    <a:pt x="2819" y="102"/>
                  </a:lnTo>
                  <a:lnTo>
                    <a:pt x="2814" y="102"/>
                  </a:lnTo>
                  <a:lnTo>
                    <a:pt x="2806" y="104"/>
                  </a:lnTo>
                  <a:lnTo>
                    <a:pt x="2799" y="108"/>
                  </a:lnTo>
                  <a:lnTo>
                    <a:pt x="2797" y="110"/>
                  </a:lnTo>
                  <a:lnTo>
                    <a:pt x="2794" y="113"/>
                  </a:lnTo>
                  <a:lnTo>
                    <a:pt x="2794" y="113"/>
                  </a:lnTo>
                  <a:lnTo>
                    <a:pt x="2749" y="179"/>
                  </a:lnTo>
                  <a:lnTo>
                    <a:pt x="2749" y="179"/>
                  </a:lnTo>
                  <a:lnTo>
                    <a:pt x="2718" y="227"/>
                  </a:lnTo>
                  <a:lnTo>
                    <a:pt x="2705" y="248"/>
                  </a:lnTo>
                  <a:lnTo>
                    <a:pt x="2705" y="248"/>
                  </a:lnTo>
                  <a:lnTo>
                    <a:pt x="2703" y="251"/>
                  </a:lnTo>
                  <a:lnTo>
                    <a:pt x="2700" y="253"/>
                  </a:lnTo>
                  <a:lnTo>
                    <a:pt x="2693" y="257"/>
                  </a:lnTo>
                  <a:lnTo>
                    <a:pt x="2686" y="259"/>
                  </a:lnTo>
                  <a:lnTo>
                    <a:pt x="2682" y="259"/>
                  </a:lnTo>
                  <a:lnTo>
                    <a:pt x="2679" y="259"/>
                  </a:lnTo>
                  <a:lnTo>
                    <a:pt x="2679" y="259"/>
                  </a:lnTo>
                  <a:lnTo>
                    <a:pt x="2635" y="247"/>
                  </a:lnTo>
                  <a:lnTo>
                    <a:pt x="2635" y="247"/>
                  </a:lnTo>
                  <a:lnTo>
                    <a:pt x="2619" y="243"/>
                  </a:lnTo>
                  <a:lnTo>
                    <a:pt x="2604" y="240"/>
                  </a:lnTo>
                  <a:lnTo>
                    <a:pt x="2604" y="240"/>
                  </a:lnTo>
                  <a:lnTo>
                    <a:pt x="2591" y="237"/>
                  </a:lnTo>
                  <a:lnTo>
                    <a:pt x="2591" y="237"/>
                  </a:lnTo>
                  <a:lnTo>
                    <a:pt x="2587" y="236"/>
                  </a:lnTo>
                  <a:lnTo>
                    <a:pt x="2584" y="234"/>
                  </a:lnTo>
                  <a:lnTo>
                    <a:pt x="2579" y="230"/>
                  </a:lnTo>
                  <a:lnTo>
                    <a:pt x="2575" y="222"/>
                  </a:lnTo>
                  <a:lnTo>
                    <a:pt x="2574" y="219"/>
                  </a:lnTo>
                  <a:lnTo>
                    <a:pt x="2573" y="215"/>
                  </a:lnTo>
                  <a:lnTo>
                    <a:pt x="2573" y="215"/>
                  </a:lnTo>
                  <a:lnTo>
                    <a:pt x="2566" y="134"/>
                  </a:lnTo>
                  <a:lnTo>
                    <a:pt x="2566" y="134"/>
                  </a:lnTo>
                  <a:lnTo>
                    <a:pt x="2557" y="53"/>
                  </a:lnTo>
                  <a:lnTo>
                    <a:pt x="2557" y="53"/>
                  </a:lnTo>
                  <a:lnTo>
                    <a:pt x="2556" y="50"/>
                  </a:lnTo>
                  <a:lnTo>
                    <a:pt x="2555" y="46"/>
                  </a:lnTo>
                  <a:lnTo>
                    <a:pt x="2550" y="40"/>
                  </a:lnTo>
                  <a:lnTo>
                    <a:pt x="2544" y="35"/>
                  </a:lnTo>
                  <a:lnTo>
                    <a:pt x="2541" y="34"/>
                  </a:lnTo>
                  <a:lnTo>
                    <a:pt x="2537" y="33"/>
                  </a:lnTo>
                  <a:lnTo>
                    <a:pt x="2498" y="27"/>
                  </a:lnTo>
                  <a:lnTo>
                    <a:pt x="2455" y="19"/>
                  </a:lnTo>
                  <a:lnTo>
                    <a:pt x="2455" y="19"/>
                  </a:lnTo>
                  <a:lnTo>
                    <a:pt x="2451" y="19"/>
                  </a:lnTo>
                  <a:lnTo>
                    <a:pt x="2447" y="19"/>
                  </a:lnTo>
                  <a:lnTo>
                    <a:pt x="2439" y="23"/>
                  </a:lnTo>
                  <a:lnTo>
                    <a:pt x="2433" y="28"/>
                  </a:lnTo>
                  <a:lnTo>
                    <a:pt x="2431" y="31"/>
                  </a:lnTo>
                  <a:lnTo>
                    <a:pt x="2429" y="34"/>
                  </a:lnTo>
                  <a:lnTo>
                    <a:pt x="2429" y="34"/>
                  </a:lnTo>
                  <a:lnTo>
                    <a:pt x="2396" y="109"/>
                  </a:lnTo>
                  <a:lnTo>
                    <a:pt x="2396" y="109"/>
                  </a:lnTo>
                  <a:lnTo>
                    <a:pt x="2364" y="182"/>
                  </a:lnTo>
                  <a:lnTo>
                    <a:pt x="2364" y="182"/>
                  </a:lnTo>
                  <a:lnTo>
                    <a:pt x="2362" y="187"/>
                  </a:lnTo>
                  <a:lnTo>
                    <a:pt x="2360" y="190"/>
                  </a:lnTo>
                  <a:lnTo>
                    <a:pt x="2355" y="194"/>
                  </a:lnTo>
                  <a:lnTo>
                    <a:pt x="2348" y="197"/>
                  </a:lnTo>
                  <a:lnTo>
                    <a:pt x="2345" y="198"/>
                  </a:lnTo>
                  <a:lnTo>
                    <a:pt x="2341" y="198"/>
                  </a:lnTo>
                  <a:lnTo>
                    <a:pt x="2341" y="198"/>
                  </a:lnTo>
                  <a:lnTo>
                    <a:pt x="2327" y="196"/>
                  </a:lnTo>
                  <a:lnTo>
                    <a:pt x="2327" y="196"/>
                  </a:lnTo>
                  <a:lnTo>
                    <a:pt x="2296" y="195"/>
                  </a:lnTo>
                  <a:lnTo>
                    <a:pt x="2296" y="195"/>
                  </a:lnTo>
                  <a:lnTo>
                    <a:pt x="2250" y="192"/>
                  </a:lnTo>
                  <a:lnTo>
                    <a:pt x="2250" y="192"/>
                  </a:lnTo>
                  <a:lnTo>
                    <a:pt x="2247" y="191"/>
                  </a:lnTo>
                  <a:lnTo>
                    <a:pt x="2244" y="190"/>
                  </a:lnTo>
                  <a:lnTo>
                    <a:pt x="2237" y="186"/>
                  </a:lnTo>
                  <a:lnTo>
                    <a:pt x="2232" y="180"/>
                  </a:lnTo>
                  <a:lnTo>
                    <a:pt x="2229" y="173"/>
                  </a:lnTo>
                  <a:lnTo>
                    <a:pt x="2229" y="173"/>
                  </a:lnTo>
                  <a:lnTo>
                    <a:pt x="2208" y="95"/>
                  </a:lnTo>
                  <a:lnTo>
                    <a:pt x="2208" y="95"/>
                  </a:lnTo>
                  <a:lnTo>
                    <a:pt x="2185" y="17"/>
                  </a:lnTo>
                  <a:lnTo>
                    <a:pt x="2185" y="17"/>
                  </a:lnTo>
                  <a:lnTo>
                    <a:pt x="2184" y="14"/>
                  </a:lnTo>
                  <a:lnTo>
                    <a:pt x="2182" y="11"/>
                  </a:lnTo>
                  <a:lnTo>
                    <a:pt x="2176" y="5"/>
                  </a:lnTo>
                  <a:lnTo>
                    <a:pt x="2170" y="2"/>
                  </a:lnTo>
                  <a:lnTo>
                    <a:pt x="2166" y="1"/>
                  </a:lnTo>
                  <a:lnTo>
                    <a:pt x="2162" y="0"/>
                  </a:lnTo>
                  <a:lnTo>
                    <a:pt x="2162" y="0"/>
                  </a:lnTo>
                  <a:lnTo>
                    <a:pt x="2121" y="0"/>
                  </a:lnTo>
                  <a:lnTo>
                    <a:pt x="2121" y="0"/>
                  </a:lnTo>
                  <a:lnTo>
                    <a:pt x="2079" y="2"/>
                  </a:lnTo>
                  <a:lnTo>
                    <a:pt x="2079" y="2"/>
                  </a:lnTo>
                  <a:lnTo>
                    <a:pt x="2074" y="2"/>
                  </a:lnTo>
                  <a:lnTo>
                    <a:pt x="2071" y="3"/>
                  </a:lnTo>
                  <a:lnTo>
                    <a:pt x="2064" y="7"/>
                  </a:lnTo>
                  <a:lnTo>
                    <a:pt x="2059" y="13"/>
                  </a:lnTo>
                  <a:lnTo>
                    <a:pt x="2057" y="16"/>
                  </a:lnTo>
                  <a:lnTo>
                    <a:pt x="2056" y="19"/>
                  </a:lnTo>
                  <a:lnTo>
                    <a:pt x="2056" y="19"/>
                  </a:lnTo>
                  <a:lnTo>
                    <a:pt x="2035" y="98"/>
                  </a:lnTo>
                  <a:lnTo>
                    <a:pt x="2035" y="98"/>
                  </a:lnTo>
                  <a:lnTo>
                    <a:pt x="2018" y="177"/>
                  </a:lnTo>
                  <a:lnTo>
                    <a:pt x="2018" y="177"/>
                  </a:lnTo>
                  <a:lnTo>
                    <a:pt x="2015" y="184"/>
                  </a:lnTo>
                  <a:lnTo>
                    <a:pt x="2010" y="190"/>
                  </a:lnTo>
                  <a:lnTo>
                    <a:pt x="2004" y="195"/>
                  </a:lnTo>
                  <a:lnTo>
                    <a:pt x="2001" y="196"/>
                  </a:lnTo>
                  <a:lnTo>
                    <a:pt x="1998" y="197"/>
                  </a:lnTo>
                  <a:lnTo>
                    <a:pt x="1998" y="197"/>
                  </a:lnTo>
                  <a:lnTo>
                    <a:pt x="1951" y="201"/>
                  </a:lnTo>
                  <a:lnTo>
                    <a:pt x="1951" y="201"/>
                  </a:lnTo>
                  <a:lnTo>
                    <a:pt x="1921" y="204"/>
                  </a:lnTo>
                  <a:lnTo>
                    <a:pt x="1906" y="206"/>
                  </a:lnTo>
                  <a:lnTo>
                    <a:pt x="1906" y="206"/>
                  </a:lnTo>
                  <a:lnTo>
                    <a:pt x="1903" y="206"/>
                  </a:lnTo>
                  <a:lnTo>
                    <a:pt x="1899" y="205"/>
                  </a:lnTo>
                  <a:lnTo>
                    <a:pt x="1893" y="203"/>
                  </a:lnTo>
                  <a:lnTo>
                    <a:pt x="1887" y="198"/>
                  </a:lnTo>
                  <a:lnTo>
                    <a:pt x="1885" y="195"/>
                  </a:lnTo>
                  <a:lnTo>
                    <a:pt x="1883" y="192"/>
                  </a:lnTo>
                  <a:lnTo>
                    <a:pt x="1883" y="192"/>
                  </a:lnTo>
                  <a:lnTo>
                    <a:pt x="1849" y="118"/>
                  </a:lnTo>
                  <a:lnTo>
                    <a:pt x="1849" y="118"/>
                  </a:lnTo>
                  <a:lnTo>
                    <a:pt x="1813" y="45"/>
                  </a:lnTo>
                  <a:lnTo>
                    <a:pt x="1813" y="45"/>
                  </a:lnTo>
                  <a:lnTo>
                    <a:pt x="1811" y="42"/>
                  </a:lnTo>
                  <a:lnTo>
                    <a:pt x="1808" y="39"/>
                  </a:lnTo>
                  <a:lnTo>
                    <a:pt x="1802" y="35"/>
                  </a:lnTo>
                  <a:lnTo>
                    <a:pt x="1795" y="32"/>
                  </a:lnTo>
                  <a:lnTo>
                    <a:pt x="1791" y="32"/>
                  </a:lnTo>
                  <a:lnTo>
                    <a:pt x="1786" y="32"/>
                  </a:lnTo>
                  <a:lnTo>
                    <a:pt x="1747" y="40"/>
                  </a:lnTo>
                  <a:lnTo>
                    <a:pt x="1705" y="48"/>
                  </a:lnTo>
                  <a:lnTo>
                    <a:pt x="1705" y="48"/>
                  </a:lnTo>
                  <a:lnTo>
                    <a:pt x="1701" y="49"/>
                  </a:lnTo>
                  <a:lnTo>
                    <a:pt x="1698" y="51"/>
                  </a:lnTo>
                  <a:lnTo>
                    <a:pt x="1692" y="55"/>
                  </a:lnTo>
                  <a:lnTo>
                    <a:pt x="1687" y="63"/>
                  </a:lnTo>
                  <a:lnTo>
                    <a:pt x="1686" y="66"/>
                  </a:lnTo>
                  <a:lnTo>
                    <a:pt x="1686" y="70"/>
                  </a:lnTo>
                  <a:lnTo>
                    <a:pt x="1686" y="70"/>
                  </a:lnTo>
                  <a:lnTo>
                    <a:pt x="1680" y="151"/>
                  </a:lnTo>
                  <a:lnTo>
                    <a:pt x="1680" y="151"/>
                  </a:lnTo>
                  <a:lnTo>
                    <a:pt x="1676" y="232"/>
                  </a:lnTo>
                  <a:lnTo>
                    <a:pt x="1676" y="232"/>
                  </a:lnTo>
                  <a:lnTo>
                    <a:pt x="1675" y="236"/>
                  </a:lnTo>
                  <a:lnTo>
                    <a:pt x="1674" y="239"/>
                  </a:lnTo>
                  <a:lnTo>
                    <a:pt x="1671" y="246"/>
                  </a:lnTo>
                  <a:lnTo>
                    <a:pt x="1665" y="251"/>
                  </a:lnTo>
                  <a:lnTo>
                    <a:pt x="1662" y="253"/>
                  </a:lnTo>
                  <a:lnTo>
                    <a:pt x="1658" y="254"/>
                  </a:lnTo>
                  <a:lnTo>
                    <a:pt x="1658" y="254"/>
                  </a:lnTo>
                  <a:lnTo>
                    <a:pt x="1645" y="257"/>
                  </a:lnTo>
                  <a:lnTo>
                    <a:pt x="1631" y="261"/>
                  </a:lnTo>
                  <a:lnTo>
                    <a:pt x="1614" y="265"/>
                  </a:lnTo>
                  <a:lnTo>
                    <a:pt x="1614" y="265"/>
                  </a:lnTo>
                  <a:lnTo>
                    <a:pt x="1571" y="279"/>
                  </a:lnTo>
                  <a:lnTo>
                    <a:pt x="1571" y="279"/>
                  </a:lnTo>
                  <a:lnTo>
                    <a:pt x="1567" y="280"/>
                  </a:lnTo>
                  <a:lnTo>
                    <a:pt x="1564" y="280"/>
                  </a:lnTo>
                  <a:lnTo>
                    <a:pt x="1557" y="278"/>
                  </a:lnTo>
                  <a:lnTo>
                    <a:pt x="1550" y="275"/>
                  </a:lnTo>
                  <a:lnTo>
                    <a:pt x="1548" y="272"/>
                  </a:lnTo>
                  <a:lnTo>
                    <a:pt x="1545" y="270"/>
                  </a:lnTo>
                  <a:lnTo>
                    <a:pt x="1545" y="270"/>
                  </a:lnTo>
                  <a:lnTo>
                    <a:pt x="1530" y="248"/>
                  </a:lnTo>
                  <a:lnTo>
                    <a:pt x="1498" y="203"/>
                  </a:lnTo>
                  <a:lnTo>
                    <a:pt x="1498" y="203"/>
                  </a:lnTo>
                  <a:lnTo>
                    <a:pt x="1450" y="137"/>
                  </a:lnTo>
                  <a:lnTo>
                    <a:pt x="1450" y="137"/>
                  </a:lnTo>
                  <a:lnTo>
                    <a:pt x="1448" y="134"/>
                  </a:lnTo>
                  <a:lnTo>
                    <a:pt x="1445" y="132"/>
                  </a:lnTo>
                  <a:lnTo>
                    <a:pt x="1438" y="129"/>
                  </a:lnTo>
                  <a:lnTo>
                    <a:pt x="1431" y="128"/>
                  </a:lnTo>
                  <a:lnTo>
                    <a:pt x="1427" y="128"/>
                  </a:lnTo>
                  <a:lnTo>
                    <a:pt x="1423" y="129"/>
                  </a:lnTo>
                  <a:lnTo>
                    <a:pt x="1423" y="129"/>
                  </a:lnTo>
                  <a:lnTo>
                    <a:pt x="1384" y="143"/>
                  </a:lnTo>
                  <a:lnTo>
                    <a:pt x="1384" y="143"/>
                  </a:lnTo>
                  <a:lnTo>
                    <a:pt x="1345" y="159"/>
                  </a:lnTo>
                  <a:lnTo>
                    <a:pt x="1345" y="159"/>
                  </a:lnTo>
                  <a:lnTo>
                    <a:pt x="1342" y="161"/>
                  </a:lnTo>
                  <a:lnTo>
                    <a:pt x="1339" y="163"/>
                  </a:lnTo>
                  <a:lnTo>
                    <a:pt x="1333" y="169"/>
                  </a:lnTo>
                  <a:lnTo>
                    <a:pt x="1330" y="176"/>
                  </a:lnTo>
                  <a:lnTo>
                    <a:pt x="1329" y="180"/>
                  </a:lnTo>
                  <a:lnTo>
                    <a:pt x="1329" y="184"/>
                  </a:lnTo>
                  <a:lnTo>
                    <a:pt x="1329" y="184"/>
                  </a:lnTo>
                  <a:lnTo>
                    <a:pt x="1338" y="264"/>
                  </a:lnTo>
                  <a:lnTo>
                    <a:pt x="1338" y="264"/>
                  </a:lnTo>
                  <a:lnTo>
                    <a:pt x="1345" y="320"/>
                  </a:lnTo>
                  <a:lnTo>
                    <a:pt x="1348" y="344"/>
                  </a:lnTo>
                  <a:lnTo>
                    <a:pt x="1348" y="344"/>
                  </a:lnTo>
                  <a:lnTo>
                    <a:pt x="1348" y="348"/>
                  </a:lnTo>
                  <a:lnTo>
                    <a:pt x="1348" y="353"/>
                  </a:lnTo>
                  <a:lnTo>
                    <a:pt x="1346" y="360"/>
                  </a:lnTo>
                  <a:lnTo>
                    <a:pt x="1342" y="366"/>
                  </a:lnTo>
                  <a:lnTo>
                    <a:pt x="1339" y="368"/>
                  </a:lnTo>
                  <a:lnTo>
                    <a:pt x="1335" y="370"/>
                  </a:lnTo>
                  <a:lnTo>
                    <a:pt x="1335" y="370"/>
                  </a:lnTo>
                  <a:lnTo>
                    <a:pt x="1294" y="389"/>
                  </a:lnTo>
                  <a:lnTo>
                    <a:pt x="1294" y="389"/>
                  </a:lnTo>
                  <a:lnTo>
                    <a:pt x="1266" y="403"/>
                  </a:lnTo>
                  <a:lnTo>
                    <a:pt x="1253" y="410"/>
                  </a:lnTo>
                  <a:lnTo>
                    <a:pt x="1253" y="410"/>
                  </a:lnTo>
                  <a:lnTo>
                    <a:pt x="1250" y="411"/>
                  </a:lnTo>
                  <a:lnTo>
                    <a:pt x="1246" y="412"/>
                  </a:lnTo>
                  <a:lnTo>
                    <a:pt x="1239" y="412"/>
                  </a:lnTo>
                  <a:lnTo>
                    <a:pt x="1232" y="409"/>
                  </a:lnTo>
                  <a:lnTo>
                    <a:pt x="1229" y="407"/>
                  </a:lnTo>
                  <a:lnTo>
                    <a:pt x="1226" y="405"/>
                  </a:lnTo>
                  <a:lnTo>
                    <a:pt x="1226" y="405"/>
                  </a:lnTo>
                  <a:lnTo>
                    <a:pt x="1169" y="347"/>
                  </a:lnTo>
                  <a:lnTo>
                    <a:pt x="1169" y="347"/>
                  </a:lnTo>
                  <a:lnTo>
                    <a:pt x="1110" y="291"/>
                  </a:lnTo>
                  <a:lnTo>
                    <a:pt x="1110" y="291"/>
                  </a:lnTo>
                  <a:lnTo>
                    <a:pt x="1107" y="289"/>
                  </a:lnTo>
                  <a:lnTo>
                    <a:pt x="1104" y="287"/>
                  </a:lnTo>
                  <a:lnTo>
                    <a:pt x="1096" y="285"/>
                  </a:lnTo>
                  <a:lnTo>
                    <a:pt x="1088" y="285"/>
                  </a:lnTo>
                  <a:lnTo>
                    <a:pt x="1084" y="286"/>
                  </a:lnTo>
                  <a:lnTo>
                    <a:pt x="1081" y="288"/>
                  </a:lnTo>
                  <a:lnTo>
                    <a:pt x="1047" y="308"/>
                  </a:lnTo>
                  <a:lnTo>
                    <a:pt x="1010" y="331"/>
                  </a:lnTo>
                  <a:lnTo>
                    <a:pt x="1010" y="331"/>
                  </a:lnTo>
                  <a:lnTo>
                    <a:pt x="1006" y="333"/>
                  </a:lnTo>
                  <a:lnTo>
                    <a:pt x="1004" y="336"/>
                  </a:lnTo>
                  <a:lnTo>
                    <a:pt x="1000" y="343"/>
                  </a:lnTo>
                  <a:lnTo>
                    <a:pt x="998" y="351"/>
                  </a:lnTo>
                  <a:lnTo>
                    <a:pt x="998" y="355"/>
                  </a:lnTo>
                  <a:lnTo>
                    <a:pt x="999" y="359"/>
                  </a:lnTo>
                  <a:lnTo>
                    <a:pt x="999" y="359"/>
                  </a:lnTo>
                  <a:lnTo>
                    <a:pt x="1022" y="437"/>
                  </a:lnTo>
                  <a:lnTo>
                    <a:pt x="1022" y="437"/>
                  </a:lnTo>
                  <a:lnTo>
                    <a:pt x="1045" y="513"/>
                  </a:lnTo>
                  <a:lnTo>
                    <a:pt x="1045" y="513"/>
                  </a:lnTo>
                  <a:lnTo>
                    <a:pt x="1046" y="518"/>
                  </a:lnTo>
                  <a:lnTo>
                    <a:pt x="1046" y="522"/>
                  </a:lnTo>
                  <a:lnTo>
                    <a:pt x="1045" y="529"/>
                  </a:lnTo>
                  <a:lnTo>
                    <a:pt x="1042" y="535"/>
                  </a:lnTo>
                  <a:lnTo>
                    <a:pt x="1040" y="538"/>
                  </a:lnTo>
                  <a:lnTo>
                    <a:pt x="1037" y="540"/>
                  </a:lnTo>
                  <a:lnTo>
                    <a:pt x="1037" y="540"/>
                  </a:lnTo>
                  <a:lnTo>
                    <a:pt x="1025" y="548"/>
                  </a:lnTo>
                  <a:lnTo>
                    <a:pt x="1025" y="548"/>
                  </a:lnTo>
                  <a:lnTo>
                    <a:pt x="1000" y="567"/>
                  </a:lnTo>
                  <a:lnTo>
                    <a:pt x="1000" y="567"/>
                  </a:lnTo>
                  <a:lnTo>
                    <a:pt x="963" y="594"/>
                  </a:lnTo>
                  <a:lnTo>
                    <a:pt x="963" y="594"/>
                  </a:lnTo>
                  <a:lnTo>
                    <a:pt x="960" y="595"/>
                  </a:lnTo>
                  <a:lnTo>
                    <a:pt x="957" y="596"/>
                  </a:lnTo>
                  <a:lnTo>
                    <a:pt x="950" y="598"/>
                  </a:lnTo>
                  <a:lnTo>
                    <a:pt x="942" y="596"/>
                  </a:lnTo>
                  <a:lnTo>
                    <a:pt x="939" y="595"/>
                  </a:lnTo>
                  <a:lnTo>
                    <a:pt x="936" y="593"/>
                  </a:lnTo>
                  <a:lnTo>
                    <a:pt x="936" y="593"/>
                  </a:lnTo>
                  <a:lnTo>
                    <a:pt x="869" y="547"/>
                  </a:lnTo>
                  <a:lnTo>
                    <a:pt x="869" y="547"/>
                  </a:lnTo>
                  <a:lnTo>
                    <a:pt x="801" y="502"/>
                  </a:lnTo>
                  <a:lnTo>
                    <a:pt x="801" y="502"/>
                  </a:lnTo>
                  <a:lnTo>
                    <a:pt x="798" y="500"/>
                  </a:lnTo>
                  <a:lnTo>
                    <a:pt x="795" y="499"/>
                  </a:lnTo>
                  <a:lnTo>
                    <a:pt x="787" y="499"/>
                  </a:lnTo>
                  <a:lnTo>
                    <a:pt x="779" y="500"/>
                  </a:lnTo>
                  <a:lnTo>
                    <a:pt x="776" y="502"/>
                  </a:lnTo>
                  <a:lnTo>
                    <a:pt x="773" y="504"/>
                  </a:lnTo>
                  <a:lnTo>
                    <a:pt x="773" y="504"/>
                  </a:lnTo>
                  <a:lnTo>
                    <a:pt x="763" y="512"/>
                  </a:lnTo>
                  <a:lnTo>
                    <a:pt x="741" y="531"/>
                  </a:lnTo>
                  <a:lnTo>
                    <a:pt x="741" y="531"/>
                  </a:lnTo>
                  <a:lnTo>
                    <a:pt x="710" y="559"/>
                  </a:lnTo>
                  <a:lnTo>
                    <a:pt x="710" y="559"/>
                  </a:lnTo>
                  <a:lnTo>
                    <a:pt x="707" y="562"/>
                  </a:lnTo>
                  <a:lnTo>
                    <a:pt x="705" y="565"/>
                  </a:lnTo>
                  <a:lnTo>
                    <a:pt x="703" y="572"/>
                  </a:lnTo>
                  <a:lnTo>
                    <a:pt x="702" y="580"/>
                  </a:lnTo>
                  <a:lnTo>
                    <a:pt x="703" y="584"/>
                  </a:lnTo>
                  <a:lnTo>
                    <a:pt x="704" y="587"/>
                  </a:lnTo>
                  <a:lnTo>
                    <a:pt x="704" y="587"/>
                  </a:lnTo>
                  <a:lnTo>
                    <a:pt x="714" y="610"/>
                  </a:lnTo>
                  <a:lnTo>
                    <a:pt x="740" y="660"/>
                  </a:lnTo>
                  <a:lnTo>
                    <a:pt x="740" y="660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778" y="736"/>
                  </a:lnTo>
                  <a:lnTo>
                    <a:pt x="779" y="740"/>
                  </a:lnTo>
                  <a:lnTo>
                    <a:pt x="779" y="747"/>
                  </a:lnTo>
                  <a:lnTo>
                    <a:pt x="777" y="754"/>
                  </a:lnTo>
                  <a:lnTo>
                    <a:pt x="776" y="757"/>
                  </a:lnTo>
                  <a:lnTo>
                    <a:pt x="773" y="760"/>
                  </a:lnTo>
                  <a:lnTo>
                    <a:pt x="773" y="760"/>
                  </a:lnTo>
                  <a:lnTo>
                    <a:pt x="741" y="792"/>
                  </a:lnTo>
                  <a:lnTo>
                    <a:pt x="741" y="792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07" y="828"/>
                  </a:lnTo>
                  <a:lnTo>
                    <a:pt x="704" y="830"/>
                  </a:lnTo>
                  <a:lnTo>
                    <a:pt x="697" y="832"/>
                  </a:lnTo>
                  <a:lnTo>
                    <a:pt x="690" y="832"/>
                  </a:lnTo>
                  <a:lnTo>
                    <a:pt x="686" y="831"/>
                  </a:lnTo>
                  <a:lnTo>
                    <a:pt x="683" y="830"/>
                  </a:lnTo>
                  <a:lnTo>
                    <a:pt x="683" y="830"/>
                  </a:lnTo>
                  <a:lnTo>
                    <a:pt x="609" y="795"/>
                  </a:lnTo>
                  <a:lnTo>
                    <a:pt x="609" y="795"/>
                  </a:lnTo>
                  <a:lnTo>
                    <a:pt x="535" y="764"/>
                  </a:lnTo>
                  <a:lnTo>
                    <a:pt x="535" y="764"/>
                  </a:lnTo>
                  <a:lnTo>
                    <a:pt x="531" y="763"/>
                  </a:lnTo>
                  <a:lnTo>
                    <a:pt x="527" y="762"/>
                  </a:lnTo>
                  <a:lnTo>
                    <a:pt x="520" y="763"/>
                  </a:lnTo>
                  <a:lnTo>
                    <a:pt x="512" y="766"/>
                  </a:lnTo>
                  <a:lnTo>
                    <a:pt x="509" y="768"/>
                  </a:lnTo>
                  <a:lnTo>
                    <a:pt x="506" y="771"/>
                  </a:lnTo>
                  <a:lnTo>
                    <a:pt x="481" y="800"/>
                  </a:lnTo>
                  <a:lnTo>
                    <a:pt x="481" y="800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54" y="835"/>
                  </a:lnTo>
                  <a:lnTo>
                    <a:pt x="454" y="835"/>
                  </a:lnTo>
                  <a:lnTo>
                    <a:pt x="452" y="838"/>
                  </a:lnTo>
                  <a:lnTo>
                    <a:pt x="451" y="841"/>
                  </a:lnTo>
                  <a:lnTo>
                    <a:pt x="449" y="850"/>
                  </a:lnTo>
                  <a:lnTo>
                    <a:pt x="450" y="857"/>
                  </a:lnTo>
                  <a:lnTo>
                    <a:pt x="451" y="861"/>
                  </a:lnTo>
                  <a:lnTo>
                    <a:pt x="453" y="864"/>
                  </a:lnTo>
                  <a:lnTo>
                    <a:pt x="453" y="864"/>
                  </a:lnTo>
                  <a:lnTo>
                    <a:pt x="501" y="930"/>
                  </a:lnTo>
                  <a:lnTo>
                    <a:pt x="501" y="930"/>
                  </a:lnTo>
                  <a:lnTo>
                    <a:pt x="549" y="994"/>
                  </a:lnTo>
                  <a:lnTo>
                    <a:pt x="549" y="994"/>
                  </a:lnTo>
                  <a:lnTo>
                    <a:pt x="552" y="1000"/>
                  </a:lnTo>
                  <a:lnTo>
                    <a:pt x="554" y="1009"/>
                  </a:lnTo>
                  <a:lnTo>
                    <a:pt x="553" y="1016"/>
                  </a:lnTo>
                  <a:lnTo>
                    <a:pt x="552" y="1019"/>
                  </a:lnTo>
                  <a:lnTo>
                    <a:pt x="550" y="1022"/>
                  </a:lnTo>
                  <a:lnTo>
                    <a:pt x="550" y="1022"/>
                  </a:lnTo>
                  <a:lnTo>
                    <a:pt x="525" y="1060"/>
                  </a:lnTo>
                  <a:lnTo>
                    <a:pt x="525" y="1060"/>
                  </a:lnTo>
                  <a:lnTo>
                    <a:pt x="507" y="1085"/>
                  </a:lnTo>
                  <a:lnTo>
                    <a:pt x="507" y="1085"/>
                  </a:lnTo>
                  <a:lnTo>
                    <a:pt x="499" y="1098"/>
                  </a:lnTo>
                  <a:lnTo>
                    <a:pt x="499" y="1098"/>
                  </a:lnTo>
                  <a:lnTo>
                    <a:pt x="497" y="1101"/>
                  </a:lnTo>
                  <a:lnTo>
                    <a:pt x="495" y="1103"/>
                  </a:lnTo>
                  <a:lnTo>
                    <a:pt x="489" y="1107"/>
                  </a:lnTo>
                  <a:lnTo>
                    <a:pt x="481" y="1108"/>
                  </a:lnTo>
                  <a:lnTo>
                    <a:pt x="478" y="1108"/>
                  </a:lnTo>
                  <a:lnTo>
                    <a:pt x="474" y="1107"/>
                  </a:lnTo>
                  <a:lnTo>
                    <a:pt x="474" y="1107"/>
                  </a:lnTo>
                  <a:lnTo>
                    <a:pt x="396" y="1086"/>
                  </a:lnTo>
                  <a:lnTo>
                    <a:pt x="396" y="1086"/>
                  </a:lnTo>
                  <a:lnTo>
                    <a:pt x="317" y="1067"/>
                  </a:lnTo>
                  <a:lnTo>
                    <a:pt x="317" y="1067"/>
                  </a:lnTo>
                  <a:lnTo>
                    <a:pt x="313" y="1066"/>
                  </a:lnTo>
                  <a:lnTo>
                    <a:pt x="308" y="1066"/>
                  </a:lnTo>
                  <a:lnTo>
                    <a:pt x="301" y="1068"/>
                  </a:lnTo>
                  <a:lnTo>
                    <a:pt x="294" y="1072"/>
                  </a:lnTo>
                  <a:lnTo>
                    <a:pt x="292" y="1075"/>
                  </a:lnTo>
                  <a:lnTo>
                    <a:pt x="289" y="1078"/>
                  </a:lnTo>
                  <a:lnTo>
                    <a:pt x="249" y="1151"/>
                  </a:lnTo>
                  <a:lnTo>
                    <a:pt x="249" y="1151"/>
                  </a:lnTo>
                  <a:lnTo>
                    <a:pt x="248" y="1154"/>
                  </a:lnTo>
                  <a:lnTo>
                    <a:pt x="247" y="1158"/>
                  </a:lnTo>
                  <a:lnTo>
                    <a:pt x="247" y="1166"/>
                  </a:lnTo>
                  <a:lnTo>
                    <a:pt x="249" y="1174"/>
                  </a:lnTo>
                  <a:lnTo>
                    <a:pt x="251" y="1177"/>
                  </a:lnTo>
                  <a:lnTo>
                    <a:pt x="253" y="1180"/>
                  </a:lnTo>
                  <a:lnTo>
                    <a:pt x="253" y="1180"/>
                  </a:lnTo>
                  <a:lnTo>
                    <a:pt x="312" y="1236"/>
                  </a:lnTo>
                  <a:lnTo>
                    <a:pt x="312" y="1236"/>
                  </a:lnTo>
                  <a:lnTo>
                    <a:pt x="371" y="1291"/>
                  </a:lnTo>
                  <a:lnTo>
                    <a:pt x="371" y="1291"/>
                  </a:lnTo>
                  <a:lnTo>
                    <a:pt x="374" y="1294"/>
                  </a:lnTo>
                  <a:lnTo>
                    <a:pt x="376" y="1298"/>
                  </a:lnTo>
                  <a:lnTo>
                    <a:pt x="378" y="1305"/>
                  </a:lnTo>
                  <a:lnTo>
                    <a:pt x="379" y="1312"/>
                  </a:lnTo>
                  <a:lnTo>
                    <a:pt x="378" y="1315"/>
                  </a:lnTo>
                  <a:lnTo>
                    <a:pt x="377" y="1319"/>
                  </a:lnTo>
                  <a:lnTo>
                    <a:pt x="377" y="1319"/>
                  </a:lnTo>
                  <a:lnTo>
                    <a:pt x="371" y="1331"/>
                  </a:lnTo>
                  <a:lnTo>
                    <a:pt x="359" y="1360"/>
                  </a:lnTo>
                  <a:lnTo>
                    <a:pt x="359" y="1360"/>
                  </a:lnTo>
                  <a:lnTo>
                    <a:pt x="340" y="1402"/>
                  </a:lnTo>
                  <a:lnTo>
                    <a:pt x="340" y="1402"/>
                  </a:lnTo>
                  <a:lnTo>
                    <a:pt x="338" y="1405"/>
                  </a:lnTo>
                  <a:lnTo>
                    <a:pt x="336" y="1408"/>
                  </a:lnTo>
                  <a:lnTo>
                    <a:pt x="330" y="1412"/>
                  </a:lnTo>
                  <a:lnTo>
                    <a:pt x="323" y="1415"/>
                  </a:lnTo>
                  <a:lnTo>
                    <a:pt x="320" y="1415"/>
                  </a:lnTo>
                  <a:lnTo>
                    <a:pt x="316" y="1415"/>
                  </a:lnTo>
                  <a:lnTo>
                    <a:pt x="316" y="1415"/>
                  </a:lnTo>
                  <a:lnTo>
                    <a:pt x="236" y="1408"/>
                  </a:lnTo>
                  <a:lnTo>
                    <a:pt x="236" y="1408"/>
                  </a:lnTo>
                  <a:lnTo>
                    <a:pt x="155" y="1403"/>
                  </a:lnTo>
                  <a:lnTo>
                    <a:pt x="155" y="1403"/>
                  </a:lnTo>
                  <a:lnTo>
                    <a:pt x="151" y="1403"/>
                  </a:lnTo>
                  <a:lnTo>
                    <a:pt x="148" y="1404"/>
                  </a:lnTo>
                  <a:lnTo>
                    <a:pt x="140" y="1407"/>
                  </a:lnTo>
                  <a:lnTo>
                    <a:pt x="134" y="1412"/>
                  </a:lnTo>
                  <a:lnTo>
                    <a:pt x="132" y="1416"/>
                  </a:lnTo>
                  <a:lnTo>
                    <a:pt x="130" y="1420"/>
                  </a:lnTo>
                  <a:lnTo>
                    <a:pt x="117" y="1456"/>
                  </a:lnTo>
                  <a:lnTo>
                    <a:pt x="104" y="1498"/>
                  </a:lnTo>
                  <a:lnTo>
                    <a:pt x="104" y="1498"/>
                  </a:lnTo>
                  <a:lnTo>
                    <a:pt x="102" y="1501"/>
                  </a:lnTo>
                  <a:lnTo>
                    <a:pt x="102" y="1506"/>
                  </a:lnTo>
                  <a:lnTo>
                    <a:pt x="104" y="1514"/>
                  </a:lnTo>
                  <a:lnTo>
                    <a:pt x="107" y="1521"/>
                  </a:lnTo>
                  <a:lnTo>
                    <a:pt x="110" y="1523"/>
                  </a:lnTo>
                  <a:lnTo>
                    <a:pt x="113" y="1526"/>
                  </a:lnTo>
                  <a:lnTo>
                    <a:pt x="113" y="1526"/>
                  </a:lnTo>
                  <a:lnTo>
                    <a:pt x="179" y="1571"/>
                  </a:lnTo>
                  <a:lnTo>
                    <a:pt x="179" y="1571"/>
                  </a:lnTo>
                  <a:lnTo>
                    <a:pt x="225" y="1602"/>
                  </a:lnTo>
                  <a:lnTo>
                    <a:pt x="247" y="1615"/>
                  </a:lnTo>
                  <a:lnTo>
                    <a:pt x="247" y="1615"/>
                  </a:lnTo>
                  <a:lnTo>
                    <a:pt x="250" y="1617"/>
                  </a:lnTo>
                  <a:lnTo>
                    <a:pt x="253" y="1620"/>
                  </a:lnTo>
                  <a:lnTo>
                    <a:pt x="257" y="1627"/>
                  </a:lnTo>
                  <a:lnTo>
                    <a:pt x="259" y="1634"/>
                  </a:lnTo>
                  <a:lnTo>
                    <a:pt x="259" y="1638"/>
                  </a:lnTo>
                  <a:lnTo>
                    <a:pt x="258" y="1641"/>
                  </a:lnTo>
                  <a:lnTo>
                    <a:pt x="258" y="1641"/>
                  </a:lnTo>
                  <a:lnTo>
                    <a:pt x="247" y="1685"/>
                  </a:lnTo>
                  <a:lnTo>
                    <a:pt x="247" y="1685"/>
                  </a:lnTo>
                  <a:lnTo>
                    <a:pt x="243" y="1701"/>
                  </a:lnTo>
                  <a:lnTo>
                    <a:pt x="240" y="1716"/>
                  </a:lnTo>
                  <a:lnTo>
                    <a:pt x="240" y="1716"/>
                  </a:lnTo>
                  <a:lnTo>
                    <a:pt x="237" y="1729"/>
                  </a:lnTo>
                  <a:lnTo>
                    <a:pt x="237" y="1729"/>
                  </a:lnTo>
                  <a:lnTo>
                    <a:pt x="236" y="1733"/>
                  </a:lnTo>
                  <a:lnTo>
                    <a:pt x="234" y="1736"/>
                  </a:lnTo>
                  <a:lnTo>
                    <a:pt x="229" y="1741"/>
                  </a:lnTo>
                  <a:lnTo>
                    <a:pt x="222" y="1745"/>
                  </a:lnTo>
                  <a:lnTo>
                    <a:pt x="218" y="1746"/>
                  </a:lnTo>
                  <a:lnTo>
                    <a:pt x="215" y="1747"/>
                  </a:lnTo>
                  <a:lnTo>
                    <a:pt x="215" y="1747"/>
                  </a:lnTo>
                  <a:lnTo>
                    <a:pt x="134" y="1755"/>
                  </a:lnTo>
                  <a:lnTo>
                    <a:pt x="134" y="1755"/>
                  </a:lnTo>
                  <a:lnTo>
                    <a:pt x="53" y="1763"/>
                  </a:lnTo>
                  <a:lnTo>
                    <a:pt x="53" y="1763"/>
                  </a:lnTo>
                  <a:lnTo>
                    <a:pt x="49" y="1764"/>
                  </a:lnTo>
                  <a:lnTo>
                    <a:pt x="46" y="1765"/>
                  </a:lnTo>
                  <a:lnTo>
                    <a:pt x="40" y="1770"/>
                  </a:lnTo>
                  <a:lnTo>
                    <a:pt x="35" y="1776"/>
                  </a:lnTo>
                  <a:lnTo>
                    <a:pt x="34" y="1779"/>
                  </a:lnTo>
                  <a:lnTo>
                    <a:pt x="33" y="1783"/>
                  </a:lnTo>
                  <a:lnTo>
                    <a:pt x="19" y="1865"/>
                  </a:lnTo>
                  <a:lnTo>
                    <a:pt x="19" y="1865"/>
                  </a:lnTo>
                  <a:lnTo>
                    <a:pt x="19" y="1869"/>
                  </a:lnTo>
                  <a:lnTo>
                    <a:pt x="19" y="1873"/>
                  </a:lnTo>
                  <a:lnTo>
                    <a:pt x="23" y="1881"/>
                  </a:lnTo>
                  <a:lnTo>
                    <a:pt x="28" y="1887"/>
                  </a:lnTo>
                  <a:lnTo>
                    <a:pt x="30" y="1889"/>
                  </a:lnTo>
                  <a:lnTo>
                    <a:pt x="34" y="1891"/>
                  </a:lnTo>
                  <a:lnTo>
                    <a:pt x="34" y="1891"/>
                  </a:lnTo>
                  <a:lnTo>
                    <a:pt x="108" y="1924"/>
                  </a:lnTo>
                  <a:lnTo>
                    <a:pt x="108" y="1924"/>
                  </a:lnTo>
                  <a:lnTo>
                    <a:pt x="182" y="1956"/>
                  </a:lnTo>
                  <a:lnTo>
                    <a:pt x="182" y="1956"/>
                  </a:lnTo>
                  <a:lnTo>
                    <a:pt x="186" y="1958"/>
                  </a:lnTo>
                  <a:lnTo>
                    <a:pt x="189" y="1960"/>
                  </a:lnTo>
                  <a:lnTo>
                    <a:pt x="194" y="1965"/>
                  </a:lnTo>
                  <a:lnTo>
                    <a:pt x="197" y="1972"/>
                  </a:lnTo>
                  <a:lnTo>
                    <a:pt x="197" y="1975"/>
                  </a:lnTo>
                  <a:lnTo>
                    <a:pt x="197" y="1979"/>
                  </a:lnTo>
                  <a:lnTo>
                    <a:pt x="197" y="1979"/>
                  </a:lnTo>
                  <a:lnTo>
                    <a:pt x="196" y="1993"/>
                  </a:lnTo>
                  <a:lnTo>
                    <a:pt x="196" y="1993"/>
                  </a:lnTo>
                  <a:lnTo>
                    <a:pt x="194" y="2024"/>
                  </a:lnTo>
                  <a:lnTo>
                    <a:pt x="194" y="2024"/>
                  </a:lnTo>
                  <a:lnTo>
                    <a:pt x="192" y="2070"/>
                  </a:lnTo>
                  <a:lnTo>
                    <a:pt x="192" y="2070"/>
                  </a:lnTo>
                  <a:lnTo>
                    <a:pt x="191" y="2073"/>
                  </a:lnTo>
                  <a:lnTo>
                    <a:pt x="190" y="2076"/>
                  </a:lnTo>
                  <a:lnTo>
                    <a:pt x="186" y="2083"/>
                  </a:lnTo>
                  <a:lnTo>
                    <a:pt x="179" y="2088"/>
                  </a:lnTo>
                  <a:lnTo>
                    <a:pt x="176" y="2090"/>
                  </a:lnTo>
                  <a:lnTo>
                    <a:pt x="173" y="2091"/>
                  </a:lnTo>
                  <a:lnTo>
                    <a:pt x="173" y="2091"/>
                  </a:lnTo>
                  <a:lnTo>
                    <a:pt x="95" y="2112"/>
                  </a:lnTo>
                  <a:lnTo>
                    <a:pt x="95" y="2112"/>
                  </a:lnTo>
                  <a:lnTo>
                    <a:pt x="17" y="2135"/>
                  </a:lnTo>
                  <a:lnTo>
                    <a:pt x="17" y="2135"/>
                  </a:lnTo>
                  <a:lnTo>
                    <a:pt x="13" y="2136"/>
                  </a:lnTo>
                  <a:lnTo>
                    <a:pt x="10" y="2138"/>
                  </a:lnTo>
                  <a:lnTo>
                    <a:pt x="5" y="2144"/>
                  </a:lnTo>
                  <a:lnTo>
                    <a:pt x="1" y="2150"/>
                  </a:lnTo>
                  <a:lnTo>
                    <a:pt x="0" y="2154"/>
                  </a:lnTo>
                  <a:lnTo>
                    <a:pt x="0" y="2158"/>
                  </a:lnTo>
                  <a:lnTo>
                    <a:pt x="0" y="2198"/>
                  </a:lnTo>
                  <a:lnTo>
                    <a:pt x="1" y="2241"/>
                  </a:lnTo>
                  <a:lnTo>
                    <a:pt x="1" y="2241"/>
                  </a:lnTo>
                  <a:lnTo>
                    <a:pt x="2" y="2246"/>
                  </a:lnTo>
                  <a:lnTo>
                    <a:pt x="3" y="2249"/>
                  </a:lnTo>
                  <a:lnTo>
                    <a:pt x="7" y="2256"/>
                  </a:lnTo>
                  <a:lnTo>
                    <a:pt x="12" y="2261"/>
                  </a:lnTo>
                  <a:lnTo>
                    <a:pt x="16" y="2263"/>
                  </a:lnTo>
                  <a:lnTo>
                    <a:pt x="19" y="2264"/>
                  </a:lnTo>
                  <a:lnTo>
                    <a:pt x="19" y="2264"/>
                  </a:lnTo>
                  <a:lnTo>
                    <a:pt x="98" y="2285"/>
                  </a:lnTo>
                  <a:lnTo>
                    <a:pt x="98" y="2285"/>
                  </a:lnTo>
                  <a:lnTo>
                    <a:pt x="176" y="2302"/>
                  </a:lnTo>
                  <a:lnTo>
                    <a:pt x="176" y="2302"/>
                  </a:lnTo>
                  <a:lnTo>
                    <a:pt x="183" y="2305"/>
                  </a:lnTo>
                  <a:lnTo>
                    <a:pt x="190" y="2310"/>
                  </a:lnTo>
                  <a:lnTo>
                    <a:pt x="194" y="2316"/>
                  </a:lnTo>
                  <a:lnTo>
                    <a:pt x="195" y="2319"/>
                  </a:lnTo>
                  <a:lnTo>
                    <a:pt x="196" y="2322"/>
                  </a:lnTo>
                  <a:lnTo>
                    <a:pt x="196" y="2322"/>
                  </a:lnTo>
                  <a:lnTo>
                    <a:pt x="200" y="2369"/>
                  </a:lnTo>
                  <a:lnTo>
                    <a:pt x="200" y="2369"/>
                  </a:lnTo>
                  <a:lnTo>
                    <a:pt x="203" y="2399"/>
                  </a:lnTo>
                  <a:lnTo>
                    <a:pt x="205" y="2414"/>
                  </a:lnTo>
                  <a:lnTo>
                    <a:pt x="205" y="2414"/>
                  </a:lnTo>
                  <a:lnTo>
                    <a:pt x="205" y="2417"/>
                  </a:lnTo>
                  <a:lnTo>
                    <a:pt x="205" y="2421"/>
                  </a:lnTo>
                  <a:lnTo>
                    <a:pt x="202" y="2427"/>
                  </a:lnTo>
                  <a:lnTo>
                    <a:pt x="198" y="2433"/>
                  </a:lnTo>
                  <a:lnTo>
                    <a:pt x="195" y="2435"/>
                  </a:lnTo>
                  <a:lnTo>
                    <a:pt x="192" y="2437"/>
                  </a:lnTo>
                  <a:lnTo>
                    <a:pt x="192" y="2437"/>
                  </a:lnTo>
                  <a:lnTo>
                    <a:pt x="118" y="2471"/>
                  </a:lnTo>
                  <a:lnTo>
                    <a:pt x="118" y="2471"/>
                  </a:lnTo>
                  <a:lnTo>
                    <a:pt x="45" y="2507"/>
                  </a:lnTo>
                  <a:lnTo>
                    <a:pt x="45" y="2507"/>
                  </a:lnTo>
                  <a:lnTo>
                    <a:pt x="42" y="2509"/>
                  </a:lnTo>
                  <a:lnTo>
                    <a:pt x="39" y="2512"/>
                  </a:lnTo>
                  <a:lnTo>
                    <a:pt x="34" y="2518"/>
                  </a:lnTo>
                  <a:lnTo>
                    <a:pt x="32" y="2525"/>
                  </a:lnTo>
                  <a:lnTo>
                    <a:pt x="31" y="2529"/>
                  </a:lnTo>
                  <a:lnTo>
                    <a:pt x="32" y="2534"/>
                  </a:lnTo>
                  <a:lnTo>
                    <a:pt x="47" y="2616"/>
                  </a:lnTo>
                  <a:lnTo>
                    <a:pt x="47" y="2616"/>
                  </a:lnTo>
                  <a:lnTo>
                    <a:pt x="48" y="2619"/>
                  </a:lnTo>
                  <a:lnTo>
                    <a:pt x="50" y="2622"/>
                  </a:lnTo>
                  <a:lnTo>
                    <a:pt x="55" y="2628"/>
                  </a:lnTo>
                  <a:lnTo>
                    <a:pt x="61" y="2633"/>
                  </a:lnTo>
                  <a:lnTo>
                    <a:pt x="66" y="2634"/>
                  </a:lnTo>
                  <a:lnTo>
                    <a:pt x="70" y="2635"/>
                  </a:lnTo>
                  <a:lnTo>
                    <a:pt x="70" y="2635"/>
                  </a:lnTo>
                  <a:lnTo>
                    <a:pt x="151" y="2640"/>
                  </a:lnTo>
                  <a:lnTo>
                    <a:pt x="151" y="2640"/>
                  </a:lnTo>
                  <a:lnTo>
                    <a:pt x="232" y="2644"/>
                  </a:lnTo>
                  <a:lnTo>
                    <a:pt x="232" y="2644"/>
                  </a:lnTo>
                  <a:lnTo>
                    <a:pt x="236" y="2645"/>
                  </a:lnTo>
                  <a:lnTo>
                    <a:pt x="239" y="2646"/>
                  </a:lnTo>
                  <a:lnTo>
                    <a:pt x="245" y="2649"/>
                  </a:lnTo>
                  <a:lnTo>
                    <a:pt x="250" y="2655"/>
                  </a:lnTo>
                  <a:lnTo>
                    <a:pt x="252" y="2658"/>
                  </a:lnTo>
                  <a:lnTo>
                    <a:pt x="253" y="2662"/>
                  </a:lnTo>
                  <a:lnTo>
                    <a:pt x="253" y="2662"/>
                  </a:lnTo>
                  <a:lnTo>
                    <a:pt x="257" y="2675"/>
                  </a:lnTo>
                  <a:lnTo>
                    <a:pt x="260" y="2689"/>
                  </a:lnTo>
                  <a:lnTo>
                    <a:pt x="265" y="2706"/>
                  </a:lnTo>
                  <a:lnTo>
                    <a:pt x="265" y="2706"/>
                  </a:lnTo>
                  <a:lnTo>
                    <a:pt x="279" y="2749"/>
                  </a:lnTo>
                  <a:lnTo>
                    <a:pt x="279" y="2749"/>
                  </a:lnTo>
                  <a:lnTo>
                    <a:pt x="280" y="2753"/>
                  </a:lnTo>
                  <a:lnTo>
                    <a:pt x="280" y="2756"/>
                  </a:lnTo>
                  <a:lnTo>
                    <a:pt x="278" y="2763"/>
                  </a:lnTo>
                  <a:lnTo>
                    <a:pt x="274" y="2770"/>
                  </a:lnTo>
                  <a:lnTo>
                    <a:pt x="272" y="2772"/>
                  </a:lnTo>
                  <a:lnTo>
                    <a:pt x="269" y="2775"/>
                  </a:lnTo>
                  <a:lnTo>
                    <a:pt x="269" y="2775"/>
                  </a:lnTo>
                  <a:lnTo>
                    <a:pt x="248" y="2790"/>
                  </a:lnTo>
                  <a:lnTo>
                    <a:pt x="202" y="2822"/>
                  </a:lnTo>
                  <a:lnTo>
                    <a:pt x="202" y="2822"/>
                  </a:lnTo>
                  <a:lnTo>
                    <a:pt x="137" y="2870"/>
                  </a:lnTo>
                  <a:lnTo>
                    <a:pt x="137" y="2870"/>
                  </a:lnTo>
                  <a:lnTo>
                    <a:pt x="134" y="2872"/>
                  </a:lnTo>
                  <a:lnTo>
                    <a:pt x="132" y="2875"/>
                  </a:lnTo>
                  <a:lnTo>
                    <a:pt x="129" y="2882"/>
                  </a:lnTo>
                  <a:lnTo>
                    <a:pt x="128" y="2890"/>
                  </a:lnTo>
                  <a:lnTo>
                    <a:pt x="128" y="2893"/>
                  </a:lnTo>
                  <a:lnTo>
                    <a:pt x="129" y="2897"/>
                  </a:lnTo>
                  <a:lnTo>
                    <a:pt x="142" y="2934"/>
                  </a:lnTo>
                  <a:lnTo>
                    <a:pt x="159" y="2975"/>
                  </a:lnTo>
                  <a:lnTo>
                    <a:pt x="159" y="2975"/>
                  </a:lnTo>
                  <a:lnTo>
                    <a:pt x="161" y="2978"/>
                  </a:lnTo>
                  <a:lnTo>
                    <a:pt x="163" y="2981"/>
                  </a:lnTo>
                  <a:lnTo>
                    <a:pt x="169" y="2987"/>
                  </a:lnTo>
                  <a:lnTo>
                    <a:pt x="176" y="2990"/>
                  </a:lnTo>
                  <a:lnTo>
                    <a:pt x="180" y="2991"/>
                  </a:lnTo>
                  <a:lnTo>
                    <a:pt x="183" y="2991"/>
                  </a:lnTo>
                  <a:lnTo>
                    <a:pt x="183" y="2991"/>
                  </a:lnTo>
                  <a:lnTo>
                    <a:pt x="264" y="2982"/>
                  </a:lnTo>
                  <a:lnTo>
                    <a:pt x="264" y="2982"/>
                  </a:lnTo>
                  <a:lnTo>
                    <a:pt x="320" y="2975"/>
                  </a:lnTo>
                  <a:lnTo>
                    <a:pt x="344" y="2972"/>
                  </a:lnTo>
                  <a:lnTo>
                    <a:pt x="344" y="2972"/>
                  </a:lnTo>
                  <a:lnTo>
                    <a:pt x="348" y="2972"/>
                  </a:lnTo>
                  <a:lnTo>
                    <a:pt x="352" y="2972"/>
                  </a:lnTo>
                  <a:lnTo>
                    <a:pt x="359" y="2974"/>
                  </a:lnTo>
                  <a:lnTo>
                    <a:pt x="365" y="2978"/>
                  </a:lnTo>
                  <a:lnTo>
                    <a:pt x="368" y="2981"/>
                  </a:lnTo>
                  <a:lnTo>
                    <a:pt x="369" y="2985"/>
                  </a:lnTo>
                  <a:lnTo>
                    <a:pt x="369" y="2985"/>
                  </a:lnTo>
                  <a:lnTo>
                    <a:pt x="388" y="3026"/>
                  </a:lnTo>
                  <a:lnTo>
                    <a:pt x="388" y="3026"/>
                  </a:lnTo>
                  <a:lnTo>
                    <a:pt x="403" y="3054"/>
                  </a:lnTo>
                  <a:lnTo>
                    <a:pt x="410" y="3067"/>
                  </a:lnTo>
                  <a:lnTo>
                    <a:pt x="410" y="3067"/>
                  </a:lnTo>
                  <a:lnTo>
                    <a:pt x="411" y="3070"/>
                  </a:lnTo>
                  <a:lnTo>
                    <a:pt x="412" y="3074"/>
                  </a:lnTo>
                  <a:lnTo>
                    <a:pt x="411" y="3081"/>
                  </a:lnTo>
                  <a:lnTo>
                    <a:pt x="409" y="3088"/>
                  </a:lnTo>
                  <a:lnTo>
                    <a:pt x="407" y="3091"/>
                  </a:lnTo>
                  <a:lnTo>
                    <a:pt x="405" y="3094"/>
                  </a:lnTo>
                  <a:lnTo>
                    <a:pt x="405" y="3094"/>
                  </a:lnTo>
                  <a:lnTo>
                    <a:pt x="347" y="3152"/>
                  </a:lnTo>
                  <a:lnTo>
                    <a:pt x="347" y="3152"/>
                  </a:lnTo>
                  <a:lnTo>
                    <a:pt x="291" y="3210"/>
                  </a:lnTo>
                  <a:lnTo>
                    <a:pt x="291" y="3210"/>
                  </a:lnTo>
                  <a:lnTo>
                    <a:pt x="288" y="3213"/>
                  </a:lnTo>
                  <a:lnTo>
                    <a:pt x="287" y="3216"/>
                  </a:lnTo>
                  <a:lnTo>
                    <a:pt x="285" y="3224"/>
                  </a:lnTo>
                  <a:lnTo>
                    <a:pt x="285" y="3232"/>
                  </a:lnTo>
                  <a:lnTo>
                    <a:pt x="286" y="3236"/>
                  </a:lnTo>
                  <a:lnTo>
                    <a:pt x="288" y="3239"/>
                  </a:lnTo>
                  <a:lnTo>
                    <a:pt x="330" y="3310"/>
                  </a:lnTo>
                  <a:lnTo>
                    <a:pt x="330" y="3310"/>
                  </a:lnTo>
                  <a:lnTo>
                    <a:pt x="333" y="3314"/>
                  </a:lnTo>
                  <a:lnTo>
                    <a:pt x="335" y="3316"/>
                  </a:lnTo>
                  <a:lnTo>
                    <a:pt x="342" y="3320"/>
                  </a:lnTo>
                  <a:lnTo>
                    <a:pt x="351" y="3322"/>
                  </a:lnTo>
                  <a:lnTo>
                    <a:pt x="355" y="3322"/>
                  </a:lnTo>
                  <a:lnTo>
                    <a:pt x="358" y="3321"/>
                  </a:lnTo>
                  <a:lnTo>
                    <a:pt x="358" y="3321"/>
                  </a:lnTo>
                  <a:lnTo>
                    <a:pt x="437" y="3298"/>
                  </a:lnTo>
                  <a:lnTo>
                    <a:pt x="437" y="3298"/>
                  </a:lnTo>
                  <a:lnTo>
                    <a:pt x="513" y="3275"/>
                  </a:lnTo>
                  <a:lnTo>
                    <a:pt x="513" y="3275"/>
                  </a:lnTo>
                  <a:lnTo>
                    <a:pt x="518" y="3274"/>
                  </a:lnTo>
                  <a:lnTo>
                    <a:pt x="521" y="3274"/>
                  </a:lnTo>
                  <a:lnTo>
                    <a:pt x="528" y="3275"/>
                  </a:lnTo>
                  <a:lnTo>
                    <a:pt x="535" y="3278"/>
                  </a:lnTo>
                  <a:lnTo>
                    <a:pt x="537" y="3280"/>
                  </a:lnTo>
                  <a:lnTo>
                    <a:pt x="540" y="3283"/>
                  </a:lnTo>
                  <a:lnTo>
                    <a:pt x="540" y="3283"/>
                  </a:lnTo>
                  <a:lnTo>
                    <a:pt x="547" y="3295"/>
                  </a:lnTo>
                  <a:lnTo>
                    <a:pt x="547" y="3295"/>
                  </a:lnTo>
                  <a:lnTo>
                    <a:pt x="567" y="3320"/>
                  </a:lnTo>
                  <a:lnTo>
                    <a:pt x="567" y="3320"/>
                  </a:lnTo>
                  <a:lnTo>
                    <a:pt x="593" y="3357"/>
                  </a:lnTo>
                  <a:lnTo>
                    <a:pt x="593" y="3357"/>
                  </a:lnTo>
                  <a:lnTo>
                    <a:pt x="595" y="3360"/>
                  </a:lnTo>
                  <a:lnTo>
                    <a:pt x="596" y="3363"/>
                  </a:lnTo>
                  <a:lnTo>
                    <a:pt x="598" y="3371"/>
                  </a:lnTo>
                  <a:lnTo>
                    <a:pt x="596" y="3378"/>
                  </a:lnTo>
                  <a:lnTo>
                    <a:pt x="595" y="3381"/>
                  </a:lnTo>
                  <a:lnTo>
                    <a:pt x="593" y="3384"/>
                  </a:lnTo>
                  <a:lnTo>
                    <a:pt x="593" y="3384"/>
                  </a:lnTo>
                  <a:lnTo>
                    <a:pt x="547" y="3451"/>
                  </a:lnTo>
                  <a:lnTo>
                    <a:pt x="547" y="3451"/>
                  </a:lnTo>
                  <a:lnTo>
                    <a:pt x="502" y="3519"/>
                  </a:lnTo>
                  <a:lnTo>
                    <a:pt x="502" y="3519"/>
                  </a:lnTo>
                  <a:lnTo>
                    <a:pt x="500" y="3522"/>
                  </a:lnTo>
                  <a:lnTo>
                    <a:pt x="499" y="3525"/>
                  </a:lnTo>
                  <a:lnTo>
                    <a:pt x="498" y="3533"/>
                  </a:lnTo>
                  <a:lnTo>
                    <a:pt x="500" y="3541"/>
                  </a:lnTo>
                  <a:lnTo>
                    <a:pt x="501" y="3544"/>
                  </a:lnTo>
                  <a:lnTo>
                    <a:pt x="503" y="3547"/>
                  </a:lnTo>
                  <a:lnTo>
                    <a:pt x="503" y="3547"/>
                  </a:lnTo>
                  <a:lnTo>
                    <a:pt x="517" y="3563"/>
                  </a:lnTo>
                  <a:lnTo>
                    <a:pt x="517" y="3563"/>
                  </a:lnTo>
                  <a:lnTo>
                    <a:pt x="530" y="3578"/>
                  </a:lnTo>
                  <a:lnTo>
                    <a:pt x="559" y="3610"/>
                  </a:lnTo>
                  <a:lnTo>
                    <a:pt x="559" y="3610"/>
                  </a:lnTo>
                  <a:lnTo>
                    <a:pt x="562" y="3613"/>
                  </a:lnTo>
                  <a:lnTo>
                    <a:pt x="565" y="3615"/>
                  </a:lnTo>
                  <a:lnTo>
                    <a:pt x="572" y="3617"/>
                  </a:lnTo>
                  <a:lnTo>
                    <a:pt x="580" y="3618"/>
                  </a:lnTo>
                  <a:lnTo>
                    <a:pt x="583" y="3617"/>
                  </a:lnTo>
                  <a:lnTo>
                    <a:pt x="587" y="3616"/>
                  </a:lnTo>
                  <a:lnTo>
                    <a:pt x="587" y="3616"/>
                  </a:lnTo>
                  <a:lnTo>
                    <a:pt x="610" y="3606"/>
                  </a:lnTo>
                  <a:lnTo>
                    <a:pt x="660" y="3581"/>
                  </a:lnTo>
                  <a:lnTo>
                    <a:pt x="660" y="3581"/>
                  </a:lnTo>
                  <a:lnTo>
                    <a:pt x="732" y="3543"/>
                  </a:lnTo>
                  <a:lnTo>
                    <a:pt x="732" y="3543"/>
                  </a:lnTo>
                  <a:lnTo>
                    <a:pt x="736" y="3542"/>
                  </a:lnTo>
                  <a:lnTo>
                    <a:pt x="739" y="3541"/>
                  </a:lnTo>
                  <a:lnTo>
                    <a:pt x="747" y="3541"/>
                  </a:lnTo>
                  <a:lnTo>
                    <a:pt x="754" y="3543"/>
                  </a:lnTo>
                  <a:lnTo>
                    <a:pt x="757" y="3544"/>
                  </a:lnTo>
                  <a:lnTo>
                    <a:pt x="759" y="3547"/>
                  </a:lnTo>
                  <a:lnTo>
                    <a:pt x="759" y="3547"/>
                  </a:lnTo>
                  <a:lnTo>
                    <a:pt x="792" y="3579"/>
                  </a:lnTo>
                  <a:lnTo>
                    <a:pt x="792" y="3579"/>
                  </a:lnTo>
                  <a:lnTo>
                    <a:pt x="826" y="3611"/>
                  </a:lnTo>
                  <a:lnTo>
                    <a:pt x="826" y="3611"/>
                  </a:lnTo>
                  <a:lnTo>
                    <a:pt x="828" y="3613"/>
                  </a:lnTo>
                  <a:lnTo>
                    <a:pt x="830" y="3616"/>
                  </a:lnTo>
                  <a:lnTo>
                    <a:pt x="832" y="3623"/>
                  </a:lnTo>
                  <a:lnTo>
                    <a:pt x="832" y="3630"/>
                  </a:lnTo>
                  <a:lnTo>
                    <a:pt x="831" y="3634"/>
                  </a:lnTo>
                  <a:lnTo>
                    <a:pt x="830" y="3637"/>
                  </a:lnTo>
                  <a:lnTo>
                    <a:pt x="830" y="3637"/>
                  </a:lnTo>
                  <a:lnTo>
                    <a:pt x="795" y="3711"/>
                  </a:lnTo>
                  <a:lnTo>
                    <a:pt x="795" y="3711"/>
                  </a:lnTo>
                  <a:lnTo>
                    <a:pt x="763" y="3785"/>
                  </a:lnTo>
                  <a:lnTo>
                    <a:pt x="763" y="3785"/>
                  </a:lnTo>
                  <a:lnTo>
                    <a:pt x="762" y="3789"/>
                  </a:lnTo>
                  <a:lnTo>
                    <a:pt x="762" y="3793"/>
                  </a:lnTo>
                  <a:lnTo>
                    <a:pt x="762" y="3800"/>
                  </a:lnTo>
                  <a:lnTo>
                    <a:pt x="765" y="3808"/>
                  </a:lnTo>
                  <a:lnTo>
                    <a:pt x="768" y="3811"/>
                  </a:lnTo>
                  <a:lnTo>
                    <a:pt x="770" y="3814"/>
                  </a:lnTo>
                  <a:lnTo>
                    <a:pt x="770" y="3814"/>
                  </a:lnTo>
                  <a:lnTo>
                    <a:pt x="801" y="3840"/>
                  </a:lnTo>
                  <a:lnTo>
                    <a:pt x="801" y="3840"/>
                  </a:lnTo>
                  <a:lnTo>
                    <a:pt x="824" y="3859"/>
                  </a:lnTo>
                  <a:lnTo>
                    <a:pt x="834" y="3866"/>
                  </a:lnTo>
                  <a:lnTo>
                    <a:pt x="834" y="3866"/>
                  </a:lnTo>
                  <a:lnTo>
                    <a:pt x="837" y="3868"/>
                  </a:lnTo>
                  <a:lnTo>
                    <a:pt x="841" y="3870"/>
                  </a:lnTo>
                  <a:lnTo>
                    <a:pt x="849" y="3871"/>
                  </a:lnTo>
                  <a:lnTo>
                    <a:pt x="857" y="3870"/>
                  </a:lnTo>
                  <a:lnTo>
                    <a:pt x="861" y="3869"/>
                  </a:lnTo>
                  <a:lnTo>
                    <a:pt x="864" y="3867"/>
                  </a:lnTo>
                  <a:lnTo>
                    <a:pt x="864" y="3867"/>
                  </a:lnTo>
                  <a:lnTo>
                    <a:pt x="930" y="3819"/>
                  </a:lnTo>
                  <a:lnTo>
                    <a:pt x="930" y="3819"/>
                  </a:lnTo>
                  <a:lnTo>
                    <a:pt x="994" y="3771"/>
                  </a:lnTo>
                  <a:lnTo>
                    <a:pt x="994" y="3771"/>
                  </a:lnTo>
                  <a:lnTo>
                    <a:pt x="1000" y="3768"/>
                  </a:lnTo>
                  <a:lnTo>
                    <a:pt x="1007" y="3766"/>
                  </a:lnTo>
                  <a:lnTo>
                    <a:pt x="1016" y="3767"/>
                  </a:lnTo>
                  <a:lnTo>
                    <a:pt x="1019" y="3768"/>
                  </a:lnTo>
                  <a:lnTo>
                    <a:pt x="1022" y="3770"/>
                  </a:lnTo>
                  <a:lnTo>
                    <a:pt x="1022" y="3770"/>
                  </a:lnTo>
                  <a:lnTo>
                    <a:pt x="1060" y="3795"/>
                  </a:lnTo>
                  <a:lnTo>
                    <a:pt x="1060" y="3795"/>
                  </a:lnTo>
                  <a:lnTo>
                    <a:pt x="1085" y="3813"/>
                  </a:lnTo>
                  <a:lnTo>
                    <a:pt x="1085" y="3813"/>
                  </a:lnTo>
                  <a:lnTo>
                    <a:pt x="1098" y="3821"/>
                  </a:lnTo>
                  <a:lnTo>
                    <a:pt x="1098" y="3821"/>
                  </a:lnTo>
                  <a:lnTo>
                    <a:pt x="1100" y="3823"/>
                  </a:lnTo>
                  <a:lnTo>
                    <a:pt x="1103" y="3825"/>
                  </a:lnTo>
                  <a:lnTo>
                    <a:pt x="1106" y="3832"/>
                  </a:lnTo>
                  <a:lnTo>
                    <a:pt x="1108" y="3839"/>
                  </a:lnTo>
                  <a:lnTo>
                    <a:pt x="1108" y="3842"/>
                  </a:lnTo>
                  <a:lnTo>
                    <a:pt x="1107" y="3846"/>
                  </a:lnTo>
                  <a:lnTo>
                    <a:pt x="1107" y="3846"/>
                  </a:lnTo>
                  <a:lnTo>
                    <a:pt x="1085" y="3924"/>
                  </a:lnTo>
                  <a:lnTo>
                    <a:pt x="1085" y="3924"/>
                  </a:lnTo>
                  <a:lnTo>
                    <a:pt x="1066" y="4003"/>
                  </a:lnTo>
                  <a:lnTo>
                    <a:pt x="1066" y="4003"/>
                  </a:lnTo>
                  <a:lnTo>
                    <a:pt x="1066" y="4007"/>
                  </a:lnTo>
                  <a:lnTo>
                    <a:pt x="1066" y="4012"/>
                  </a:lnTo>
                  <a:lnTo>
                    <a:pt x="1068" y="4019"/>
                  </a:lnTo>
                  <a:lnTo>
                    <a:pt x="1072" y="4026"/>
                  </a:lnTo>
                  <a:lnTo>
                    <a:pt x="1074" y="4028"/>
                  </a:lnTo>
                  <a:lnTo>
                    <a:pt x="1077" y="4031"/>
                  </a:lnTo>
                  <a:lnTo>
                    <a:pt x="1112" y="4049"/>
                  </a:lnTo>
                  <a:lnTo>
                    <a:pt x="1151" y="4071"/>
                  </a:lnTo>
                  <a:lnTo>
                    <a:pt x="1151" y="4071"/>
                  </a:lnTo>
                  <a:lnTo>
                    <a:pt x="1154" y="4072"/>
                  </a:lnTo>
                  <a:lnTo>
                    <a:pt x="1158" y="4073"/>
                  </a:lnTo>
                  <a:lnTo>
                    <a:pt x="1165" y="4073"/>
                  </a:lnTo>
                  <a:lnTo>
                    <a:pt x="1174" y="4071"/>
                  </a:lnTo>
                  <a:lnTo>
                    <a:pt x="1177" y="4069"/>
                  </a:lnTo>
                  <a:lnTo>
                    <a:pt x="1180" y="4067"/>
                  </a:lnTo>
                  <a:lnTo>
                    <a:pt x="1180" y="4067"/>
                  </a:lnTo>
                  <a:lnTo>
                    <a:pt x="1236" y="4008"/>
                  </a:lnTo>
                  <a:lnTo>
                    <a:pt x="1236" y="4008"/>
                  </a:lnTo>
                  <a:lnTo>
                    <a:pt x="1291" y="3949"/>
                  </a:lnTo>
                  <a:lnTo>
                    <a:pt x="1291" y="3949"/>
                  </a:lnTo>
                  <a:lnTo>
                    <a:pt x="1294" y="3946"/>
                  </a:lnTo>
                  <a:lnTo>
                    <a:pt x="1298" y="3944"/>
                  </a:lnTo>
                  <a:lnTo>
                    <a:pt x="1304" y="3942"/>
                  </a:lnTo>
                  <a:lnTo>
                    <a:pt x="1312" y="3941"/>
                  </a:lnTo>
                  <a:lnTo>
                    <a:pt x="1315" y="3942"/>
                  </a:lnTo>
                  <a:lnTo>
                    <a:pt x="1318" y="3943"/>
                  </a:lnTo>
                  <a:lnTo>
                    <a:pt x="1318" y="3943"/>
                  </a:lnTo>
                  <a:lnTo>
                    <a:pt x="1331" y="3949"/>
                  </a:lnTo>
                  <a:lnTo>
                    <a:pt x="1360" y="3961"/>
                  </a:lnTo>
                  <a:lnTo>
                    <a:pt x="1360" y="3961"/>
                  </a:lnTo>
                  <a:lnTo>
                    <a:pt x="1402" y="3980"/>
                  </a:lnTo>
                  <a:lnTo>
                    <a:pt x="1402" y="3980"/>
                  </a:lnTo>
                  <a:lnTo>
                    <a:pt x="1405" y="3982"/>
                  </a:lnTo>
                  <a:lnTo>
                    <a:pt x="1407" y="3984"/>
                  </a:lnTo>
                  <a:lnTo>
                    <a:pt x="1412" y="3990"/>
                  </a:lnTo>
                  <a:lnTo>
                    <a:pt x="1414" y="3997"/>
                  </a:lnTo>
                  <a:lnTo>
                    <a:pt x="1415" y="4000"/>
                  </a:lnTo>
                  <a:lnTo>
                    <a:pt x="1415" y="4004"/>
                  </a:lnTo>
                  <a:lnTo>
                    <a:pt x="1415" y="4004"/>
                  </a:lnTo>
                  <a:lnTo>
                    <a:pt x="1408" y="4084"/>
                  </a:lnTo>
                  <a:lnTo>
                    <a:pt x="1408" y="4084"/>
                  </a:lnTo>
                  <a:lnTo>
                    <a:pt x="1403" y="4165"/>
                  </a:lnTo>
                  <a:lnTo>
                    <a:pt x="1403" y="4165"/>
                  </a:lnTo>
                  <a:lnTo>
                    <a:pt x="1403" y="4169"/>
                  </a:lnTo>
                  <a:lnTo>
                    <a:pt x="1404" y="4173"/>
                  </a:lnTo>
                  <a:lnTo>
                    <a:pt x="1407" y="4180"/>
                  </a:lnTo>
                  <a:lnTo>
                    <a:pt x="1412" y="4186"/>
                  </a:lnTo>
                  <a:lnTo>
                    <a:pt x="1415" y="4188"/>
                  </a:lnTo>
                  <a:lnTo>
                    <a:pt x="1420" y="4190"/>
                  </a:lnTo>
                  <a:lnTo>
                    <a:pt x="1420" y="4190"/>
                  </a:lnTo>
                  <a:lnTo>
                    <a:pt x="1431" y="4195"/>
                  </a:lnTo>
                  <a:lnTo>
                    <a:pt x="1458" y="4204"/>
                  </a:lnTo>
                  <a:lnTo>
                    <a:pt x="1458" y="4204"/>
                  </a:lnTo>
                  <a:lnTo>
                    <a:pt x="1497" y="4216"/>
                  </a:lnTo>
                  <a:lnTo>
                    <a:pt x="1497" y="4216"/>
                  </a:lnTo>
                  <a:lnTo>
                    <a:pt x="1501" y="4218"/>
                  </a:lnTo>
                  <a:lnTo>
                    <a:pt x="1506" y="4218"/>
                  </a:lnTo>
                  <a:lnTo>
                    <a:pt x="1513" y="4216"/>
                  </a:lnTo>
                  <a:lnTo>
                    <a:pt x="1520" y="4213"/>
                  </a:lnTo>
                  <a:lnTo>
                    <a:pt x="1523" y="4210"/>
                  </a:lnTo>
                  <a:lnTo>
                    <a:pt x="1525" y="4207"/>
                  </a:lnTo>
                  <a:lnTo>
                    <a:pt x="1525" y="4207"/>
                  </a:lnTo>
                  <a:lnTo>
                    <a:pt x="1571" y="4141"/>
                  </a:lnTo>
                  <a:lnTo>
                    <a:pt x="1571" y="4141"/>
                  </a:lnTo>
                  <a:lnTo>
                    <a:pt x="1601" y="4095"/>
                  </a:lnTo>
                  <a:lnTo>
                    <a:pt x="1615" y="4073"/>
                  </a:lnTo>
                  <a:lnTo>
                    <a:pt x="1615" y="4073"/>
                  </a:lnTo>
                  <a:lnTo>
                    <a:pt x="1617" y="4070"/>
                  </a:lnTo>
                  <a:lnTo>
                    <a:pt x="1619" y="4067"/>
                  </a:lnTo>
                  <a:lnTo>
                    <a:pt x="1627" y="4063"/>
                  </a:lnTo>
                  <a:lnTo>
                    <a:pt x="1634" y="4061"/>
                  </a:lnTo>
                  <a:lnTo>
                    <a:pt x="1637" y="4061"/>
                  </a:lnTo>
                  <a:lnTo>
                    <a:pt x="1641" y="4062"/>
                  </a:lnTo>
                  <a:lnTo>
                    <a:pt x="1641" y="4062"/>
                  </a:lnTo>
                  <a:lnTo>
                    <a:pt x="1685" y="4073"/>
                  </a:lnTo>
                  <a:lnTo>
                    <a:pt x="1685" y="4073"/>
                  </a:lnTo>
                  <a:lnTo>
                    <a:pt x="1700" y="4077"/>
                  </a:lnTo>
                  <a:lnTo>
                    <a:pt x="1715" y="4080"/>
                  </a:lnTo>
                  <a:lnTo>
                    <a:pt x="1715" y="4080"/>
                  </a:lnTo>
                  <a:lnTo>
                    <a:pt x="1729" y="4083"/>
                  </a:lnTo>
                  <a:lnTo>
                    <a:pt x="1729" y="4083"/>
                  </a:lnTo>
                  <a:lnTo>
                    <a:pt x="1732" y="4084"/>
                  </a:lnTo>
                  <a:lnTo>
                    <a:pt x="1735" y="4086"/>
                  </a:lnTo>
                  <a:lnTo>
                    <a:pt x="1741" y="4091"/>
                  </a:lnTo>
                  <a:lnTo>
                    <a:pt x="1745" y="4098"/>
                  </a:lnTo>
                  <a:lnTo>
                    <a:pt x="1746" y="4102"/>
                  </a:lnTo>
                  <a:lnTo>
                    <a:pt x="1746" y="4105"/>
                  </a:lnTo>
                  <a:lnTo>
                    <a:pt x="1746" y="4105"/>
                  </a:lnTo>
                  <a:lnTo>
                    <a:pt x="1754" y="4186"/>
                  </a:lnTo>
                  <a:lnTo>
                    <a:pt x="1754" y="4186"/>
                  </a:lnTo>
                  <a:lnTo>
                    <a:pt x="1763" y="4267"/>
                  </a:lnTo>
                  <a:lnTo>
                    <a:pt x="1763" y="4267"/>
                  </a:lnTo>
                  <a:lnTo>
                    <a:pt x="1763" y="4271"/>
                  </a:lnTo>
                  <a:lnTo>
                    <a:pt x="1765" y="4274"/>
                  </a:lnTo>
                  <a:lnTo>
                    <a:pt x="1769" y="4280"/>
                  </a:lnTo>
                  <a:lnTo>
                    <a:pt x="1775" y="4285"/>
                  </a:lnTo>
                  <a:lnTo>
                    <a:pt x="1779" y="4287"/>
                  </a:lnTo>
                  <a:lnTo>
                    <a:pt x="1782" y="4287"/>
                  </a:lnTo>
                  <a:lnTo>
                    <a:pt x="1822" y="4294"/>
                  </a:lnTo>
                  <a:lnTo>
                    <a:pt x="1865" y="4301"/>
                  </a:lnTo>
                  <a:lnTo>
                    <a:pt x="1865" y="4301"/>
                  </a:lnTo>
                  <a:lnTo>
                    <a:pt x="1868" y="4301"/>
                  </a:lnTo>
                  <a:lnTo>
                    <a:pt x="1873" y="4301"/>
                  </a:lnTo>
                  <a:lnTo>
                    <a:pt x="1880" y="4297"/>
                  </a:lnTo>
                  <a:lnTo>
                    <a:pt x="1886" y="4292"/>
                  </a:lnTo>
                  <a:lnTo>
                    <a:pt x="1889" y="4290"/>
                  </a:lnTo>
                  <a:lnTo>
                    <a:pt x="1891" y="4286"/>
                  </a:lnTo>
                  <a:lnTo>
                    <a:pt x="1891" y="4286"/>
                  </a:lnTo>
                  <a:lnTo>
                    <a:pt x="1924" y="4212"/>
                  </a:lnTo>
                  <a:lnTo>
                    <a:pt x="1924" y="4212"/>
                  </a:lnTo>
                  <a:lnTo>
                    <a:pt x="1956" y="4138"/>
                  </a:lnTo>
                  <a:lnTo>
                    <a:pt x="1956" y="4138"/>
                  </a:lnTo>
                  <a:lnTo>
                    <a:pt x="1957" y="4134"/>
                  </a:lnTo>
                  <a:lnTo>
                    <a:pt x="1959" y="4131"/>
                  </a:lnTo>
                  <a:lnTo>
                    <a:pt x="1965" y="4126"/>
                  </a:lnTo>
                  <a:lnTo>
                    <a:pt x="1972" y="4123"/>
                  </a:lnTo>
                  <a:lnTo>
                    <a:pt x="1975" y="4123"/>
                  </a:lnTo>
                  <a:lnTo>
                    <a:pt x="1978" y="4123"/>
                  </a:lnTo>
                  <a:lnTo>
                    <a:pt x="1978" y="4123"/>
                  </a:lnTo>
                  <a:lnTo>
                    <a:pt x="1992" y="4124"/>
                  </a:lnTo>
                  <a:lnTo>
                    <a:pt x="1992" y="4124"/>
                  </a:lnTo>
                  <a:lnTo>
                    <a:pt x="2024" y="4126"/>
                  </a:lnTo>
                  <a:lnTo>
                    <a:pt x="2024" y="4126"/>
                  </a:lnTo>
                  <a:lnTo>
                    <a:pt x="2069" y="4128"/>
                  </a:lnTo>
                  <a:lnTo>
                    <a:pt x="2069" y="4128"/>
                  </a:lnTo>
                  <a:lnTo>
                    <a:pt x="2073" y="4129"/>
                  </a:lnTo>
                  <a:lnTo>
                    <a:pt x="2076" y="4130"/>
                  </a:lnTo>
                  <a:lnTo>
                    <a:pt x="2083" y="4134"/>
                  </a:lnTo>
                  <a:lnTo>
                    <a:pt x="2088" y="4141"/>
                  </a:lnTo>
                  <a:lnTo>
                    <a:pt x="2090" y="4144"/>
                  </a:lnTo>
                  <a:lnTo>
                    <a:pt x="2091" y="4147"/>
                  </a:lnTo>
                  <a:lnTo>
                    <a:pt x="2091" y="4147"/>
                  </a:lnTo>
                  <a:lnTo>
                    <a:pt x="2111" y="4225"/>
                  </a:lnTo>
                  <a:lnTo>
                    <a:pt x="2111" y="4225"/>
                  </a:lnTo>
                  <a:lnTo>
                    <a:pt x="2135" y="4303"/>
                  </a:lnTo>
                  <a:lnTo>
                    <a:pt x="2135" y="4303"/>
                  </a:lnTo>
                  <a:lnTo>
                    <a:pt x="2136" y="4307"/>
                  </a:lnTo>
                  <a:lnTo>
                    <a:pt x="2138" y="4310"/>
                  </a:lnTo>
                  <a:lnTo>
                    <a:pt x="2143" y="4315"/>
                  </a:lnTo>
                  <a:lnTo>
                    <a:pt x="2150" y="4319"/>
                  </a:lnTo>
                  <a:lnTo>
                    <a:pt x="2154" y="4320"/>
                  </a:lnTo>
                  <a:lnTo>
                    <a:pt x="2157" y="4320"/>
                  </a:lnTo>
                  <a:lnTo>
                    <a:pt x="2157" y="4320"/>
                  </a:lnTo>
                  <a:lnTo>
                    <a:pt x="2199" y="4320"/>
                  </a:lnTo>
                  <a:lnTo>
                    <a:pt x="2199" y="4320"/>
                  </a:lnTo>
                  <a:lnTo>
                    <a:pt x="2241" y="4319"/>
                  </a:lnTo>
                  <a:lnTo>
                    <a:pt x="2241" y="4319"/>
                  </a:lnTo>
                  <a:lnTo>
                    <a:pt x="2245" y="4318"/>
                  </a:lnTo>
                  <a:lnTo>
                    <a:pt x="2249" y="4317"/>
                  </a:lnTo>
                  <a:lnTo>
                    <a:pt x="2256" y="4313"/>
                  </a:lnTo>
                  <a:lnTo>
                    <a:pt x="2261" y="4308"/>
                  </a:lnTo>
                  <a:lnTo>
                    <a:pt x="2263" y="4304"/>
                  </a:lnTo>
                  <a:lnTo>
                    <a:pt x="2264" y="4301"/>
                  </a:lnTo>
                  <a:lnTo>
                    <a:pt x="2264" y="4301"/>
                  </a:lnTo>
                  <a:lnTo>
                    <a:pt x="2284" y="4222"/>
                  </a:lnTo>
                  <a:lnTo>
                    <a:pt x="2284" y="4222"/>
                  </a:lnTo>
                  <a:lnTo>
                    <a:pt x="2302" y="4144"/>
                  </a:lnTo>
                  <a:lnTo>
                    <a:pt x="2302" y="4144"/>
                  </a:lnTo>
                  <a:lnTo>
                    <a:pt x="2303" y="4140"/>
                  </a:lnTo>
                  <a:lnTo>
                    <a:pt x="2305" y="4137"/>
                  </a:lnTo>
                  <a:lnTo>
                    <a:pt x="2309" y="4130"/>
                  </a:lnTo>
                  <a:lnTo>
                    <a:pt x="2315" y="4126"/>
                  </a:lnTo>
                  <a:lnTo>
                    <a:pt x="2318" y="4125"/>
                  </a:lnTo>
                  <a:lnTo>
                    <a:pt x="2322" y="4124"/>
                  </a:lnTo>
                  <a:lnTo>
                    <a:pt x="2322" y="4124"/>
                  </a:lnTo>
                  <a:lnTo>
                    <a:pt x="2368" y="4120"/>
                  </a:lnTo>
                  <a:lnTo>
                    <a:pt x="2368" y="4120"/>
                  </a:lnTo>
                  <a:lnTo>
                    <a:pt x="2399" y="4117"/>
                  </a:lnTo>
                  <a:lnTo>
                    <a:pt x="2413" y="4115"/>
                  </a:lnTo>
                  <a:lnTo>
                    <a:pt x="2413" y="4115"/>
                  </a:lnTo>
                  <a:lnTo>
                    <a:pt x="2417" y="4115"/>
                  </a:lnTo>
                  <a:lnTo>
                    <a:pt x="2420" y="4115"/>
                  </a:lnTo>
                  <a:lnTo>
                    <a:pt x="2427" y="4118"/>
                  </a:lnTo>
                  <a:lnTo>
                    <a:pt x="2433" y="4122"/>
                  </a:lnTo>
                  <a:lnTo>
                    <a:pt x="2435" y="4125"/>
                  </a:lnTo>
                  <a:lnTo>
                    <a:pt x="2437" y="4128"/>
                  </a:lnTo>
                  <a:lnTo>
                    <a:pt x="2437" y="4128"/>
                  </a:lnTo>
                  <a:lnTo>
                    <a:pt x="2471" y="4202"/>
                  </a:lnTo>
                  <a:lnTo>
                    <a:pt x="2471" y="4202"/>
                  </a:lnTo>
                  <a:lnTo>
                    <a:pt x="2507" y="4275"/>
                  </a:lnTo>
                  <a:lnTo>
                    <a:pt x="2507" y="4275"/>
                  </a:lnTo>
                  <a:lnTo>
                    <a:pt x="2509" y="4279"/>
                  </a:lnTo>
                  <a:lnTo>
                    <a:pt x="2511" y="4281"/>
                  </a:lnTo>
                  <a:lnTo>
                    <a:pt x="2518" y="4286"/>
                  </a:lnTo>
                  <a:lnTo>
                    <a:pt x="2525" y="4288"/>
                  </a:lnTo>
                  <a:lnTo>
                    <a:pt x="2529" y="4289"/>
                  </a:lnTo>
                  <a:lnTo>
                    <a:pt x="2533" y="4288"/>
                  </a:lnTo>
                  <a:lnTo>
                    <a:pt x="2572" y="4281"/>
                  </a:lnTo>
                  <a:lnTo>
                    <a:pt x="2615" y="4273"/>
                  </a:lnTo>
                  <a:lnTo>
                    <a:pt x="2615" y="4273"/>
                  </a:lnTo>
                  <a:lnTo>
                    <a:pt x="2619" y="4272"/>
                  </a:lnTo>
                  <a:lnTo>
                    <a:pt x="2622" y="4270"/>
                  </a:lnTo>
                  <a:lnTo>
                    <a:pt x="2628" y="4265"/>
                  </a:lnTo>
                  <a:lnTo>
                    <a:pt x="2632" y="4259"/>
                  </a:lnTo>
                  <a:lnTo>
                    <a:pt x="2634" y="4254"/>
                  </a:lnTo>
                  <a:lnTo>
                    <a:pt x="2634" y="4251"/>
                  </a:lnTo>
                  <a:lnTo>
                    <a:pt x="2634" y="4251"/>
                  </a:lnTo>
                  <a:lnTo>
                    <a:pt x="2640" y="4169"/>
                  </a:lnTo>
                  <a:lnTo>
                    <a:pt x="2640" y="4169"/>
                  </a:lnTo>
                  <a:lnTo>
                    <a:pt x="2644" y="4088"/>
                  </a:lnTo>
                  <a:lnTo>
                    <a:pt x="2644" y="4088"/>
                  </a:lnTo>
                  <a:lnTo>
                    <a:pt x="2644" y="4084"/>
                  </a:lnTo>
                  <a:lnTo>
                    <a:pt x="2645" y="4081"/>
                  </a:lnTo>
                  <a:lnTo>
                    <a:pt x="2649" y="4075"/>
                  </a:lnTo>
                  <a:lnTo>
                    <a:pt x="2655" y="4070"/>
                  </a:lnTo>
                  <a:lnTo>
                    <a:pt x="2658" y="4068"/>
                  </a:lnTo>
                  <a:lnTo>
                    <a:pt x="2661" y="4067"/>
                  </a:lnTo>
                  <a:lnTo>
                    <a:pt x="2661" y="4067"/>
                  </a:lnTo>
                  <a:lnTo>
                    <a:pt x="2675" y="4063"/>
                  </a:lnTo>
                  <a:lnTo>
                    <a:pt x="2689" y="4060"/>
                  </a:lnTo>
                  <a:lnTo>
                    <a:pt x="2705" y="4055"/>
                  </a:lnTo>
                  <a:lnTo>
                    <a:pt x="2705" y="4055"/>
                  </a:lnTo>
                  <a:lnTo>
                    <a:pt x="2749" y="4041"/>
                  </a:lnTo>
                  <a:lnTo>
                    <a:pt x="2749" y="4041"/>
                  </a:lnTo>
                  <a:lnTo>
                    <a:pt x="2752" y="4040"/>
                  </a:lnTo>
                  <a:lnTo>
                    <a:pt x="2756" y="4040"/>
                  </a:lnTo>
                  <a:lnTo>
                    <a:pt x="2763" y="4042"/>
                  </a:lnTo>
                  <a:lnTo>
                    <a:pt x="2769" y="4046"/>
                  </a:lnTo>
                  <a:lnTo>
                    <a:pt x="2772" y="4048"/>
                  </a:lnTo>
                  <a:lnTo>
                    <a:pt x="2774" y="4051"/>
                  </a:lnTo>
                  <a:lnTo>
                    <a:pt x="2774" y="4051"/>
                  </a:lnTo>
                  <a:lnTo>
                    <a:pt x="2789" y="4072"/>
                  </a:lnTo>
                  <a:lnTo>
                    <a:pt x="2821" y="4118"/>
                  </a:lnTo>
                  <a:lnTo>
                    <a:pt x="2821" y="4118"/>
                  </a:lnTo>
                  <a:lnTo>
                    <a:pt x="2869" y="4183"/>
                  </a:lnTo>
                  <a:lnTo>
                    <a:pt x="2869" y="4183"/>
                  </a:lnTo>
                  <a:lnTo>
                    <a:pt x="2872" y="4186"/>
                  </a:lnTo>
                  <a:lnTo>
                    <a:pt x="2875" y="4188"/>
                  </a:lnTo>
                  <a:lnTo>
                    <a:pt x="2882" y="4191"/>
                  </a:lnTo>
                  <a:lnTo>
                    <a:pt x="2889" y="4193"/>
                  </a:lnTo>
                  <a:lnTo>
                    <a:pt x="2893" y="4192"/>
                  </a:lnTo>
                  <a:lnTo>
                    <a:pt x="2897" y="4191"/>
                  </a:lnTo>
                  <a:lnTo>
                    <a:pt x="2897" y="4191"/>
                  </a:lnTo>
                  <a:lnTo>
                    <a:pt x="2936" y="4178"/>
                  </a:lnTo>
                  <a:lnTo>
                    <a:pt x="2936" y="4178"/>
                  </a:lnTo>
                  <a:lnTo>
                    <a:pt x="2974" y="4161"/>
                  </a:lnTo>
                  <a:lnTo>
                    <a:pt x="2974" y="4161"/>
                  </a:lnTo>
                  <a:lnTo>
                    <a:pt x="2978" y="4159"/>
                  </a:lnTo>
                  <a:lnTo>
                    <a:pt x="2981" y="4157"/>
                  </a:lnTo>
                  <a:lnTo>
                    <a:pt x="2987" y="4151"/>
                  </a:lnTo>
                  <a:lnTo>
                    <a:pt x="2990" y="4144"/>
                  </a:lnTo>
                  <a:lnTo>
                    <a:pt x="2990" y="4140"/>
                  </a:lnTo>
                  <a:lnTo>
                    <a:pt x="2990" y="4137"/>
                  </a:lnTo>
                  <a:lnTo>
                    <a:pt x="2990" y="4137"/>
                  </a:lnTo>
                  <a:lnTo>
                    <a:pt x="2981" y="4056"/>
                  </a:lnTo>
                  <a:lnTo>
                    <a:pt x="2981" y="4056"/>
                  </a:lnTo>
                  <a:lnTo>
                    <a:pt x="2975" y="4000"/>
                  </a:lnTo>
                  <a:lnTo>
                    <a:pt x="2971" y="3976"/>
                  </a:lnTo>
                  <a:lnTo>
                    <a:pt x="2971" y="3976"/>
                  </a:lnTo>
                  <a:lnTo>
                    <a:pt x="2971" y="3972"/>
                  </a:lnTo>
                  <a:lnTo>
                    <a:pt x="2972" y="3968"/>
                  </a:lnTo>
                  <a:lnTo>
                    <a:pt x="2974" y="3961"/>
                  </a:lnTo>
                  <a:lnTo>
                    <a:pt x="2978" y="3955"/>
                  </a:lnTo>
                  <a:lnTo>
                    <a:pt x="2981" y="3952"/>
                  </a:lnTo>
                  <a:lnTo>
                    <a:pt x="2985" y="3951"/>
                  </a:lnTo>
                  <a:lnTo>
                    <a:pt x="2985" y="3951"/>
                  </a:lnTo>
                  <a:lnTo>
                    <a:pt x="3026" y="3932"/>
                  </a:lnTo>
                  <a:lnTo>
                    <a:pt x="3026" y="3932"/>
                  </a:lnTo>
                  <a:lnTo>
                    <a:pt x="3053" y="3917"/>
                  </a:lnTo>
                  <a:lnTo>
                    <a:pt x="3067" y="3911"/>
                  </a:lnTo>
                  <a:lnTo>
                    <a:pt x="3067" y="3911"/>
                  </a:lnTo>
                  <a:lnTo>
                    <a:pt x="3070" y="3909"/>
                  </a:lnTo>
                  <a:lnTo>
                    <a:pt x="3073" y="3909"/>
                  </a:lnTo>
                  <a:lnTo>
                    <a:pt x="3080" y="3909"/>
                  </a:lnTo>
                  <a:lnTo>
                    <a:pt x="3087" y="3911"/>
                  </a:lnTo>
                  <a:lnTo>
                    <a:pt x="3090" y="3913"/>
                  </a:lnTo>
                  <a:lnTo>
                    <a:pt x="3093" y="3915"/>
                  </a:lnTo>
                  <a:lnTo>
                    <a:pt x="3093" y="3915"/>
                  </a:lnTo>
                  <a:lnTo>
                    <a:pt x="3151" y="3973"/>
                  </a:lnTo>
                  <a:lnTo>
                    <a:pt x="3151" y="3973"/>
                  </a:lnTo>
                  <a:lnTo>
                    <a:pt x="3210" y="4029"/>
                  </a:lnTo>
                  <a:lnTo>
                    <a:pt x="3210" y="4029"/>
                  </a:lnTo>
                  <a:lnTo>
                    <a:pt x="3212" y="4032"/>
                  </a:lnTo>
                  <a:lnTo>
                    <a:pt x="3216" y="4033"/>
                  </a:lnTo>
                  <a:lnTo>
                    <a:pt x="3223" y="4035"/>
                  </a:lnTo>
                  <a:lnTo>
                    <a:pt x="3232" y="4035"/>
                  </a:lnTo>
                  <a:lnTo>
                    <a:pt x="3235" y="4034"/>
                  </a:lnTo>
                  <a:lnTo>
                    <a:pt x="3239" y="4032"/>
                  </a:lnTo>
                  <a:lnTo>
                    <a:pt x="3273" y="4013"/>
                  </a:lnTo>
                  <a:lnTo>
                    <a:pt x="3309" y="3990"/>
                  </a:lnTo>
                  <a:lnTo>
                    <a:pt x="3309" y="3990"/>
                  </a:lnTo>
                  <a:lnTo>
                    <a:pt x="3313" y="3987"/>
                  </a:lnTo>
                  <a:lnTo>
                    <a:pt x="3316" y="3985"/>
                  </a:lnTo>
                  <a:lnTo>
                    <a:pt x="3320" y="3978"/>
                  </a:lnTo>
                  <a:lnTo>
                    <a:pt x="3321" y="3969"/>
                  </a:lnTo>
                  <a:lnTo>
                    <a:pt x="3321" y="3965"/>
                  </a:lnTo>
                  <a:lnTo>
                    <a:pt x="3321" y="3962"/>
                  </a:lnTo>
                  <a:lnTo>
                    <a:pt x="3321" y="3962"/>
                  </a:lnTo>
                  <a:lnTo>
                    <a:pt x="3298" y="3883"/>
                  </a:lnTo>
                  <a:lnTo>
                    <a:pt x="3298" y="3883"/>
                  </a:lnTo>
                  <a:lnTo>
                    <a:pt x="3274" y="3807"/>
                  </a:lnTo>
                  <a:lnTo>
                    <a:pt x="3274" y="3807"/>
                  </a:lnTo>
                  <a:lnTo>
                    <a:pt x="3274" y="3803"/>
                  </a:lnTo>
                  <a:lnTo>
                    <a:pt x="3274" y="3799"/>
                  </a:lnTo>
                  <a:lnTo>
                    <a:pt x="3275" y="3792"/>
                  </a:lnTo>
                  <a:lnTo>
                    <a:pt x="3278" y="3785"/>
                  </a:lnTo>
                  <a:lnTo>
                    <a:pt x="3280" y="3783"/>
                  </a:lnTo>
                  <a:lnTo>
                    <a:pt x="3283" y="3780"/>
                  </a:lnTo>
                  <a:lnTo>
                    <a:pt x="3283" y="3780"/>
                  </a:lnTo>
                  <a:lnTo>
                    <a:pt x="3294" y="3773"/>
                  </a:lnTo>
                  <a:lnTo>
                    <a:pt x="3294" y="3773"/>
                  </a:lnTo>
                  <a:lnTo>
                    <a:pt x="3320" y="3753"/>
                  </a:lnTo>
                  <a:lnTo>
                    <a:pt x="3320" y="3753"/>
                  </a:lnTo>
                  <a:lnTo>
                    <a:pt x="3357" y="3727"/>
                  </a:lnTo>
                  <a:lnTo>
                    <a:pt x="3357" y="3727"/>
                  </a:lnTo>
                  <a:lnTo>
                    <a:pt x="3363" y="3724"/>
                  </a:lnTo>
                  <a:lnTo>
                    <a:pt x="3370" y="3722"/>
                  </a:lnTo>
                  <a:lnTo>
                    <a:pt x="3377" y="3724"/>
                  </a:lnTo>
                  <a:lnTo>
                    <a:pt x="3381" y="3725"/>
                  </a:lnTo>
                  <a:lnTo>
                    <a:pt x="3384" y="3727"/>
                  </a:lnTo>
                  <a:lnTo>
                    <a:pt x="3384" y="3727"/>
                  </a:lnTo>
                  <a:lnTo>
                    <a:pt x="3450" y="3773"/>
                  </a:lnTo>
                  <a:lnTo>
                    <a:pt x="3450" y="3773"/>
                  </a:lnTo>
                  <a:lnTo>
                    <a:pt x="3517" y="3818"/>
                  </a:lnTo>
                  <a:lnTo>
                    <a:pt x="3517" y="3818"/>
                  </a:lnTo>
                  <a:lnTo>
                    <a:pt x="3521" y="3820"/>
                  </a:lnTo>
                  <a:lnTo>
                    <a:pt x="3525" y="3821"/>
                  </a:lnTo>
                  <a:lnTo>
                    <a:pt x="3533" y="3822"/>
                  </a:lnTo>
                  <a:lnTo>
                    <a:pt x="3540" y="3820"/>
                  </a:lnTo>
                  <a:lnTo>
                    <a:pt x="3544" y="3819"/>
                  </a:lnTo>
                  <a:lnTo>
                    <a:pt x="3547" y="3817"/>
                  </a:lnTo>
                  <a:lnTo>
                    <a:pt x="3547" y="3817"/>
                  </a:lnTo>
                  <a:lnTo>
                    <a:pt x="3557" y="3809"/>
                  </a:lnTo>
                  <a:lnTo>
                    <a:pt x="3579" y="3789"/>
                  </a:lnTo>
                  <a:lnTo>
                    <a:pt x="3579" y="3789"/>
                  </a:lnTo>
                  <a:lnTo>
                    <a:pt x="3610" y="3761"/>
                  </a:lnTo>
                  <a:lnTo>
                    <a:pt x="3610" y="3761"/>
                  </a:lnTo>
                  <a:lnTo>
                    <a:pt x="3612" y="3758"/>
                  </a:lnTo>
                  <a:lnTo>
                    <a:pt x="3614" y="3755"/>
                  </a:lnTo>
                  <a:lnTo>
                    <a:pt x="3617" y="3748"/>
                  </a:lnTo>
                  <a:lnTo>
                    <a:pt x="3618" y="3740"/>
                  </a:lnTo>
                  <a:lnTo>
                    <a:pt x="3617" y="3737"/>
                  </a:lnTo>
                  <a:lnTo>
                    <a:pt x="3616" y="3733"/>
                  </a:lnTo>
                  <a:lnTo>
                    <a:pt x="3616" y="3733"/>
                  </a:lnTo>
                  <a:lnTo>
                    <a:pt x="3605" y="3710"/>
                  </a:lnTo>
                  <a:lnTo>
                    <a:pt x="3580" y="3660"/>
                  </a:lnTo>
                  <a:lnTo>
                    <a:pt x="3580" y="3660"/>
                  </a:lnTo>
                  <a:lnTo>
                    <a:pt x="3543" y="3588"/>
                  </a:lnTo>
                  <a:lnTo>
                    <a:pt x="3543" y="3588"/>
                  </a:lnTo>
                  <a:lnTo>
                    <a:pt x="3541" y="3584"/>
                  </a:lnTo>
                  <a:lnTo>
                    <a:pt x="3541" y="3581"/>
                  </a:lnTo>
                  <a:lnTo>
                    <a:pt x="3540" y="3573"/>
                  </a:lnTo>
                  <a:lnTo>
                    <a:pt x="3542" y="3566"/>
                  </a:lnTo>
                  <a:lnTo>
                    <a:pt x="3544" y="3563"/>
                  </a:lnTo>
                  <a:lnTo>
                    <a:pt x="3546" y="3561"/>
                  </a:lnTo>
                  <a:lnTo>
                    <a:pt x="3546" y="3561"/>
                  </a:lnTo>
                  <a:lnTo>
                    <a:pt x="3579" y="3528"/>
                  </a:lnTo>
                  <a:lnTo>
                    <a:pt x="3579" y="3528"/>
                  </a:lnTo>
                  <a:lnTo>
                    <a:pt x="3610" y="3495"/>
                  </a:lnTo>
                  <a:lnTo>
                    <a:pt x="3610" y="3495"/>
                  </a:lnTo>
                  <a:lnTo>
                    <a:pt x="3613" y="3492"/>
                  </a:lnTo>
                  <a:lnTo>
                    <a:pt x="3616" y="3491"/>
                  </a:lnTo>
                  <a:lnTo>
                    <a:pt x="3623" y="3488"/>
                  </a:lnTo>
                  <a:lnTo>
                    <a:pt x="3630" y="3488"/>
                  </a:lnTo>
                  <a:lnTo>
                    <a:pt x="3633" y="3489"/>
                  </a:lnTo>
                  <a:lnTo>
                    <a:pt x="3637" y="3490"/>
                  </a:lnTo>
                  <a:lnTo>
                    <a:pt x="3637" y="3490"/>
                  </a:lnTo>
                  <a:lnTo>
                    <a:pt x="3711" y="3525"/>
                  </a:lnTo>
                  <a:lnTo>
                    <a:pt x="3711" y="3525"/>
                  </a:lnTo>
                  <a:lnTo>
                    <a:pt x="3785" y="3557"/>
                  </a:lnTo>
                  <a:lnTo>
                    <a:pt x="3785" y="3557"/>
                  </a:lnTo>
                  <a:lnTo>
                    <a:pt x="3788" y="3558"/>
                  </a:lnTo>
                  <a:lnTo>
                    <a:pt x="3792" y="3558"/>
                  </a:lnTo>
                  <a:lnTo>
                    <a:pt x="3800" y="3558"/>
                  </a:lnTo>
                  <a:lnTo>
                    <a:pt x="3808" y="3555"/>
                  </a:lnTo>
                  <a:lnTo>
                    <a:pt x="3811" y="3553"/>
                  </a:lnTo>
                  <a:lnTo>
                    <a:pt x="3814" y="3550"/>
                  </a:lnTo>
                  <a:lnTo>
                    <a:pt x="3838" y="3520"/>
                  </a:lnTo>
                  <a:lnTo>
                    <a:pt x="3838" y="3520"/>
                  </a:lnTo>
                  <a:lnTo>
                    <a:pt x="3853" y="3503"/>
                  </a:lnTo>
                  <a:lnTo>
                    <a:pt x="3853" y="3503"/>
                  </a:lnTo>
                  <a:lnTo>
                    <a:pt x="3866" y="3486"/>
                  </a:lnTo>
                  <a:lnTo>
                    <a:pt x="3866" y="3486"/>
                  </a:lnTo>
                  <a:lnTo>
                    <a:pt x="3868" y="3483"/>
                  </a:lnTo>
                  <a:lnTo>
                    <a:pt x="3869" y="3479"/>
                  </a:lnTo>
                  <a:lnTo>
                    <a:pt x="3870" y="3471"/>
                  </a:lnTo>
                  <a:lnTo>
                    <a:pt x="3870" y="3463"/>
                  </a:lnTo>
                  <a:lnTo>
                    <a:pt x="3868" y="3459"/>
                  </a:lnTo>
                  <a:lnTo>
                    <a:pt x="3866" y="3456"/>
                  </a:lnTo>
                  <a:lnTo>
                    <a:pt x="3866" y="3456"/>
                  </a:lnTo>
                  <a:lnTo>
                    <a:pt x="3819" y="3390"/>
                  </a:lnTo>
                  <a:lnTo>
                    <a:pt x="3819" y="3390"/>
                  </a:lnTo>
                  <a:lnTo>
                    <a:pt x="3771" y="3326"/>
                  </a:lnTo>
                  <a:lnTo>
                    <a:pt x="3771" y="3326"/>
                  </a:lnTo>
                  <a:lnTo>
                    <a:pt x="3767" y="3320"/>
                  </a:lnTo>
                  <a:lnTo>
                    <a:pt x="3766" y="3313"/>
                  </a:lnTo>
                  <a:lnTo>
                    <a:pt x="3767" y="3305"/>
                  </a:lnTo>
                  <a:lnTo>
                    <a:pt x="3768" y="3301"/>
                  </a:lnTo>
                  <a:lnTo>
                    <a:pt x="3769" y="3298"/>
                  </a:lnTo>
                  <a:lnTo>
                    <a:pt x="3769" y="3298"/>
                  </a:lnTo>
                  <a:lnTo>
                    <a:pt x="3794" y="3260"/>
                  </a:lnTo>
                  <a:lnTo>
                    <a:pt x="3794" y="3260"/>
                  </a:lnTo>
                  <a:lnTo>
                    <a:pt x="3813" y="3235"/>
                  </a:lnTo>
                  <a:lnTo>
                    <a:pt x="3813" y="3235"/>
                  </a:lnTo>
                  <a:lnTo>
                    <a:pt x="3820" y="3222"/>
                  </a:lnTo>
                  <a:lnTo>
                    <a:pt x="3820" y="3222"/>
                  </a:lnTo>
                  <a:lnTo>
                    <a:pt x="3822" y="3220"/>
                  </a:lnTo>
                  <a:lnTo>
                    <a:pt x="3825" y="3217"/>
                  </a:lnTo>
                  <a:lnTo>
                    <a:pt x="3831" y="3214"/>
                  </a:lnTo>
                  <a:lnTo>
                    <a:pt x="3838" y="3212"/>
                  </a:lnTo>
                  <a:lnTo>
                    <a:pt x="3842" y="3213"/>
                  </a:lnTo>
                  <a:lnTo>
                    <a:pt x="3845" y="3213"/>
                  </a:lnTo>
                  <a:lnTo>
                    <a:pt x="3845" y="3213"/>
                  </a:lnTo>
                  <a:lnTo>
                    <a:pt x="3924" y="3235"/>
                  </a:lnTo>
                  <a:lnTo>
                    <a:pt x="3924" y="3235"/>
                  </a:lnTo>
                  <a:lnTo>
                    <a:pt x="4003" y="3254"/>
                  </a:lnTo>
                  <a:lnTo>
                    <a:pt x="4003" y="3254"/>
                  </a:lnTo>
                  <a:lnTo>
                    <a:pt x="4007" y="3254"/>
                  </a:lnTo>
                  <a:lnTo>
                    <a:pt x="4010" y="3254"/>
                  </a:lnTo>
                  <a:lnTo>
                    <a:pt x="4019" y="3252"/>
                  </a:lnTo>
                  <a:lnTo>
                    <a:pt x="4025" y="3248"/>
                  </a:lnTo>
                  <a:lnTo>
                    <a:pt x="4028" y="3246"/>
                  </a:lnTo>
                  <a:lnTo>
                    <a:pt x="4030" y="3243"/>
                  </a:lnTo>
                  <a:lnTo>
                    <a:pt x="4070" y="3169"/>
                  </a:lnTo>
                  <a:lnTo>
                    <a:pt x="4070" y="3169"/>
                  </a:lnTo>
                  <a:lnTo>
                    <a:pt x="4072" y="3166"/>
                  </a:lnTo>
                  <a:lnTo>
                    <a:pt x="4073" y="3162"/>
                  </a:lnTo>
                  <a:lnTo>
                    <a:pt x="4073" y="3155"/>
                  </a:lnTo>
                  <a:lnTo>
                    <a:pt x="4071" y="3146"/>
                  </a:lnTo>
                  <a:lnTo>
                    <a:pt x="4069" y="3143"/>
                  </a:lnTo>
                  <a:lnTo>
                    <a:pt x="4066" y="3140"/>
                  </a:lnTo>
                  <a:lnTo>
                    <a:pt x="4066" y="3140"/>
                  </a:lnTo>
                  <a:lnTo>
                    <a:pt x="4007" y="3084"/>
                  </a:lnTo>
                  <a:lnTo>
                    <a:pt x="4007" y="3084"/>
                  </a:lnTo>
                  <a:lnTo>
                    <a:pt x="3948" y="3029"/>
                  </a:lnTo>
                  <a:lnTo>
                    <a:pt x="3948" y="3029"/>
                  </a:lnTo>
                  <a:lnTo>
                    <a:pt x="3946" y="3026"/>
                  </a:lnTo>
                  <a:lnTo>
                    <a:pt x="3944" y="3022"/>
                  </a:lnTo>
                  <a:lnTo>
                    <a:pt x="3941" y="3016"/>
                  </a:lnTo>
                  <a:lnTo>
                    <a:pt x="3941" y="3008"/>
                  </a:lnTo>
                  <a:lnTo>
                    <a:pt x="3941" y="3005"/>
                  </a:lnTo>
                  <a:lnTo>
                    <a:pt x="3942" y="3002"/>
                  </a:lnTo>
                  <a:lnTo>
                    <a:pt x="3942" y="3002"/>
                  </a:lnTo>
                  <a:lnTo>
                    <a:pt x="3949" y="2989"/>
                  </a:lnTo>
                  <a:lnTo>
                    <a:pt x="3961" y="2960"/>
                  </a:lnTo>
                  <a:lnTo>
                    <a:pt x="3961" y="2960"/>
                  </a:lnTo>
                  <a:lnTo>
                    <a:pt x="3980" y="2918"/>
                  </a:lnTo>
                  <a:lnTo>
                    <a:pt x="3980" y="2918"/>
                  </a:lnTo>
                  <a:lnTo>
                    <a:pt x="3981" y="2915"/>
                  </a:lnTo>
                  <a:lnTo>
                    <a:pt x="3984" y="2913"/>
                  </a:lnTo>
                  <a:lnTo>
                    <a:pt x="3989" y="2908"/>
                  </a:lnTo>
                  <a:lnTo>
                    <a:pt x="3996" y="2906"/>
                  </a:lnTo>
                  <a:lnTo>
                    <a:pt x="4000" y="2905"/>
                  </a:lnTo>
                  <a:lnTo>
                    <a:pt x="4004" y="2905"/>
                  </a:lnTo>
                  <a:lnTo>
                    <a:pt x="4004" y="2905"/>
                  </a:lnTo>
                  <a:lnTo>
                    <a:pt x="4084" y="2912"/>
                  </a:lnTo>
                  <a:lnTo>
                    <a:pt x="4084" y="2912"/>
                  </a:lnTo>
                  <a:lnTo>
                    <a:pt x="4165" y="2917"/>
                  </a:lnTo>
                  <a:lnTo>
                    <a:pt x="4165" y="2917"/>
                  </a:lnTo>
                  <a:lnTo>
                    <a:pt x="4169" y="2917"/>
                  </a:lnTo>
                  <a:lnTo>
                    <a:pt x="4172" y="2916"/>
                  </a:lnTo>
                  <a:lnTo>
                    <a:pt x="4180" y="2913"/>
                  </a:lnTo>
                  <a:lnTo>
                    <a:pt x="4186" y="2908"/>
                  </a:lnTo>
                  <a:lnTo>
                    <a:pt x="4188" y="2905"/>
                  </a:lnTo>
                  <a:lnTo>
                    <a:pt x="4190" y="2902"/>
                  </a:lnTo>
                  <a:lnTo>
                    <a:pt x="4203" y="2864"/>
                  </a:lnTo>
                  <a:lnTo>
                    <a:pt x="4216" y="2823"/>
                  </a:lnTo>
                  <a:lnTo>
                    <a:pt x="4216" y="2823"/>
                  </a:lnTo>
                  <a:lnTo>
                    <a:pt x="4218" y="2819"/>
                  </a:lnTo>
                  <a:lnTo>
                    <a:pt x="4218" y="2814"/>
                  </a:lnTo>
                  <a:lnTo>
                    <a:pt x="4216" y="2807"/>
                  </a:lnTo>
                  <a:lnTo>
                    <a:pt x="4212" y="2800"/>
                  </a:lnTo>
                  <a:lnTo>
                    <a:pt x="4210" y="2797"/>
                  </a:lnTo>
                  <a:lnTo>
                    <a:pt x="4207" y="2795"/>
                  </a:lnTo>
                  <a:lnTo>
                    <a:pt x="4207" y="2795"/>
                  </a:lnTo>
                  <a:lnTo>
                    <a:pt x="4141" y="2749"/>
                  </a:lnTo>
                  <a:lnTo>
                    <a:pt x="4141" y="2749"/>
                  </a:lnTo>
                  <a:lnTo>
                    <a:pt x="4093" y="2719"/>
                  </a:lnTo>
                  <a:lnTo>
                    <a:pt x="4072" y="2705"/>
                  </a:lnTo>
                  <a:lnTo>
                    <a:pt x="4072" y="2705"/>
                  </a:lnTo>
                  <a:lnTo>
                    <a:pt x="4069" y="2703"/>
                  </a:lnTo>
                  <a:lnTo>
                    <a:pt x="4067" y="2701"/>
                  </a:lnTo>
                  <a:lnTo>
                    <a:pt x="4063" y="2693"/>
                  </a:lnTo>
                  <a:lnTo>
                    <a:pt x="4061" y="2686"/>
                  </a:lnTo>
                  <a:lnTo>
                    <a:pt x="4061" y="2683"/>
                  </a:lnTo>
                  <a:lnTo>
                    <a:pt x="4061" y="2679"/>
                  </a:lnTo>
                  <a:lnTo>
                    <a:pt x="4061" y="2679"/>
                  </a:lnTo>
                  <a:lnTo>
                    <a:pt x="4073" y="2635"/>
                  </a:lnTo>
                  <a:lnTo>
                    <a:pt x="4073" y="2635"/>
                  </a:lnTo>
                  <a:lnTo>
                    <a:pt x="4077" y="2620"/>
                  </a:lnTo>
                  <a:lnTo>
                    <a:pt x="4080" y="2605"/>
                  </a:lnTo>
                  <a:lnTo>
                    <a:pt x="4080" y="2605"/>
                  </a:lnTo>
                  <a:lnTo>
                    <a:pt x="4083" y="2591"/>
                  </a:lnTo>
                  <a:lnTo>
                    <a:pt x="4083" y="2591"/>
                  </a:lnTo>
                  <a:lnTo>
                    <a:pt x="4084" y="2588"/>
                  </a:lnTo>
                  <a:lnTo>
                    <a:pt x="4086" y="2585"/>
                  </a:lnTo>
                  <a:lnTo>
                    <a:pt x="4090" y="2579"/>
                  </a:lnTo>
                  <a:lnTo>
                    <a:pt x="4098" y="2576"/>
                  </a:lnTo>
                  <a:lnTo>
                    <a:pt x="4101" y="2574"/>
                  </a:lnTo>
                  <a:lnTo>
                    <a:pt x="4105" y="2574"/>
                  </a:lnTo>
                  <a:lnTo>
                    <a:pt x="4105" y="2574"/>
                  </a:lnTo>
                  <a:lnTo>
                    <a:pt x="4186" y="2566"/>
                  </a:lnTo>
                  <a:lnTo>
                    <a:pt x="4186" y="2566"/>
                  </a:lnTo>
                  <a:lnTo>
                    <a:pt x="4267" y="2557"/>
                  </a:lnTo>
                  <a:lnTo>
                    <a:pt x="4267" y="2557"/>
                  </a:lnTo>
                  <a:lnTo>
                    <a:pt x="4270" y="2557"/>
                  </a:lnTo>
                  <a:lnTo>
                    <a:pt x="4274" y="2555"/>
                  </a:lnTo>
                  <a:lnTo>
                    <a:pt x="4280" y="2551"/>
                  </a:lnTo>
                  <a:lnTo>
                    <a:pt x="4285" y="2545"/>
                  </a:lnTo>
                  <a:lnTo>
                    <a:pt x="4286" y="2541"/>
                  </a:lnTo>
                  <a:lnTo>
                    <a:pt x="4287" y="2538"/>
                  </a:lnTo>
                  <a:lnTo>
                    <a:pt x="4301" y="2455"/>
                  </a:lnTo>
                  <a:lnTo>
                    <a:pt x="4301" y="2455"/>
                  </a:lnTo>
                  <a:lnTo>
                    <a:pt x="4301" y="2452"/>
                  </a:lnTo>
                  <a:lnTo>
                    <a:pt x="4301" y="2447"/>
                  </a:lnTo>
                  <a:lnTo>
                    <a:pt x="4297" y="2440"/>
                  </a:lnTo>
                  <a:lnTo>
                    <a:pt x="4292" y="2434"/>
                  </a:lnTo>
                  <a:lnTo>
                    <a:pt x="4289" y="2431"/>
                  </a:lnTo>
                  <a:lnTo>
                    <a:pt x="4286" y="2429"/>
                  </a:lnTo>
                  <a:lnTo>
                    <a:pt x="4286" y="2429"/>
                  </a:lnTo>
                  <a:lnTo>
                    <a:pt x="4211" y="2396"/>
                  </a:lnTo>
                  <a:lnTo>
                    <a:pt x="4211" y="2396"/>
                  </a:lnTo>
                  <a:lnTo>
                    <a:pt x="4138" y="2364"/>
                  </a:lnTo>
                  <a:lnTo>
                    <a:pt x="4138" y="2364"/>
                  </a:lnTo>
                  <a:lnTo>
                    <a:pt x="4133" y="2363"/>
                  </a:lnTo>
                  <a:lnTo>
                    <a:pt x="4130" y="2361"/>
                  </a:lnTo>
                  <a:lnTo>
                    <a:pt x="4126" y="2355"/>
                  </a:lnTo>
                  <a:lnTo>
                    <a:pt x="4123" y="2348"/>
                  </a:lnTo>
                  <a:lnTo>
                    <a:pt x="4122" y="2345"/>
                  </a:lnTo>
                  <a:lnTo>
                    <a:pt x="4122" y="2342"/>
                  </a:lnTo>
                  <a:lnTo>
                    <a:pt x="4122" y="2342"/>
                  </a:lnTo>
                  <a:lnTo>
                    <a:pt x="4124" y="2328"/>
                  </a:lnTo>
                  <a:lnTo>
                    <a:pt x="4124" y="2328"/>
                  </a:lnTo>
                  <a:lnTo>
                    <a:pt x="4125" y="2296"/>
                  </a:lnTo>
                  <a:lnTo>
                    <a:pt x="4125" y="2296"/>
                  </a:lnTo>
                  <a:lnTo>
                    <a:pt x="4128" y="2251"/>
                  </a:lnTo>
                  <a:lnTo>
                    <a:pt x="4128" y="2251"/>
                  </a:lnTo>
                  <a:lnTo>
                    <a:pt x="4129" y="2247"/>
                  </a:lnTo>
                  <a:lnTo>
                    <a:pt x="4130" y="2244"/>
                  </a:lnTo>
                  <a:lnTo>
                    <a:pt x="4134" y="2237"/>
                  </a:lnTo>
                  <a:lnTo>
                    <a:pt x="4140" y="2232"/>
                  </a:lnTo>
                  <a:lnTo>
                    <a:pt x="4144" y="2230"/>
                  </a:lnTo>
                  <a:lnTo>
                    <a:pt x="4147" y="2229"/>
                  </a:lnTo>
                  <a:lnTo>
                    <a:pt x="4147" y="2229"/>
                  </a:lnTo>
                  <a:lnTo>
                    <a:pt x="4225" y="2209"/>
                  </a:lnTo>
                  <a:lnTo>
                    <a:pt x="4225" y="2209"/>
                  </a:lnTo>
                  <a:lnTo>
                    <a:pt x="4303" y="2186"/>
                  </a:lnTo>
                  <a:lnTo>
                    <a:pt x="4303" y="2186"/>
                  </a:lnTo>
                  <a:lnTo>
                    <a:pt x="4306" y="2184"/>
                  </a:lnTo>
                  <a:lnTo>
                    <a:pt x="4309" y="2182"/>
                  </a:lnTo>
                  <a:lnTo>
                    <a:pt x="4315" y="2177"/>
                  </a:lnTo>
                  <a:lnTo>
                    <a:pt x="4318" y="2170"/>
                  </a:lnTo>
                  <a:lnTo>
                    <a:pt x="4320" y="2166"/>
                  </a:lnTo>
                  <a:lnTo>
                    <a:pt x="4320" y="2163"/>
                  </a:lnTo>
                  <a:lnTo>
                    <a:pt x="4320" y="2123"/>
                  </a:lnTo>
                  <a:lnTo>
                    <a:pt x="4318" y="20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43434"/>
                </a:gs>
                <a:gs pos="59000">
                  <a:srgbClr val="FFFFFF"/>
                </a:gs>
                <a:gs pos="100000">
                  <a:srgbClr val="949494"/>
                </a:gs>
              </a:gsLst>
              <a:lin ang="10200000" scaled="0"/>
              <a:tileRect/>
            </a:gradFill>
            <a:ln w="12700">
              <a:gradFill flip="none" rotWithShape="1">
                <a:gsLst>
                  <a:gs pos="0">
                    <a:srgbClr val="D2D2D2"/>
                  </a:gs>
                  <a:gs pos="100000">
                    <a:srgbClr val="454545"/>
                  </a:gs>
                </a:gsLst>
                <a:lin ang="3180000" scaled="0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74D0607-0B45-564D-91CA-DF4522CFC0CC}"/>
                </a:ext>
              </a:extLst>
            </p:cNvPr>
            <p:cNvSpPr/>
            <p:nvPr/>
          </p:nvSpPr>
          <p:spPr>
            <a:xfrm>
              <a:off x="4760530" y="3057986"/>
              <a:ext cx="1792209" cy="1792209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9050" cmpd="sng">
              <a:gradFill flip="none" rotWithShape="1">
                <a:gsLst>
                  <a:gs pos="0">
                    <a:srgbClr val="D5D5D5"/>
                  </a:gs>
                  <a:gs pos="68000">
                    <a:srgbClr val="282828"/>
                  </a:gs>
                </a:gsLst>
                <a:lin ang="13680000" scaled="0"/>
                <a:tileRect/>
              </a:gradFill>
            </a:ln>
            <a:effectLst>
              <a:innerShdw blurRad="63500" dist="50800" dir="13500000">
                <a:srgbClr val="000000">
                  <a:alpha val="26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  <a:spcBef>
                  <a:spcPts val="200"/>
                </a:spcBef>
              </a:pPr>
              <a:endParaRPr lang="en-US" sz="1400" dirty="0">
                <a:solidFill>
                  <a:srgbClr val="FFFFFF"/>
                </a:solidFill>
                <a:latin typeface="Arial Narrow" pitchFamily="112" charset="0"/>
              </a:endParaRPr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C12BD6D2-B171-5D44-9FEB-259155F6E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0600" y="3154626"/>
              <a:ext cx="1406045" cy="558205"/>
            </a:xfrm>
            <a:custGeom>
              <a:avLst/>
              <a:gdLst/>
              <a:ahLst/>
              <a:cxnLst>
                <a:cxn ang="0">
                  <a:pos x="3430" y="953"/>
                </a:cxn>
                <a:cxn ang="0">
                  <a:pos x="3321" y="797"/>
                </a:cxn>
                <a:cxn ang="0">
                  <a:pos x="3197" y="652"/>
                </a:cxn>
                <a:cxn ang="0">
                  <a:pos x="3062" y="518"/>
                </a:cxn>
                <a:cxn ang="0">
                  <a:pos x="2914" y="399"/>
                </a:cxn>
                <a:cxn ang="0">
                  <a:pos x="2755" y="293"/>
                </a:cxn>
                <a:cxn ang="0">
                  <a:pos x="2587" y="202"/>
                </a:cxn>
                <a:cxn ang="0">
                  <a:pos x="2411" y="127"/>
                </a:cxn>
                <a:cxn ang="0">
                  <a:pos x="2225" y="68"/>
                </a:cxn>
                <a:cxn ang="0">
                  <a:pos x="2034" y="27"/>
                </a:cxn>
                <a:cxn ang="0">
                  <a:pos x="1835" y="4"/>
                </a:cxn>
                <a:cxn ang="0">
                  <a:pos x="1699" y="0"/>
                </a:cxn>
                <a:cxn ang="0">
                  <a:pos x="1503" y="9"/>
                </a:cxn>
                <a:cxn ang="0">
                  <a:pos x="1312" y="37"/>
                </a:cxn>
                <a:cxn ang="0">
                  <a:pos x="1126" y="81"/>
                </a:cxn>
                <a:cxn ang="0">
                  <a:pos x="948" y="143"/>
                </a:cxn>
                <a:cxn ang="0">
                  <a:pos x="777" y="219"/>
                </a:cxn>
                <a:cxn ang="0">
                  <a:pos x="615" y="311"/>
                </a:cxn>
                <a:cxn ang="0">
                  <a:pos x="464" y="415"/>
                </a:cxn>
                <a:cxn ang="0">
                  <a:pos x="321" y="535"/>
                </a:cxn>
                <a:cxn ang="0">
                  <a:pos x="191" y="664"/>
                </a:cxn>
                <a:cxn ang="0">
                  <a:pos x="72" y="807"/>
                </a:cxn>
                <a:cxn ang="0">
                  <a:pos x="385" y="897"/>
                </a:cxn>
                <a:cxn ang="0">
                  <a:pos x="599" y="1237"/>
                </a:cxn>
                <a:cxn ang="0">
                  <a:pos x="676" y="1141"/>
                </a:cxn>
                <a:cxn ang="0">
                  <a:pos x="761" y="1055"/>
                </a:cxn>
                <a:cxn ang="0">
                  <a:pos x="852" y="975"/>
                </a:cxn>
                <a:cxn ang="0">
                  <a:pos x="951" y="904"/>
                </a:cxn>
                <a:cxn ang="0">
                  <a:pos x="1056" y="841"/>
                </a:cxn>
                <a:cxn ang="0">
                  <a:pos x="1168" y="788"/>
                </a:cxn>
                <a:cxn ang="0">
                  <a:pos x="1282" y="745"/>
                </a:cxn>
                <a:cxn ang="0">
                  <a:pos x="1403" y="713"/>
                </a:cxn>
                <a:cxn ang="0">
                  <a:pos x="1528" y="691"/>
                </a:cxn>
                <a:cxn ang="0">
                  <a:pos x="1657" y="680"/>
                </a:cxn>
                <a:cxn ang="0">
                  <a:pos x="1743" y="680"/>
                </a:cxn>
                <a:cxn ang="0">
                  <a:pos x="1875" y="691"/>
                </a:cxn>
                <a:cxn ang="0">
                  <a:pos x="2001" y="713"/>
                </a:cxn>
                <a:cxn ang="0">
                  <a:pos x="2123" y="747"/>
                </a:cxn>
                <a:cxn ang="0">
                  <a:pos x="2240" y="791"/>
                </a:cxn>
                <a:cxn ang="0">
                  <a:pos x="2353" y="845"/>
                </a:cxn>
                <a:cxn ang="0">
                  <a:pos x="2458" y="910"/>
                </a:cxn>
                <a:cxn ang="0">
                  <a:pos x="2558" y="984"/>
                </a:cxn>
                <a:cxn ang="0">
                  <a:pos x="2651" y="1065"/>
                </a:cxn>
                <a:cxn ang="0">
                  <a:pos x="2735" y="1155"/>
                </a:cxn>
                <a:cxn ang="0">
                  <a:pos x="2811" y="1252"/>
                </a:cxn>
                <a:cxn ang="0">
                  <a:pos x="2636" y="1402"/>
                </a:cxn>
                <a:cxn ang="0">
                  <a:pos x="3624" y="844"/>
                </a:cxn>
              </a:cxnLst>
              <a:rect l="0" t="0" r="r" b="b"/>
              <a:pathLst>
                <a:path w="3626" h="1438">
                  <a:moveTo>
                    <a:pt x="3624" y="844"/>
                  </a:moveTo>
                  <a:lnTo>
                    <a:pt x="3430" y="953"/>
                  </a:lnTo>
                  <a:lnTo>
                    <a:pt x="3430" y="953"/>
                  </a:lnTo>
                  <a:lnTo>
                    <a:pt x="3395" y="900"/>
                  </a:lnTo>
                  <a:lnTo>
                    <a:pt x="3358" y="847"/>
                  </a:lnTo>
                  <a:lnTo>
                    <a:pt x="3321" y="797"/>
                  </a:lnTo>
                  <a:lnTo>
                    <a:pt x="3281" y="747"/>
                  </a:lnTo>
                  <a:lnTo>
                    <a:pt x="3240" y="698"/>
                  </a:lnTo>
                  <a:lnTo>
                    <a:pt x="3197" y="652"/>
                  </a:lnTo>
                  <a:lnTo>
                    <a:pt x="3153" y="607"/>
                  </a:lnTo>
                  <a:lnTo>
                    <a:pt x="3109" y="563"/>
                  </a:lnTo>
                  <a:lnTo>
                    <a:pt x="3062" y="518"/>
                  </a:lnTo>
                  <a:lnTo>
                    <a:pt x="3013" y="477"/>
                  </a:lnTo>
                  <a:lnTo>
                    <a:pt x="2964" y="437"/>
                  </a:lnTo>
                  <a:lnTo>
                    <a:pt x="2914" y="399"/>
                  </a:lnTo>
                  <a:lnTo>
                    <a:pt x="2863" y="362"/>
                  </a:lnTo>
                  <a:lnTo>
                    <a:pt x="2810" y="327"/>
                  </a:lnTo>
                  <a:lnTo>
                    <a:pt x="2755" y="293"/>
                  </a:lnTo>
                  <a:lnTo>
                    <a:pt x="2701" y="261"/>
                  </a:lnTo>
                  <a:lnTo>
                    <a:pt x="2645" y="231"/>
                  </a:lnTo>
                  <a:lnTo>
                    <a:pt x="2587" y="202"/>
                  </a:lnTo>
                  <a:lnTo>
                    <a:pt x="2530" y="175"/>
                  </a:lnTo>
                  <a:lnTo>
                    <a:pt x="2471" y="150"/>
                  </a:lnTo>
                  <a:lnTo>
                    <a:pt x="2411" y="127"/>
                  </a:lnTo>
                  <a:lnTo>
                    <a:pt x="2350" y="105"/>
                  </a:lnTo>
                  <a:lnTo>
                    <a:pt x="2288" y="85"/>
                  </a:lnTo>
                  <a:lnTo>
                    <a:pt x="2225" y="68"/>
                  </a:lnTo>
                  <a:lnTo>
                    <a:pt x="2162" y="52"/>
                  </a:lnTo>
                  <a:lnTo>
                    <a:pt x="2098" y="38"/>
                  </a:lnTo>
                  <a:lnTo>
                    <a:pt x="2034" y="27"/>
                  </a:lnTo>
                  <a:lnTo>
                    <a:pt x="1967" y="16"/>
                  </a:lnTo>
                  <a:lnTo>
                    <a:pt x="1903" y="9"/>
                  </a:lnTo>
                  <a:lnTo>
                    <a:pt x="1835" y="4"/>
                  </a:lnTo>
                  <a:lnTo>
                    <a:pt x="1768" y="0"/>
                  </a:lnTo>
                  <a:lnTo>
                    <a:pt x="1699" y="0"/>
                  </a:lnTo>
                  <a:lnTo>
                    <a:pt x="1699" y="0"/>
                  </a:lnTo>
                  <a:lnTo>
                    <a:pt x="1634" y="0"/>
                  </a:lnTo>
                  <a:lnTo>
                    <a:pt x="1568" y="3"/>
                  </a:lnTo>
                  <a:lnTo>
                    <a:pt x="1503" y="9"/>
                  </a:lnTo>
                  <a:lnTo>
                    <a:pt x="1439" y="16"/>
                  </a:lnTo>
                  <a:lnTo>
                    <a:pt x="1375" y="25"/>
                  </a:lnTo>
                  <a:lnTo>
                    <a:pt x="1312" y="37"/>
                  </a:lnTo>
                  <a:lnTo>
                    <a:pt x="1250" y="49"/>
                  </a:lnTo>
                  <a:lnTo>
                    <a:pt x="1188" y="65"/>
                  </a:lnTo>
                  <a:lnTo>
                    <a:pt x="1126" y="81"/>
                  </a:lnTo>
                  <a:lnTo>
                    <a:pt x="1066" y="100"/>
                  </a:lnTo>
                  <a:lnTo>
                    <a:pt x="1007" y="121"/>
                  </a:lnTo>
                  <a:lnTo>
                    <a:pt x="948" y="143"/>
                  </a:lnTo>
                  <a:lnTo>
                    <a:pt x="891" y="166"/>
                  </a:lnTo>
                  <a:lnTo>
                    <a:pt x="833" y="191"/>
                  </a:lnTo>
                  <a:lnTo>
                    <a:pt x="777" y="219"/>
                  </a:lnTo>
                  <a:lnTo>
                    <a:pt x="723" y="247"/>
                  </a:lnTo>
                  <a:lnTo>
                    <a:pt x="668" y="278"/>
                  </a:lnTo>
                  <a:lnTo>
                    <a:pt x="615" y="311"/>
                  </a:lnTo>
                  <a:lnTo>
                    <a:pt x="564" y="345"/>
                  </a:lnTo>
                  <a:lnTo>
                    <a:pt x="514" y="380"/>
                  </a:lnTo>
                  <a:lnTo>
                    <a:pt x="464" y="415"/>
                  </a:lnTo>
                  <a:lnTo>
                    <a:pt x="415" y="454"/>
                  </a:lnTo>
                  <a:lnTo>
                    <a:pt x="368" y="493"/>
                  </a:lnTo>
                  <a:lnTo>
                    <a:pt x="321" y="535"/>
                  </a:lnTo>
                  <a:lnTo>
                    <a:pt x="276" y="576"/>
                  </a:lnTo>
                  <a:lnTo>
                    <a:pt x="232" y="620"/>
                  </a:lnTo>
                  <a:lnTo>
                    <a:pt x="191" y="664"/>
                  </a:lnTo>
                  <a:lnTo>
                    <a:pt x="150" y="711"/>
                  </a:lnTo>
                  <a:lnTo>
                    <a:pt x="110" y="759"/>
                  </a:lnTo>
                  <a:lnTo>
                    <a:pt x="72" y="807"/>
                  </a:lnTo>
                  <a:lnTo>
                    <a:pt x="35" y="856"/>
                  </a:lnTo>
                  <a:lnTo>
                    <a:pt x="0" y="907"/>
                  </a:lnTo>
                  <a:lnTo>
                    <a:pt x="385" y="897"/>
                  </a:lnTo>
                  <a:lnTo>
                    <a:pt x="575" y="1270"/>
                  </a:lnTo>
                  <a:lnTo>
                    <a:pt x="575" y="1270"/>
                  </a:lnTo>
                  <a:lnTo>
                    <a:pt x="599" y="1237"/>
                  </a:lnTo>
                  <a:lnTo>
                    <a:pt x="624" y="1205"/>
                  </a:lnTo>
                  <a:lnTo>
                    <a:pt x="649" y="1172"/>
                  </a:lnTo>
                  <a:lnTo>
                    <a:pt x="676" y="1141"/>
                  </a:lnTo>
                  <a:lnTo>
                    <a:pt x="704" y="1112"/>
                  </a:lnTo>
                  <a:lnTo>
                    <a:pt x="732" y="1083"/>
                  </a:lnTo>
                  <a:lnTo>
                    <a:pt x="761" y="1055"/>
                  </a:lnTo>
                  <a:lnTo>
                    <a:pt x="791" y="1028"/>
                  </a:lnTo>
                  <a:lnTo>
                    <a:pt x="821" y="1000"/>
                  </a:lnTo>
                  <a:lnTo>
                    <a:pt x="852" y="975"/>
                  </a:lnTo>
                  <a:lnTo>
                    <a:pt x="885" y="950"/>
                  </a:lnTo>
                  <a:lnTo>
                    <a:pt x="917" y="926"/>
                  </a:lnTo>
                  <a:lnTo>
                    <a:pt x="951" y="904"/>
                  </a:lnTo>
                  <a:lnTo>
                    <a:pt x="985" y="882"/>
                  </a:lnTo>
                  <a:lnTo>
                    <a:pt x="1020" y="862"/>
                  </a:lnTo>
                  <a:lnTo>
                    <a:pt x="1056" y="841"/>
                  </a:lnTo>
                  <a:lnTo>
                    <a:pt x="1092" y="822"/>
                  </a:lnTo>
                  <a:lnTo>
                    <a:pt x="1129" y="804"/>
                  </a:lnTo>
                  <a:lnTo>
                    <a:pt x="1168" y="788"/>
                  </a:lnTo>
                  <a:lnTo>
                    <a:pt x="1204" y="773"/>
                  </a:lnTo>
                  <a:lnTo>
                    <a:pt x="1244" y="759"/>
                  </a:lnTo>
                  <a:lnTo>
                    <a:pt x="1282" y="745"/>
                  </a:lnTo>
                  <a:lnTo>
                    <a:pt x="1322" y="734"/>
                  </a:lnTo>
                  <a:lnTo>
                    <a:pt x="1363" y="722"/>
                  </a:lnTo>
                  <a:lnTo>
                    <a:pt x="1403" y="713"/>
                  </a:lnTo>
                  <a:lnTo>
                    <a:pt x="1444" y="704"/>
                  </a:lnTo>
                  <a:lnTo>
                    <a:pt x="1486" y="697"/>
                  </a:lnTo>
                  <a:lnTo>
                    <a:pt x="1528" y="691"/>
                  </a:lnTo>
                  <a:lnTo>
                    <a:pt x="1571" y="686"/>
                  </a:lnTo>
                  <a:lnTo>
                    <a:pt x="1614" y="682"/>
                  </a:lnTo>
                  <a:lnTo>
                    <a:pt x="1657" y="680"/>
                  </a:lnTo>
                  <a:lnTo>
                    <a:pt x="1699" y="680"/>
                  </a:lnTo>
                  <a:lnTo>
                    <a:pt x="1699" y="680"/>
                  </a:lnTo>
                  <a:lnTo>
                    <a:pt x="1743" y="680"/>
                  </a:lnTo>
                  <a:lnTo>
                    <a:pt x="1788" y="682"/>
                  </a:lnTo>
                  <a:lnTo>
                    <a:pt x="1832" y="686"/>
                  </a:lnTo>
                  <a:lnTo>
                    <a:pt x="1875" y="691"/>
                  </a:lnTo>
                  <a:lnTo>
                    <a:pt x="1917" y="697"/>
                  </a:lnTo>
                  <a:lnTo>
                    <a:pt x="1958" y="704"/>
                  </a:lnTo>
                  <a:lnTo>
                    <a:pt x="2001" y="713"/>
                  </a:lnTo>
                  <a:lnTo>
                    <a:pt x="2042" y="723"/>
                  </a:lnTo>
                  <a:lnTo>
                    <a:pt x="2082" y="735"/>
                  </a:lnTo>
                  <a:lnTo>
                    <a:pt x="2123" y="747"/>
                  </a:lnTo>
                  <a:lnTo>
                    <a:pt x="2163" y="760"/>
                  </a:lnTo>
                  <a:lnTo>
                    <a:pt x="2202" y="775"/>
                  </a:lnTo>
                  <a:lnTo>
                    <a:pt x="2240" y="791"/>
                  </a:lnTo>
                  <a:lnTo>
                    <a:pt x="2278" y="809"/>
                  </a:lnTo>
                  <a:lnTo>
                    <a:pt x="2316" y="826"/>
                  </a:lnTo>
                  <a:lnTo>
                    <a:pt x="2353" y="845"/>
                  </a:lnTo>
                  <a:lnTo>
                    <a:pt x="2389" y="866"/>
                  </a:lnTo>
                  <a:lnTo>
                    <a:pt x="2424" y="888"/>
                  </a:lnTo>
                  <a:lnTo>
                    <a:pt x="2458" y="910"/>
                  </a:lnTo>
                  <a:lnTo>
                    <a:pt x="2493" y="934"/>
                  </a:lnTo>
                  <a:lnTo>
                    <a:pt x="2526" y="959"/>
                  </a:lnTo>
                  <a:lnTo>
                    <a:pt x="2558" y="984"/>
                  </a:lnTo>
                  <a:lnTo>
                    <a:pt x="2589" y="1010"/>
                  </a:lnTo>
                  <a:lnTo>
                    <a:pt x="2620" y="1037"/>
                  </a:lnTo>
                  <a:lnTo>
                    <a:pt x="2651" y="1065"/>
                  </a:lnTo>
                  <a:lnTo>
                    <a:pt x="2680" y="1094"/>
                  </a:lnTo>
                  <a:lnTo>
                    <a:pt x="2708" y="1124"/>
                  </a:lnTo>
                  <a:lnTo>
                    <a:pt x="2735" y="1155"/>
                  </a:lnTo>
                  <a:lnTo>
                    <a:pt x="2761" y="1187"/>
                  </a:lnTo>
                  <a:lnTo>
                    <a:pt x="2786" y="1220"/>
                  </a:lnTo>
                  <a:lnTo>
                    <a:pt x="2811" y="1252"/>
                  </a:lnTo>
                  <a:lnTo>
                    <a:pt x="2835" y="1286"/>
                  </a:lnTo>
                  <a:lnTo>
                    <a:pt x="2635" y="1399"/>
                  </a:lnTo>
                  <a:lnTo>
                    <a:pt x="2636" y="1402"/>
                  </a:lnTo>
                  <a:lnTo>
                    <a:pt x="3306" y="1438"/>
                  </a:lnTo>
                  <a:lnTo>
                    <a:pt x="3626" y="847"/>
                  </a:lnTo>
                  <a:lnTo>
                    <a:pt x="3624" y="8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22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39" name="Group 38" descr="Gear">
            <a:extLst>
              <a:ext uri="{FF2B5EF4-FFF2-40B4-BE49-F238E27FC236}">
                <a16:creationId xmlns:a16="http://schemas.microsoft.com/office/drawing/2014/main" id="{04F5E442-DEF4-1B48-8FBD-3013828495F9}"/>
              </a:ext>
            </a:extLst>
          </p:cNvPr>
          <p:cNvGrpSpPr/>
          <p:nvPr userDrawn="1"/>
        </p:nvGrpSpPr>
        <p:grpSpPr>
          <a:xfrm>
            <a:off x="6915664" y="3010623"/>
            <a:ext cx="1729080" cy="1729080"/>
            <a:chOff x="5391664" y="2782026"/>
            <a:chExt cx="1729080" cy="1729080"/>
          </a:xfrm>
        </p:grpSpPr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764DD8A4-F8AA-874D-97FC-B791816DEFBB}"/>
                </a:ext>
              </a:extLst>
            </p:cNvPr>
            <p:cNvSpPr>
              <a:spLocks/>
            </p:cNvSpPr>
            <p:nvPr/>
          </p:nvSpPr>
          <p:spPr bwMode="auto">
            <a:xfrm rot="304948">
              <a:off x="5391664" y="2782026"/>
              <a:ext cx="1729080" cy="1729080"/>
            </a:xfrm>
            <a:custGeom>
              <a:avLst/>
              <a:gdLst>
                <a:gd name="T0" fmla="*/ 4114 w 4320"/>
                <a:gd name="T1" fmla="*/ 1903 h 4320"/>
                <a:gd name="T2" fmla="*/ 4169 w 4320"/>
                <a:gd name="T3" fmla="*/ 1680 h 4320"/>
                <a:gd name="T4" fmla="*/ 4117 w 4320"/>
                <a:gd name="T5" fmla="*/ 1499 h 4320"/>
                <a:gd name="T6" fmla="*/ 3960 w 4320"/>
                <a:gd name="T7" fmla="*/ 1346 h 4320"/>
                <a:gd name="T8" fmla="*/ 4032 w 4320"/>
                <a:gd name="T9" fmla="*/ 1081 h 4320"/>
                <a:gd name="T10" fmla="*/ 3726 w 4320"/>
                <a:gd name="T11" fmla="*/ 963 h 4320"/>
                <a:gd name="T12" fmla="*/ 3748 w 4320"/>
                <a:gd name="T13" fmla="*/ 703 h 4320"/>
                <a:gd name="T14" fmla="*/ 3490 w 4320"/>
                <a:gd name="T15" fmla="*/ 683 h 4320"/>
                <a:gd name="T16" fmla="*/ 3390 w 4320"/>
                <a:gd name="T17" fmla="*/ 501 h 4320"/>
                <a:gd name="T18" fmla="*/ 3254 w 4320"/>
                <a:gd name="T19" fmla="*/ 314 h 4320"/>
                <a:gd name="T20" fmla="*/ 3001 w 4320"/>
                <a:gd name="T21" fmla="*/ 378 h 4320"/>
                <a:gd name="T22" fmla="*/ 2862 w 4320"/>
                <a:gd name="T23" fmla="*/ 116 h 4320"/>
                <a:gd name="T24" fmla="*/ 2604 w 4320"/>
                <a:gd name="T25" fmla="*/ 240 h 4320"/>
                <a:gd name="T26" fmla="*/ 2433 w 4320"/>
                <a:gd name="T27" fmla="*/ 28 h 4320"/>
                <a:gd name="T28" fmla="*/ 2229 w 4320"/>
                <a:gd name="T29" fmla="*/ 173 h 4320"/>
                <a:gd name="T30" fmla="*/ 2018 w 4320"/>
                <a:gd name="T31" fmla="*/ 177 h 4320"/>
                <a:gd name="T32" fmla="*/ 1795 w 4320"/>
                <a:gd name="T33" fmla="*/ 32 h 4320"/>
                <a:gd name="T34" fmla="*/ 1614 w 4320"/>
                <a:gd name="T35" fmla="*/ 265 h 4320"/>
                <a:gd name="T36" fmla="*/ 1345 w 4320"/>
                <a:gd name="T37" fmla="*/ 159 h 4320"/>
                <a:gd name="T38" fmla="*/ 1246 w 4320"/>
                <a:gd name="T39" fmla="*/ 412 h 4320"/>
                <a:gd name="T40" fmla="*/ 1022 w 4320"/>
                <a:gd name="T41" fmla="*/ 437 h 4320"/>
                <a:gd name="T42" fmla="*/ 801 w 4320"/>
                <a:gd name="T43" fmla="*/ 502 h 4320"/>
                <a:gd name="T44" fmla="*/ 778 w 4320"/>
                <a:gd name="T45" fmla="*/ 736 h 4320"/>
                <a:gd name="T46" fmla="*/ 509 w 4320"/>
                <a:gd name="T47" fmla="*/ 768 h 4320"/>
                <a:gd name="T48" fmla="*/ 525 w 4320"/>
                <a:gd name="T49" fmla="*/ 1060 h 4320"/>
                <a:gd name="T50" fmla="*/ 247 w 4320"/>
                <a:gd name="T51" fmla="*/ 1166 h 4320"/>
                <a:gd name="T52" fmla="*/ 316 w 4320"/>
                <a:gd name="T53" fmla="*/ 1415 h 4320"/>
                <a:gd name="T54" fmla="*/ 247 w 4320"/>
                <a:gd name="T55" fmla="*/ 1615 h 4320"/>
                <a:gd name="T56" fmla="*/ 49 w 4320"/>
                <a:gd name="T57" fmla="*/ 1764 h 4320"/>
                <a:gd name="T58" fmla="*/ 196 w 4320"/>
                <a:gd name="T59" fmla="*/ 1993 h 4320"/>
                <a:gd name="T60" fmla="*/ 2 w 4320"/>
                <a:gd name="T61" fmla="*/ 2246 h 4320"/>
                <a:gd name="T62" fmla="*/ 195 w 4320"/>
                <a:gd name="T63" fmla="*/ 2435 h 4320"/>
                <a:gd name="T64" fmla="*/ 236 w 4320"/>
                <a:gd name="T65" fmla="*/ 2645 h 4320"/>
                <a:gd name="T66" fmla="*/ 132 w 4320"/>
                <a:gd name="T67" fmla="*/ 2875 h 4320"/>
                <a:gd name="T68" fmla="*/ 369 w 4320"/>
                <a:gd name="T69" fmla="*/ 2985 h 4320"/>
                <a:gd name="T70" fmla="*/ 335 w 4320"/>
                <a:gd name="T71" fmla="*/ 3316 h 4320"/>
                <a:gd name="T72" fmla="*/ 596 w 4320"/>
                <a:gd name="T73" fmla="*/ 3378 h 4320"/>
                <a:gd name="T74" fmla="*/ 587 w 4320"/>
                <a:gd name="T75" fmla="*/ 3616 h 4320"/>
                <a:gd name="T76" fmla="*/ 763 w 4320"/>
                <a:gd name="T77" fmla="*/ 3785 h 4320"/>
                <a:gd name="T78" fmla="*/ 1007 w 4320"/>
                <a:gd name="T79" fmla="*/ 3766 h 4320"/>
                <a:gd name="T80" fmla="*/ 1074 w 4320"/>
                <a:gd name="T81" fmla="*/ 4028 h 4320"/>
                <a:gd name="T82" fmla="*/ 1402 w 4320"/>
                <a:gd name="T83" fmla="*/ 3980 h 4320"/>
                <a:gd name="T84" fmla="*/ 1506 w 4320"/>
                <a:gd name="T85" fmla="*/ 4218 h 4320"/>
                <a:gd name="T86" fmla="*/ 1735 w 4320"/>
                <a:gd name="T87" fmla="*/ 4086 h 4320"/>
                <a:gd name="T88" fmla="*/ 1924 w 4320"/>
                <a:gd name="T89" fmla="*/ 4212 h 4320"/>
                <a:gd name="T90" fmla="*/ 2135 w 4320"/>
                <a:gd name="T91" fmla="*/ 4303 h 4320"/>
                <a:gd name="T92" fmla="*/ 2309 w 4320"/>
                <a:gd name="T93" fmla="*/ 4130 h 4320"/>
                <a:gd name="T94" fmla="*/ 2533 w 4320"/>
                <a:gd name="T95" fmla="*/ 4288 h 4320"/>
                <a:gd name="T96" fmla="*/ 2749 w 4320"/>
                <a:gd name="T97" fmla="*/ 4041 h 4320"/>
                <a:gd name="T98" fmla="*/ 2981 w 4320"/>
                <a:gd name="T99" fmla="*/ 4157 h 4320"/>
                <a:gd name="T100" fmla="*/ 3087 w 4320"/>
                <a:gd name="T101" fmla="*/ 3911 h 4320"/>
                <a:gd name="T102" fmla="*/ 3274 w 4320"/>
                <a:gd name="T103" fmla="*/ 3807 h 4320"/>
                <a:gd name="T104" fmla="*/ 3525 w 4320"/>
                <a:gd name="T105" fmla="*/ 3821 h 4320"/>
                <a:gd name="T106" fmla="*/ 3542 w 4320"/>
                <a:gd name="T107" fmla="*/ 3566 h 4320"/>
                <a:gd name="T108" fmla="*/ 3838 w 4320"/>
                <a:gd name="T109" fmla="*/ 3520 h 4320"/>
                <a:gd name="T110" fmla="*/ 3820 w 4320"/>
                <a:gd name="T111" fmla="*/ 3222 h 4320"/>
                <a:gd name="T112" fmla="*/ 4066 w 4320"/>
                <a:gd name="T113" fmla="*/ 3140 h 4320"/>
                <a:gd name="T114" fmla="*/ 4084 w 4320"/>
                <a:gd name="T115" fmla="*/ 2912 h 4320"/>
                <a:gd name="T116" fmla="*/ 4063 w 4320"/>
                <a:gd name="T117" fmla="*/ 2693 h 4320"/>
                <a:gd name="T118" fmla="*/ 4285 w 4320"/>
                <a:gd name="T119" fmla="*/ 2545 h 4320"/>
                <a:gd name="T120" fmla="*/ 4125 w 4320"/>
                <a:gd name="T121" fmla="*/ 2296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20" h="4320">
                  <a:moveTo>
                    <a:pt x="4318" y="2079"/>
                  </a:moveTo>
                  <a:lnTo>
                    <a:pt x="4318" y="2079"/>
                  </a:lnTo>
                  <a:lnTo>
                    <a:pt x="4318" y="2075"/>
                  </a:lnTo>
                  <a:lnTo>
                    <a:pt x="4317" y="2071"/>
                  </a:lnTo>
                  <a:lnTo>
                    <a:pt x="4313" y="2065"/>
                  </a:lnTo>
                  <a:lnTo>
                    <a:pt x="4307" y="2059"/>
                  </a:lnTo>
                  <a:lnTo>
                    <a:pt x="4304" y="2057"/>
                  </a:lnTo>
                  <a:lnTo>
                    <a:pt x="4301" y="2056"/>
                  </a:lnTo>
                  <a:lnTo>
                    <a:pt x="4301" y="2056"/>
                  </a:lnTo>
                  <a:lnTo>
                    <a:pt x="4222" y="2036"/>
                  </a:lnTo>
                  <a:lnTo>
                    <a:pt x="4222" y="2036"/>
                  </a:lnTo>
                  <a:lnTo>
                    <a:pt x="4143" y="2018"/>
                  </a:lnTo>
                  <a:lnTo>
                    <a:pt x="4143" y="2018"/>
                  </a:lnTo>
                  <a:lnTo>
                    <a:pt x="4140" y="2017"/>
                  </a:lnTo>
                  <a:lnTo>
                    <a:pt x="4136" y="2015"/>
                  </a:lnTo>
                  <a:lnTo>
                    <a:pt x="4130" y="2011"/>
                  </a:lnTo>
                  <a:lnTo>
                    <a:pt x="4125" y="2005"/>
                  </a:lnTo>
                  <a:lnTo>
                    <a:pt x="4124" y="2002"/>
                  </a:lnTo>
                  <a:lnTo>
                    <a:pt x="4124" y="1998"/>
                  </a:lnTo>
                  <a:lnTo>
                    <a:pt x="4124" y="1998"/>
                  </a:lnTo>
                  <a:lnTo>
                    <a:pt x="4119" y="1952"/>
                  </a:lnTo>
                  <a:lnTo>
                    <a:pt x="4119" y="1952"/>
                  </a:lnTo>
                  <a:lnTo>
                    <a:pt x="4116" y="1921"/>
                  </a:lnTo>
                  <a:lnTo>
                    <a:pt x="4114" y="1907"/>
                  </a:lnTo>
                  <a:lnTo>
                    <a:pt x="4114" y="1907"/>
                  </a:lnTo>
                  <a:lnTo>
                    <a:pt x="4114" y="1903"/>
                  </a:lnTo>
                  <a:lnTo>
                    <a:pt x="4115" y="1900"/>
                  </a:lnTo>
                  <a:lnTo>
                    <a:pt x="4117" y="1893"/>
                  </a:lnTo>
                  <a:lnTo>
                    <a:pt x="4122" y="1887"/>
                  </a:lnTo>
                  <a:lnTo>
                    <a:pt x="4125" y="1885"/>
                  </a:lnTo>
                  <a:lnTo>
                    <a:pt x="4128" y="1883"/>
                  </a:lnTo>
                  <a:lnTo>
                    <a:pt x="4128" y="1883"/>
                  </a:lnTo>
                  <a:lnTo>
                    <a:pt x="4202" y="1849"/>
                  </a:lnTo>
                  <a:lnTo>
                    <a:pt x="4202" y="1849"/>
                  </a:lnTo>
                  <a:lnTo>
                    <a:pt x="4275" y="1813"/>
                  </a:lnTo>
                  <a:lnTo>
                    <a:pt x="4275" y="1813"/>
                  </a:lnTo>
                  <a:lnTo>
                    <a:pt x="4278" y="1811"/>
                  </a:lnTo>
                  <a:lnTo>
                    <a:pt x="4281" y="1809"/>
                  </a:lnTo>
                  <a:lnTo>
                    <a:pt x="4285" y="1802"/>
                  </a:lnTo>
                  <a:lnTo>
                    <a:pt x="4288" y="1795"/>
                  </a:lnTo>
                  <a:lnTo>
                    <a:pt x="4288" y="1791"/>
                  </a:lnTo>
                  <a:lnTo>
                    <a:pt x="4288" y="1787"/>
                  </a:lnTo>
                  <a:lnTo>
                    <a:pt x="4272" y="1705"/>
                  </a:lnTo>
                  <a:lnTo>
                    <a:pt x="4272" y="1705"/>
                  </a:lnTo>
                  <a:lnTo>
                    <a:pt x="4271" y="1701"/>
                  </a:lnTo>
                  <a:lnTo>
                    <a:pt x="4270" y="1698"/>
                  </a:lnTo>
                  <a:lnTo>
                    <a:pt x="4265" y="1692"/>
                  </a:lnTo>
                  <a:lnTo>
                    <a:pt x="4257" y="1688"/>
                  </a:lnTo>
                  <a:lnTo>
                    <a:pt x="4254" y="1687"/>
                  </a:lnTo>
                  <a:lnTo>
                    <a:pt x="4250" y="1686"/>
                  </a:lnTo>
                  <a:lnTo>
                    <a:pt x="4250" y="1686"/>
                  </a:lnTo>
                  <a:lnTo>
                    <a:pt x="4169" y="1680"/>
                  </a:lnTo>
                  <a:lnTo>
                    <a:pt x="4169" y="1680"/>
                  </a:lnTo>
                  <a:lnTo>
                    <a:pt x="4088" y="1676"/>
                  </a:lnTo>
                  <a:lnTo>
                    <a:pt x="4088" y="1676"/>
                  </a:lnTo>
                  <a:lnTo>
                    <a:pt x="4084" y="1676"/>
                  </a:lnTo>
                  <a:lnTo>
                    <a:pt x="4081" y="1675"/>
                  </a:lnTo>
                  <a:lnTo>
                    <a:pt x="4074" y="1671"/>
                  </a:lnTo>
                  <a:lnTo>
                    <a:pt x="4069" y="1665"/>
                  </a:lnTo>
                  <a:lnTo>
                    <a:pt x="4067" y="1662"/>
                  </a:lnTo>
                  <a:lnTo>
                    <a:pt x="4066" y="1659"/>
                  </a:lnTo>
                  <a:lnTo>
                    <a:pt x="4066" y="1659"/>
                  </a:lnTo>
                  <a:lnTo>
                    <a:pt x="4063" y="1645"/>
                  </a:lnTo>
                  <a:lnTo>
                    <a:pt x="4059" y="1632"/>
                  </a:lnTo>
                  <a:lnTo>
                    <a:pt x="4055" y="1615"/>
                  </a:lnTo>
                  <a:lnTo>
                    <a:pt x="4055" y="1615"/>
                  </a:lnTo>
                  <a:lnTo>
                    <a:pt x="4041" y="1571"/>
                  </a:lnTo>
                  <a:lnTo>
                    <a:pt x="4041" y="1571"/>
                  </a:lnTo>
                  <a:lnTo>
                    <a:pt x="4040" y="1568"/>
                  </a:lnTo>
                  <a:lnTo>
                    <a:pt x="4040" y="1564"/>
                  </a:lnTo>
                  <a:lnTo>
                    <a:pt x="4042" y="1557"/>
                  </a:lnTo>
                  <a:lnTo>
                    <a:pt x="4045" y="1551"/>
                  </a:lnTo>
                  <a:lnTo>
                    <a:pt x="4048" y="1548"/>
                  </a:lnTo>
                  <a:lnTo>
                    <a:pt x="4050" y="1546"/>
                  </a:lnTo>
                  <a:lnTo>
                    <a:pt x="4050" y="1546"/>
                  </a:lnTo>
                  <a:lnTo>
                    <a:pt x="4072" y="1531"/>
                  </a:lnTo>
                  <a:lnTo>
                    <a:pt x="4117" y="1499"/>
                  </a:lnTo>
                  <a:lnTo>
                    <a:pt x="4117" y="1499"/>
                  </a:lnTo>
                  <a:lnTo>
                    <a:pt x="4183" y="1451"/>
                  </a:lnTo>
                  <a:lnTo>
                    <a:pt x="4183" y="1451"/>
                  </a:lnTo>
                  <a:lnTo>
                    <a:pt x="4186" y="1448"/>
                  </a:lnTo>
                  <a:lnTo>
                    <a:pt x="4188" y="1445"/>
                  </a:lnTo>
                  <a:lnTo>
                    <a:pt x="4191" y="1438"/>
                  </a:lnTo>
                  <a:lnTo>
                    <a:pt x="4192" y="1431"/>
                  </a:lnTo>
                  <a:lnTo>
                    <a:pt x="4192" y="1427"/>
                  </a:lnTo>
                  <a:lnTo>
                    <a:pt x="4191" y="1424"/>
                  </a:lnTo>
                  <a:lnTo>
                    <a:pt x="4178" y="1386"/>
                  </a:lnTo>
                  <a:lnTo>
                    <a:pt x="4161" y="1346"/>
                  </a:lnTo>
                  <a:lnTo>
                    <a:pt x="4161" y="1346"/>
                  </a:lnTo>
                  <a:lnTo>
                    <a:pt x="4159" y="1342"/>
                  </a:lnTo>
                  <a:lnTo>
                    <a:pt x="4157" y="1339"/>
                  </a:lnTo>
                  <a:lnTo>
                    <a:pt x="4151" y="1333"/>
                  </a:lnTo>
                  <a:lnTo>
                    <a:pt x="4144" y="1330"/>
                  </a:lnTo>
                  <a:lnTo>
                    <a:pt x="4140" y="1330"/>
                  </a:lnTo>
                  <a:lnTo>
                    <a:pt x="4136" y="1330"/>
                  </a:lnTo>
                  <a:lnTo>
                    <a:pt x="4136" y="1330"/>
                  </a:lnTo>
                  <a:lnTo>
                    <a:pt x="4056" y="1339"/>
                  </a:lnTo>
                  <a:lnTo>
                    <a:pt x="4056" y="1339"/>
                  </a:lnTo>
                  <a:lnTo>
                    <a:pt x="4000" y="1345"/>
                  </a:lnTo>
                  <a:lnTo>
                    <a:pt x="3976" y="1349"/>
                  </a:lnTo>
                  <a:lnTo>
                    <a:pt x="3976" y="1349"/>
                  </a:lnTo>
                  <a:lnTo>
                    <a:pt x="3972" y="1349"/>
                  </a:lnTo>
                  <a:lnTo>
                    <a:pt x="3967" y="1348"/>
                  </a:lnTo>
                  <a:lnTo>
                    <a:pt x="3960" y="1346"/>
                  </a:lnTo>
                  <a:lnTo>
                    <a:pt x="3954" y="1342"/>
                  </a:lnTo>
                  <a:lnTo>
                    <a:pt x="3952" y="1339"/>
                  </a:lnTo>
                  <a:lnTo>
                    <a:pt x="3950" y="1335"/>
                  </a:lnTo>
                  <a:lnTo>
                    <a:pt x="3950" y="1335"/>
                  </a:lnTo>
                  <a:lnTo>
                    <a:pt x="3931" y="1294"/>
                  </a:lnTo>
                  <a:lnTo>
                    <a:pt x="3931" y="1294"/>
                  </a:lnTo>
                  <a:lnTo>
                    <a:pt x="3917" y="1267"/>
                  </a:lnTo>
                  <a:lnTo>
                    <a:pt x="3910" y="1253"/>
                  </a:lnTo>
                  <a:lnTo>
                    <a:pt x="3910" y="1253"/>
                  </a:lnTo>
                  <a:lnTo>
                    <a:pt x="3909" y="1250"/>
                  </a:lnTo>
                  <a:lnTo>
                    <a:pt x="3908" y="1247"/>
                  </a:lnTo>
                  <a:lnTo>
                    <a:pt x="3908" y="1240"/>
                  </a:lnTo>
                  <a:lnTo>
                    <a:pt x="3911" y="1233"/>
                  </a:lnTo>
                  <a:lnTo>
                    <a:pt x="3913" y="1230"/>
                  </a:lnTo>
                  <a:lnTo>
                    <a:pt x="3915" y="1227"/>
                  </a:lnTo>
                  <a:lnTo>
                    <a:pt x="3915" y="1227"/>
                  </a:lnTo>
                  <a:lnTo>
                    <a:pt x="3973" y="1169"/>
                  </a:lnTo>
                  <a:lnTo>
                    <a:pt x="3973" y="1169"/>
                  </a:lnTo>
                  <a:lnTo>
                    <a:pt x="4029" y="1110"/>
                  </a:lnTo>
                  <a:lnTo>
                    <a:pt x="4029" y="1110"/>
                  </a:lnTo>
                  <a:lnTo>
                    <a:pt x="4031" y="1108"/>
                  </a:lnTo>
                  <a:lnTo>
                    <a:pt x="4033" y="1104"/>
                  </a:lnTo>
                  <a:lnTo>
                    <a:pt x="4035" y="1097"/>
                  </a:lnTo>
                  <a:lnTo>
                    <a:pt x="4035" y="1088"/>
                  </a:lnTo>
                  <a:lnTo>
                    <a:pt x="4034" y="1085"/>
                  </a:lnTo>
                  <a:lnTo>
                    <a:pt x="4032" y="1081"/>
                  </a:lnTo>
                  <a:lnTo>
                    <a:pt x="3989" y="1011"/>
                  </a:lnTo>
                  <a:lnTo>
                    <a:pt x="3989" y="1011"/>
                  </a:lnTo>
                  <a:lnTo>
                    <a:pt x="3987" y="1007"/>
                  </a:lnTo>
                  <a:lnTo>
                    <a:pt x="3984" y="1004"/>
                  </a:lnTo>
                  <a:lnTo>
                    <a:pt x="3977" y="1000"/>
                  </a:lnTo>
                  <a:lnTo>
                    <a:pt x="3969" y="999"/>
                  </a:lnTo>
                  <a:lnTo>
                    <a:pt x="3965" y="999"/>
                  </a:lnTo>
                  <a:lnTo>
                    <a:pt x="3961" y="999"/>
                  </a:lnTo>
                  <a:lnTo>
                    <a:pt x="3961" y="999"/>
                  </a:lnTo>
                  <a:lnTo>
                    <a:pt x="3883" y="1022"/>
                  </a:lnTo>
                  <a:lnTo>
                    <a:pt x="3883" y="1022"/>
                  </a:lnTo>
                  <a:lnTo>
                    <a:pt x="3807" y="1046"/>
                  </a:lnTo>
                  <a:lnTo>
                    <a:pt x="3807" y="1046"/>
                  </a:lnTo>
                  <a:lnTo>
                    <a:pt x="3802" y="1046"/>
                  </a:lnTo>
                  <a:lnTo>
                    <a:pt x="3799" y="1047"/>
                  </a:lnTo>
                  <a:lnTo>
                    <a:pt x="3791" y="1045"/>
                  </a:lnTo>
                  <a:lnTo>
                    <a:pt x="3785" y="1042"/>
                  </a:lnTo>
                  <a:lnTo>
                    <a:pt x="3782" y="1040"/>
                  </a:lnTo>
                  <a:lnTo>
                    <a:pt x="3780" y="1037"/>
                  </a:lnTo>
                  <a:lnTo>
                    <a:pt x="3780" y="1037"/>
                  </a:lnTo>
                  <a:lnTo>
                    <a:pt x="3772" y="1026"/>
                  </a:lnTo>
                  <a:lnTo>
                    <a:pt x="3772" y="1026"/>
                  </a:lnTo>
                  <a:lnTo>
                    <a:pt x="3753" y="1000"/>
                  </a:lnTo>
                  <a:lnTo>
                    <a:pt x="3753" y="1000"/>
                  </a:lnTo>
                  <a:lnTo>
                    <a:pt x="3726" y="963"/>
                  </a:lnTo>
                  <a:lnTo>
                    <a:pt x="3726" y="963"/>
                  </a:lnTo>
                  <a:lnTo>
                    <a:pt x="3725" y="960"/>
                  </a:lnTo>
                  <a:lnTo>
                    <a:pt x="3724" y="957"/>
                  </a:lnTo>
                  <a:lnTo>
                    <a:pt x="3722" y="950"/>
                  </a:lnTo>
                  <a:lnTo>
                    <a:pt x="3724" y="943"/>
                  </a:lnTo>
                  <a:lnTo>
                    <a:pt x="3725" y="939"/>
                  </a:lnTo>
                  <a:lnTo>
                    <a:pt x="3727" y="936"/>
                  </a:lnTo>
                  <a:lnTo>
                    <a:pt x="3727" y="936"/>
                  </a:lnTo>
                  <a:lnTo>
                    <a:pt x="3773" y="870"/>
                  </a:lnTo>
                  <a:lnTo>
                    <a:pt x="3773" y="870"/>
                  </a:lnTo>
                  <a:lnTo>
                    <a:pt x="3818" y="803"/>
                  </a:lnTo>
                  <a:lnTo>
                    <a:pt x="3818" y="803"/>
                  </a:lnTo>
                  <a:lnTo>
                    <a:pt x="3820" y="799"/>
                  </a:lnTo>
                  <a:lnTo>
                    <a:pt x="3821" y="795"/>
                  </a:lnTo>
                  <a:lnTo>
                    <a:pt x="3821" y="787"/>
                  </a:lnTo>
                  <a:lnTo>
                    <a:pt x="3820" y="780"/>
                  </a:lnTo>
                  <a:lnTo>
                    <a:pt x="3818" y="776"/>
                  </a:lnTo>
                  <a:lnTo>
                    <a:pt x="3816" y="773"/>
                  </a:lnTo>
                  <a:lnTo>
                    <a:pt x="3816" y="773"/>
                  </a:lnTo>
                  <a:lnTo>
                    <a:pt x="3803" y="757"/>
                  </a:lnTo>
                  <a:lnTo>
                    <a:pt x="3803" y="757"/>
                  </a:lnTo>
                  <a:lnTo>
                    <a:pt x="3790" y="743"/>
                  </a:lnTo>
                  <a:lnTo>
                    <a:pt x="3761" y="710"/>
                  </a:lnTo>
                  <a:lnTo>
                    <a:pt x="3761" y="710"/>
                  </a:lnTo>
                  <a:lnTo>
                    <a:pt x="3758" y="708"/>
                  </a:lnTo>
                  <a:lnTo>
                    <a:pt x="3755" y="706"/>
                  </a:lnTo>
                  <a:lnTo>
                    <a:pt x="3748" y="703"/>
                  </a:lnTo>
                  <a:lnTo>
                    <a:pt x="3740" y="702"/>
                  </a:lnTo>
                  <a:lnTo>
                    <a:pt x="3736" y="703"/>
                  </a:lnTo>
                  <a:lnTo>
                    <a:pt x="3733" y="704"/>
                  </a:lnTo>
                  <a:lnTo>
                    <a:pt x="3733" y="704"/>
                  </a:lnTo>
                  <a:lnTo>
                    <a:pt x="3710" y="715"/>
                  </a:lnTo>
                  <a:lnTo>
                    <a:pt x="3660" y="740"/>
                  </a:lnTo>
                  <a:lnTo>
                    <a:pt x="3660" y="740"/>
                  </a:lnTo>
                  <a:lnTo>
                    <a:pt x="3587" y="777"/>
                  </a:lnTo>
                  <a:lnTo>
                    <a:pt x="3587" y="777"/>
                  </a:lnTo>
                  <a:lnTo>
                    <a:pt x="3584" y="779"/>
                  </a:lnTo>
                  <a:lnTo>
                    <a:pt x="3580" y="779"/>
                  </a:lnTo>
                  <a:lnTo>
                    <a:pt x="3573" y="780"/>
                  </a:lnTo>
                  <a:lnTo>
                    <a:pt x="3566" y="778"/>
                  </a:lnTo>
                  <a:lnTo>
                    <a:pt x="3563" y="776"/>
                  </a:lnTo>
                  <a:lnTo>
                    <a:pt x="3560" y="774"/>
                  </a:lnTo>
                  <a:lnTo>
                    <a:pt x="3560" y="774"/>
                  </a:lnTo>
                  <a:lnTo>
                    <a:pt x="3528" y="741"/>
                  </a:lnTo>
                  <a:lnTo>
                    <a:pt x="3528" y="741"/>
                  </a:lnTo>
                  <a:lnTo>
                    <a:pt x="3494" y="710"/>
                  </a:lnTo>
                  <a:lnTo>
                    <a:pt x="3494" y="710"/>
                  </a:lnTo>
                  <a:lnTo>
                    <a:pt x="3492" y="707"/>
                  </a:lnTo>
                  <a:lnTo>
                    <a:pt x="3490" y="704"/>
                  </a:lnTo>
                  <a:lnTo>
                    <a:pt x="3488" y="698"/>
                  </a:lnTo>
                  <a:lnTo>
                    <a:pt x="3488" y="690"/>
                  </a:lnTo>
                  <a:lnTo>
                    <a:pt x="3489" y="687"/>
                  </a:lnTo>
                  <a:lnTo>
                    <a:pt x="3490" y="683"/>
                  </a:lnTo>
                  <a:lnTo>
                    <a:pt x="3490" y="683"/>
                  </a:lnTo>
                  <a:lnTo>
                    <a:pt x="3525" y="609"/>
                  </a:lnTo>
                  <a:lnTo>
                    <a:pt x="3525" y="609"/>
                  </a:lnTo>
                  <a:lnTo>
                    <a:pt x="3556" y="535"/>
                  </a:lnTo>
                  <a:lnTo>
                    <a:pt x="3556" y="535"/>
                  </a:lnTo>
                  <a:lnTo>
                    <a:pt x="3558" y="532"/>
                  </a:lnTo>
                  <a:lnTo>
                    <a:pt x="3558" y="528"/>
                  </a:lnTo>
                  <a:lnTo>
                    <a:pt x="3557" y="520"/>
                  </a:lnTo>
                  <a:lnTo>
                    <a:pt x="3554" y="512"/>
                  </a:lnTo>
                  <a:lnTo>
                    <a:pt x="3552" y="509"/>
                  </a:lnTo>
                  <a:lnTo>
                    <a:pt x="3550" y="506"/>
                  </a:lnTo>
                  <a:lnTo>
                    <a:pt x="3550" y="506"/>
                  </a:lnTo>
                  <a:lnTo>
                    <a:pt x="3517" y="480"/>
                  </a:lnTo>
                  <a:lnTo>
                    <a:pt x="3517" y="480"/>
                  </a:lnTo>
                  <a:lnTo>
                    <a:pt x="3496" y="462"/>
                  </a:lnTo>
                  <a:lnTo>
                    <a:pt x="3486" y="454"/>
                  </a:lnTo>
                  <a:lnTo>
                    <a:pt x="3486" y="454"/>
                  </a:lnTo>
                  <a:lnTo>
                    <a:pt x="3482" y="452"/>
                  </a:lnTo>
                  <a:lnTo>
                    <a:pt x="3479" y="451"/>
                  </a:lnTo>
                  <a:lnTo>
                    <a:pt x="3470" y="450"/>
                  </a:lnTo>
                  <a:lnTo>
                    <a:pt x="3463" y="451"/>
                  </a:lnTo>
                  <a:lnTo>
                    <a:pt x="3459" y="452"/>
                  </a:lnTo>
                  <a:lnTo>
                    <a:pt x="3456" y="454"/>
                  </a:lnTo>
                  <a:lnTo>
                    <a:pt x="3456" y="454"/>
                  </a:lnTo>
                  <a:lnTo>
                    <a:pt x="3390" y="501"/>
                  </a:lnTo>
                  <a:lnTo>
                    <a:pt x="3390" y="501"/>
                  </a:lnTo>
                  <a:lnTo>
                    <a:pt x="3326" y="549"/>
                  </a:lnTo>
                  <a:lnTo>
                    <a:pt x="3326" y="549"/>
                  </a:lnTo>
                  <a:lnTo>
                    <a:pt x="3320" y="553"/>
                  </a:lnTo>
                  <a:lnTo>
                    <a:pt x="3311" y="554"/>
                  </a:lnTo>
                  <a:lnTo>
                    <a:pt x="3304" y="553"/>
                  </a:lnTo>
                  <a:lnTo>
                    <a:pt x="3301" y="552"/>
                  </a:lnTo>
                  <a:lnTo>
                    <a:pt x="3298" y="551"/>
                  </a:lnTo>
                  <a:lnTo>
                    <a:pt x="3298" y="551"/>
                  </a:lnTo>
                  <a:lnTo>
                    <a:pt x="3260" y="526"/>
                  </a:lnTo>
                  <a:lnTo>
                    <a:pt x="3260" y="526"/>
                  </a:lnTo>
                  <a:lnTo>
                    <a:pt x="3235" y="507"/>
                  </a:lnTo>
                  <a:lnTo>
                    <a:pt x="3235" y="507"/>
                  </a:lnTo>
                  <a:lnTo>
                    <a:pt x="3222" y="500"/>
                  </a:lnTo>
                  <a:lnTo>
                    <a:pt x="3222" y="500"/>
                  </a:lnTo>
                  <a:lnTo>
                    <a:pt x="3219" y="498"/>
                  </a:lnTo>
                  <a:lnTo>
                    <a:pt x="3217" y="495"/>
                  </a:lnTo>
                  <a:lnTo>
                    <a:pt x="3214" y="489"/>
                  </a:lnTo>
                  <a:lnTo>
                    <a:pt x="3212" y="482"/>
                  </a:lnTo>
                  <a:lnTo>
                    <a:pt x="3212" y="478"/>
                  </a:lnTo>
                  <a:lnTo>
                    <a:pt x="3213" y="475"/>
                  </a:lnTo>
                  <a:lnTo>
                    <a:pt x="3213" y="475"/>
                  </a:lnTo>
                  <a:lnTo>
                    <a:pt x="3234" y="396"/>
                  </a:lnTo>
                  <a:lnTo>
                    <a:pt x="3234" y="396"/>
                  </a:lnTo>
                  <a:lnTo>
                    <a:pt x="3253" y="317"/>
                  </a:lnTo>
                  <a:lnTo>
                    <a:pt x="3253" y="317"/>
                  </a:lnTo>
                  <a:lnTo>
                    <a:pt x="3254" y="314"/>
                  </a:lnTo>
                  <a:lnTo>
                    <a:pt x="3254" y="310"/>
                  </a:lnTo>
                  <a:lnTo>
                    <a:pt x="3252" y="301"/>
                  </a:lnTo>
                  <a:lnTo>
                    <a:pt x="3248" y="295"/>
                  </a:lnTo>
                  <a:lnTo>
                    <a:pt x="3245" y="292"/>
                  </a:lnTo>
                  <a:lnTo>
                    <a:pt x="3242" y="290"/>
                  </a:lnTo>
                  <a:lnTo>
                    <a:pt x="3207" y="271"/>
                  </a:lnTo>
                  <a:lnTo>
                    <a:pt x="3169" y="250"/>
                  </a:lnTo>
                  <a:lnTo>
                    <a:pt x="3169" y="250"/>
                  </a:lnTo>
                  <a:lnTo>
                    <a:pt x="3166" y="248"/>
                  </a:lnTo>
                  <a:lnTo>
                    <a:pt x="3162" y="247"/>
                  </a:lnTo>
                  <a:lnTo>
                    <a:pt x="3154" y="247"/>
                  </a:lnTo>
                  <a:lnTo>
                    <a:pt x="3146" y="249"/>
                  </a:lnTo>
                  <a:lnTo>
                    <a:pt x="3143" y="251"/>
                  </a:lnTo>
                  <a:lnTo>
                    <a:pt x="3140" y="254"/>
                  </a:lnTo>
                  <a:lnTo>
                    <a:pt x="3140" y="254"/>
                  </a:lnTo>
                  <a:lnTo>
                    <a:pt x="3084" y="313"/>
                  </a:lnTo>
                  <a:lnTo>
                    <a:pt x="3084" y="313"/>
                  </a:lnTo>
                  <a:lnTo>
                    <a:pt x="3029" y="372"/>
                  </a:lnTo>
                  <a:lnTo>
                    <a:pt x="3029" y="372"/>
                  </a:lnTo>
                  <a:lnTo>
                    <a:pt x="3026" y="374"/>
                  </a:lnTo>
                  <a:lnTo>
                    <a:pt x="3022" y="376"/>
                  </a:lnTo>
                  <a:lnTo>
                    <a:pt x="3015" y="379"/>
                  </a:lnTo>
                  <a:lnTo>
                    <a:pt x="3008" y="379"/>
                  </a:lnTo>
                  <a:lnTo>
                    <a:pt x="3005" y="379"/>
                  </a:lnTo>
                  <a:lnTo>
                    <a:pt x="3001" y="378"/>
                  </a:lnTo>
                  <a:lnTo>
                    <a:pt x="3001" y="378"/>
                  </a:lnTo>
                  <a:lnTo>
                    <a:pt x="2989" y="371"/>
                  </a:lnTo>
                  <a:lnTo>
                    <a:pt x="2960" y="359"/>
                  </a:lnTo>
                  <a:lnTo>
                    <a:pt x="2960" y="359"/>
                  </a:lnTo>
                  <a:lnTo>
                    <a:pt x="2918" y="340"/>
                  </a:lnTo>
                  <a:lnTo>
                    <a:pt x="2918" y="340"/>
                  </a:lnTo>
                  <a:lnTo>
                    <a:pt x="2915" y="339"/>
                  </a:lnTo>
                  <a:lnTo>
                    <a:pt x="2912" y="337"/>
                  </a:lnTo>
                  <a:lnTo>
                    <a:pt x="2908" y="331"/>
                  </a:lnTo>
                  <a:lnTo>
                    <a:pt x="2905" y="324"/>
                  </a:lnTo>
                  <a:lnTo>
                    <a:pt x="2905" y="320"/>
                  </a:lnTo>
                  <a:lnTo>
                    <a:pt x="2905" y="316"/>
                  </a:lnTo>
                  <a:lnTo>
                    <a:pt x="2905" y="316"/>
                  </a:lnTo>
                  <a:lnTo>
                    <a:pt x="2912" y="236"/>
                  </a:lnTo>
                  <a:lnTo>
                    <a:pt x="2912" y="236"/>
                  </a:lnTo>
                  <a:lnTo>
                    <a:pt x="2917" y="155"/>
                  </a:lnTo>
                  <a:lnTo>
                    <a:pt x="2917" y="155"/>
                  </a:lnTo>
                  <a:lnTo>
                    <a:pt x="2917" y="152"/>
                  </a:lnTo>
                  <a:lnTo>
                    <a:pt x="2916" y="148"/>
                  </a:lnTo>
                  <a:lnTo>
                    <a:pt x="2913" y="140"/>
                  </a:lnTo>
                  <a:lnTo>
                    <a:pt x="2908" y="134"/>
                  </a:lnTo>
                  <a:lnTo>
                    <a:pt x="2904" y="132"/>
                  </a:lnTo>
                  <a:lnTo>
                    <a:pt x="2900" y="130"/>
                  </a:lnTo>
                  <a:lnTo>
                    <a:pt x="2900" y="130"/>
                  </a:lnTo>
                  <a:lnTo>
                    <a:pt x="2888" y="126"/>
                  </a:lnTo>
                  <a:lnTo>
                    <a:pt x="2862" y="116"/>
                  </a:lnTo>
                  <a:lnTo>
                    <a:pt x="2862" y="116"/>
                  </a:lnTo>
                  <a:lnTo>
                    <a:pt x="2822" y="104"/>
                  </a:lnTo>
                  <a:lnTo>
                    <a:pt x="2822" y="104"/>
                  </a:lnTo>
                  <a:lnTo>
                    <a:pt x="2819" y="102"/>
                  </a:lnTo>
                  <a:lnTo>
                    <a:pt x="2814" y="102"/>
                  </a:lnTo>
                  <a:lnTo>
                    <a:pt x="2806" y="104"/>
                  </a:lnTo>
                  <a:lnTo>
                    <a:pt x="2799" y="108"/>
                  </a:lnTo>
                  <a:lnTo>
                    <a:pt x="2797" y="110"/>
                  </a:lnTo>
                  <a:lnTo>
                    <a:pt x="2794" y="113"/>
                  </a:lnTo>
                  <a:lnTo>
                    <a:pt x="2794" y="113"/>
                  </a:lnTo>
                  <a:lnTo>
                    <a:pt x="2749" y="179"/>
                  </a:lnTo>
                  <a:lnTo>
                    <a:pt x="2749" y="179"/>
                  </a:lnTo>
                  <a:lnTo>
                    <a:pt x="2718" y="227"/>
                  </a:lnTo>
                  <a:lnTo>
                    <a:pt x="2705" y="248"/>
                  </a:lnTo>
                  <a:lnTo>
                    <a:pt x="2705" y="248"/>
                  </a:lnTo>
                  <a:lnTo>
                    <a:pt x="2703" y="251"/>
                  </a:lnTo>
                  <a:lnTo>
                    <a:pt x="2700" y="253"/>
                  </a:lnTo>
                  <a:lnTo>
                    <a:pt x="2693" y="257"/>
                  </a:lnTo>
                  <a:lnTo>
                    <a:pt x="2686" y="259"/>
                  </a:lnTo>
                  <a:lnTo>
                    <a:pt x="2682" y="259"/>
                  </a:lnTo>
                  <a:lnTo>
                    <a:pt x="2679" y="259"/>
                  </a:lnTo>
                  <a:lnTo>
                    <a:pt x="2679" y="259"/>
                  </a:lnTo>
                  <a:lnTo>
                    <a:pt x="2635" y="247"/>
                  </a:lnTo>
                  <a:lnTo>
                    <a:pt x="2635" y="247"/>
                  </a:lnTo>
                  <a:lnTo>
                    <a:pt x="2619" y="243"/>
                  </a:lnTo>
                  <a:lnTo>
                    <a:pt x="2604" y="240"/>
                  </a:lnTo>
                  <a:lnTo>
                    <a:pt x="2604" y="240"/>
                  </a:lnTo>
                  <a:lnTo>
                    <a:pt x="2591" y="237"/>
                  </a:lnTo>
                  <a:lnTo>
                    <a:pt x="2591" y="237"/>
                  </a:lnTo>
                  <a:lnTo>
                    <a:pt x="2587" y="236"/>
                  </a:lnTo>
                  <a:lnTo>
                    <a:pt x="2584" y="234"/>
                  </a:lnTo>
                  <a:lnTo>
                    <a:pt x="2579" y="230"/>
                  </a:lnTo>
                  <a:lnTo>
                    <a:pt x="2575" y="222"/>
                  </a:lnTo>
                  <a:lnTo>
                    <a:pt x="2574" y="219"/>
                  </a:lnTo>
                  <a:lnTo>
                    <a:pt x="2573" y="215"/>
                  </a:lnTo>
                  <a:lnTo>
                    <a:pt x="2573" y="215"/>
                  </a:lnTo>
                  <a:lnTo>
                    <a:pt x="2566" y="134"/>
                  </a:lnTo>
                  <a:lnTo>
                    <a:pt x="2566" y="134"/>
                  </a:lnTo>
                  <a:lnTo>
                    <a:pt x="2557" y="53"/>
                  </a:lnTo>
                  <a:lnTo>
                    <a:pt x="2557" y="53"/>
                  </a:lnTo>
                  <a:lnTo>
                    <a:pt x="2556" y="50"/>
                  </a:lnTo>
                  <a:lnTo>
                    <a:pt x="2555" y="46"/>
                  </a:lnTo>
                  <a:lnTo>
                    <a:pt x="2550" y="40"/>
                  </a:lnTo>
                  <a:lnTo>
                    <a:pt x="2544" y="35"/>
                  </a:lnTo>
                  <a:lnTo>
                    <a:pt x="2541" y="34"/>
                  </a:lnTo>
                  <a:lnTo>
                    <a:pt x="2537" y="33"/>
                  </a:lnTo>
                  <a:lnTo>
                    <a:pt x="2498" y="27"/>
                  </a:lnTo>
                  <a:lnTo>
                    <a:pt x="2455" y="19"/>
                  </a:lnTo>
                  <a:lnTo>
                    <a:pt x="2455" y="19"/>
                  </a:lnTo>
                  <a:lnTo>
                    <a:pt x="2451" y="19"/>
                  </a:lnTo>
                  <a:lnTo>
                    <a:pt x="2447" y="19"/>
                  </a:lnTo>
                  <a:lnTo>
                    <a:pt x="2439" y="23"/>
                  </a:lnTo>
                  <a:lnTo>
                    <a:pt x="2433" y="28"/>
                  </a:lnTo>
                  <a:lnTo>
                    <a:pt x="2431" y="31"/>
                  </a:lnTo>
                  <a:lnTo>
                    <a:pt x="2429" y="34"/>
                  </a:lnTo>
                  <a:lnTo>
                    <a:pt x="2429" y="34"/>
                  </a:lnTo>
                  <a:lnTo>
                    <a:pt x="2396" y="109"/>
                  </a:lnTo>
                  <a:lnTo>
                    <a:pt x="2396" y="109"/>
                  </a:lnTo>
                  <a:lnTo>
                    <a:pt x="2364" y="182"/>
                  </a:lnTo>
                  <a:lnTo>
                    <a:pt x="2364" y="182"/>
                  </a:lnTo>
                  <a:lnTo>
                    <a:pt x="2362" y="187"/>
                  </a:lnTo>
                  <a:lnTo>
                    <a:pt x="2360" y="190"/>
                  </a:lnTo>
                  <a:lnTo>
                    <a:pt x="2355" y="194"/>
                  </a:lnTo>
                  <a:lnTo>
                    <a:pt x="2348" y="197"/>
                  </a:lnTo>
                  <a:lnTo>
                    <a:pt x="2345" y="198"/>
                  </a:lnTo>
                  <a:lnTo>
                    <a:pt x="2341" y="198"/>
                  </a:lnTo>
                  <a:lnTo>
                    <a:pt x="2341" y="198"/>
                  </a:lnTo>
                  <a:lnTo>
                    <a:pt x="2327" y="196"/>
                  </a:lnTo>
                  <a:lnTo>
                    <a:pt x="2327" y="196"/>
                  </a:lnTo>
                  <a:lnTo>
                    <a:pt x="2296" y="195"/>
                  </a:lnTo>
                  <a:lnTo>
                    <a:pt x="2296" y="195"/>
                  </a:lnTo>
                  <a:lnTo>
                    <a:pt x="2250" y="192"/>
                  </a:lnTo>
                  <a:lnTo>
                    <a:pt x="2250" y="192"/>
                  </a:lnTo>
                  <a:lnTo>
                    <a:pt x="2247" y="191"/>
                  </a:lnTo>
                  <a:lnTo>
                    <a:pt x="2244" y="190"/>
                  </a:lnTo>
                  <a:lnTo>
                    <a:pt x="2237" y="186"/>
                  </a:lnTo>
                  <a:lnTo>
                    <a:pt x="2232" y="180"/>
                  </a:lnTo>
                  <a:lnTo>
                    <a:pt x="2229" y="173"/>
                  </a:lnTo>
                  <a:lnTo>
                    <a:pt x="2229" y="173"/>
                  </a:lnTo>
                  <a:lnTo>
                    <a:pt x="2208" y="95"/>
                  </a:lnTo>
                  <a:lnTo>
                    <a:pt x="2208" y="95"/>
                  </a:lnTo>
                  <a:lnTo>
                    <a:pt x="2185" y="17"/>
                  </a:lnTo>
                  <a:lnTo>
                    <a:pt x="2185" y="17"/>
                  </a:lnTo>
                  <a:lnTo>
                    <a:pt x="2184" y="14"/>
                  </a:lnTo>
                  <a:lnTo>
                    <a:pt x="2182" y="11"/>
                  </a:lnTo>
                  <a:lnTo>
                    <a:pt x="2176" y="5"/>
                  </a:lnTo>
                  <a:lnTo>
                    <a:pt x="2170" y="2"/>
                  </a:lnTo>
                  <a:lnTo>
                    <a:pt x="2166" y="1"/>
                  </a:lnTo>
                  <a:lnTo>
                    <a:pt x="2162" y="0"/>
                  </a:lnTo>
                  <a:lnTo>
                    <a:pt x="2162" y="0"/>
                  </a:lnTo>
                  <a:lnTo>
                    <a:pt x="2121" y="0"/>
                  </a:lnTo>
                  <a:lnTo>
                    <a:pt x="2121" y="0"/>
                  </a:lnTo>
                  <a:lnTo>
                    <a:pt x="2079" y="2"/>
                  </a:lnTo>
                  <a:lnTo>
                    <a:pt x="2079" y="2"/>
                  </a:lnTo>
                  <a:lnTo>
                    <a:pt x="2074" y="2"/>
                  </a:lnTo>
                  <a:lnTo>
                    <a:pt x="2071" y="3"/>
                  </a:lnTo>
                  <a:lnTo>
                    <a:pt x="2064" y="7"/>
                  </a:lnTo>
                  <a:lnTo>
                    <a:pt x="2059" y="13"/>
                  </a:lnTo>
                  <a:lnTo>
                    <a:pt x="2057" y="16"/>
                  </a:lnTo>
                  <a:lnTo>
                    <a:pt x="2056" y="19"/>
                  </a:lnTo>
                  <a:lnTo>
                    <a:pt x="2056" y="19"/>
                  </a:lnTo>
                  <a:lnTo>
                    <a:pt x="2035" y="98"/>
                  </a:lnTo>
                  <a:lnTo>
                    <a:pt x="2035" y="98"/>
                  </a:lnTo>
                  <a:lnTo>
                    <a:pt x="2018" y="177"/>
                  </a:lnTo>
                  <a:lnTo>
                    <a:pt x="2018" y="177"/>
                  </a:lnTo>
                  <a:lnTo>
                    <a:pt x="2015" y="184"/>
                  </a:lnTo>
                  <a:lnTo>
                    <a:pt x="2010" y="190"/>
                  </a:lnTo>
                  <a:lnTo>
                    <a:pt x="2004" y="195"/>
                  </a:lnTo>
                  <a:lnTo>
                    <a:pt x="2001" y="196"/>
                  </a:lnTo>
                  <a:lnTo>
                    <a:pt x="1998" y="197"/>
                  </a:lnTo>
                  <a:lnTo>
                    <a:pt x="1998" y="197"/>
                  </a:lnTo>
                  <a:lnTo>
                    <a:pt x="1951" y="201"/>
                  </a:lnTo>
                  <a:lnTo>
                    <a:pt x="1951" y="201"/>
                  </a:lnTo>
                  <a:lnTo>
                    <a:pt x="1921" y="204"/>
                  </a:lnTo>
                  <a:lnTo>
                    <a:pt x="1906" y="206"/>
                  </a:lnTo>
                  <a:lnTo>
                    <a:pt x="1906" y="206"/>
                  </a:lnTo>
                  <a:lnTo>
                    <a:pt x="1903" y="206"/>
                  </a:lnTo>
                  <a:lnTo>
                    <a:pt x="1899" y="205"/>
                  </a:lnTo>
                  <a:lnTo>
                    <a:pt x="1893" y="203"/>
                  </a:lnTo>
                  <a:lnTo>
                    <a:pt x="1887" y="198"/>
                  </a:lnTo>
                  <a:lnTo>
                    <a:pt x="1885" y="195"/>
                  </a:lnTo>
                  <a:lnTo>
                    <a:pt x="1883" y="192"/>
                  </a:lnTo>
                  <a:lnTo>
                    <a:pt x="1883" y="192"/>
                  </a:lnTo>
                  <a:lnTo>
                    <a:pt x="1849" y="118"/>
                  </a:lnTo>
                  <a:lnTo>
                    <a:pt x="1849" y="118"/>
                  </a:lnTo>
                  <a:lnTo>
                    <a:pt x="1813" y="45"/>
                  </a:lnTo>
                  <a:lnTo>
                    <a:pt x="1813" y="45"/>
                  </a:lnTo>
                  <a:lnTo>
                    <a:pt x="1811" y="42"/>
                  </a:lnTo>
                  <a:lnTo>
                    <a:pt x="1808" y="39"/>
                  </a:lnTo>
                  <a:lnTo>
                    <a:pt x="1802" y="35"/>
                  </a:lnTo>
                  <a:lnTo>
                    <a:pt x="1795" y="32"/>
                  </a:lnTo>
                  <a:lnTo>
                    <a:pt x="1791" y="32"/>
                  </a:lnTo>
                  <a:lnTo>
                    <a:pt x="1786" y="32"/>
                  </a:lnTo>
                  <a:lnTo>
                    <a:pt x="1747" y="40"/>
                  </a:lnTo>
                  <a:lnTo>
                    <a:pt x="1705" y="48"/>
                  </a:lnTo>
                  <a:lnTo>
                    <a:pt x="1705" y="48"/>
                  </a:lnTo>
                  <a:lnTo>
                    <a:pt x="1701" y="49"/>
                  </a:lnTo>
                  <a:lnTo>
                    <a:pt x="1698" y="51"/>
                  </a:lnTo>
                  <a:lnTo>
                    <a:pt x="1692" y="55"/>
                  </a:lnTo>
                  <a:lnTo>
                    <a:pt x="1687" y="63"/>
                  </a:lnTo>
                  <a:lnTo>
                    <a:pt x="1686" y="66"/>
                  </a:lnTo>
                  <a:lnTo>
                    <a:pt x="1686" y="70"/>
                  </a:lnTo>
                  <a:lnTo>
                    <a:pt x="1686" y="70"/>
                  </a:lnTo>
                  <a:lnTo>
                    <a:pt x="1680" y="151"/>
                  </a:lnTo>
                  <a:lnTo>
                    <a:pt x="1680" y="151"/>
                  </a:lnTo>
                  <a:lnTo>
                    <a:pt x="1676" y="232"/>
                  </a:lnTo>
                  <a:lnTo>
                    <a:pt x="1676" y="232"/>
                  </a:lnTo>
                  <a:lnTo>
                    <a:pt x="1675" y="236"/>
                  </a:lnTo>
                  <a:lnTo>
                    <a:pt x="1674" y="239"/>
                  </a:lnTo>
                  <a:lnTo>
                    <a:pt x="1671" y="246"/>
                  </a:lnTo>
                  <a:lnTo>
                    <a:pt x="1665" y="251"/>
                  </a:lnTo>
                  <a:lnTo>
                    <a:pt x="1662" y="253"/>
                  </a:lnTo>
                  <a:lnTo>
                    <a:pt x="1658" y="254"/>
                  </a:lnTo>
                  <a:lnTo>
                    <a:pt x="1658" y="254"/>
                  </a:lnTo>
                  <a:lnTo>
                    <a:pt x="1645" y="257"/>
                  </a:lnTo>
                  <a:lnTo>
                    <a:pt x="1631" y="261"/>
                  </a:lnTo>
                  <a:lnTo>
                    <a:pt x="1614" y="265"/>
                  </a:lnTo>
                  <a:lnTo>
                    <a:pt x="1614" y="265"/>
                  </a:lnTo>
                  <a:lnTo>
                    <a:pt x="1571" y="279"/>
                  </a:lnTo>
                  <a:lnTo>
                    <a:pt x="1571" y="279"/>
                  </a:lnTo>
                  <a:lnTo>
                    <a:pt x="1567" y="280"/>
                  </a:lnTo>
                  <a:lnTo>
                    <a:pt x="1564" y="280"/>
                  </a:lnTo>
                  <a:lnTo>
                    <a:pt x="1557" y="278"/>
                  </a:lnTo>
                  <a:lnTo>
                    <a:pt x="1550" y="275"/>
                  </a:lnTo>
                  <a:lnTo>
                    <a:pt x="1548" y="272"/>
                  </a:lnTo>
                  <a:lnTo>
                    <a:pt x="1545" y="270"/>
                  </a:lnTo>
                  <a:lnTo>
                    <a:pt x="1545" y="270"/>
                  </a:lnTo>
                  <a:lnTo>
                    <a:pt x="1530" y="248"/>
                  </a:lnTo>
                  <a:lnTo>
                    <a:pt x="1498" y="203"/>
                  </a:lnTo>
                  <a:lnTo>
                    <a:pt x="1498" y="203"/>
                  </a:lnTo>
                  <a:lnTo>
                    <a:pt x="1450" y="137"/>
                  </a:lnTo>
                  <a:lnTo>
                    <a:pt x="1450" y="137"/>
                  </a:lnTo>
                  <a:lnTo>
                    <a:pt x="1448" y="134"/>
                  </a:lnTo>
                  <a:lnTo>
                    <a:pt x="1445" y="132"/>
                  </a:lnTo>
                  <a:lnTo>
                    <a:pt x="1438" y="129"/>
                  </a:lnTo>
                  <a:lnTo>
                    <a:pt x="1431" y="128"/>
                  </a:lnTo>
                  <a:lnTo>
                    <a:pt x="1427" y="128"/>
                  </a:lnTo>
                  <a:lnTo>
                    <a:pt x="1423" y="129"/>
                  </a:lnTo>
                  <a:lnTo>
                    <a:pt x="1423" y="129"/>
                  </a:lnTo>
                  <a:lnTo>
                    <a:pt x="1384" y="143"/>
                  </a:lnTo>
                  <a:lnTo>
                    <a:pt x="1384" y="143"/>
                  </a:lnTo>
                  <a:lnTo>
                    <a:pt x="1345" y="159"/>
                  </a:lnTo>
                  <a:lnTo>
                    <a:pt x="1345" y="159"/>
                  </a:lnTo>
                  <a:lnTo>
                    <a:pt x="1342" y="161"/>
                  </a:lnTo>
                  <a:lnTo>
                    <a:pt x="1339" y="163"/>
                  </a:lnTo>
                  <a:lnTo>
                    <a:pt x="1333" y="169"/>
                  </a:lnTo>
                  <a:lnTo>
                    <a:pt x="1330" y="176"/>
                  </a:lnTo>
                  <a:lnTo>
                    <a:pt x="1329" y="180"/>
                  </a:lnTo>
                  <a:lnTo>
                    <a:pt x="1329" y="184"/>
                  </a:lnTo>
                  <a:lnTo>
                    <a:pt x="1329" y="184"/>
                  </a:lnTo>
                  <a:lnTo>
                    <a:pt x="1338" y="264"/>
                  </a:lnTo>
                  <a:lnTo>
                    <a:pt x="1338" y="264"/>
                  </a:lnTo>
                  <a:lnTo>
                    <a:pt x="1345" y="320"/>
                  </a:lnTo>
                  <a:lnTo>
                    <a:pt x="1348" y="344"/>
                  </a:lnTo>
                  <a:lnTo>
                    <a:pt x="1348" y="344"/>
                  </a:lnTo>
                  <a:lnTo>
                    <a:pt x="1348" y="348"/>
                  </a:lnTo>
                  <a:lnTo>
                    <a:pt x="1348" y="353"/>
                  </a:lnTo>
                  <a:lnTo>
                    <a:pt x="1346" y="360"/>
                  </a:lnTo>
                  <a:lnTo>
                    <a:pt x="1342" y="366"/>
                  </a:lnTo>
                  <a:lnTo>
                    <a:pt x="1339" y="368"/>
                  </a:lnTo>
                  <a:lnTo>
                    <a:pt x="1335" y="370"/>
                  </a:lnTo>
                  <a:lnTo>
                    <a:pt x="1335" y="370"/>
                  </a:lnTo>
                  <a:lnTo>
                    <a:pt x="1294" y="389"/>
                  </a:lnTo>
                  <a:lnTo>
                    <a:pt x="1294" y="389"/>
                  </a:lnTo>
                  <a:lnTo>
                    <a:pt x="1266" y="403"/>
                  </a:lnTo>
                  <a:lnTo>
                    <a:pt x="1253" y="410"/>
                  </a:lnTo>
                  <a:lnTo>
                    <a:pt x="1253" y="410"/>
                  </a:lnTo>
                  <a:lnTo>
                    <a:pt x="1250" y="411"/>
                  </a:lnTo>
                  <a:lnTo>
                    <a:pt x="1246" y="412"/>
                  </a:lnTo>
                  <a:lnTo>
                    <a:pt x="1239" y="412"/>
                  </a:lnTo>
                  <a:lnTo>
                    <a:pt x="1232" y="409"/>
                  </a:lnTo>
                  <a:lnTo>
                    <a:pt x="1229" y="407"/>
                  </a:lnTo>
                  <a:lnTo>
                    <a:pt x="1226" y="405"/>
                  </a:lnTo>
                  <a:lnTo>
                    <a:pt x="1226" y="405"/>
                  </a:lnTo>
                  <a:lnTo>
                    <a:pt x="1169" y="347"/>
                  </a:lnTo>
                  <a:lnTo>
                    <a:pt x="1169" y="347"/>
                  </a:lnTo>
                  <a:lnTo>
                    <a:pt x="1110" y="291"/>
                  </a:lnTo>
                  <a:lnTo>
                    <a:pt x="1110" y="291"/>
                  </a:lnTo>
                  <a:lnTo>
                    <a:pt x="1107" y="289"/>
                  </a:lnTo>
                  <a:lnTo>
                    <a:pt x="1104" y="287"/>
                  </a:lnTo>
                  <a:lnTo>
                    <a:pt x="1096" y="285"/>
                  </a:lnTo>
                  <a:lnTo>
                    <a:pt x="1088" y="285"/>
                  </a:lnTo>
                  <a:lnTo>
                    <a:pt x="1084" y="286"/>
                  </a:lnTo>
                  <a:lnTo>
                    <a:pt x="1081" y="288"/>
                  </a:lnTo>
                  <a:lnTo>
                    <a:pt x="1047" y="308"/>
                  </a:lnTo>
                  <a:lnTo>
                    <a:pt x="1010" y="331"/>
                  </a:lnTo>
                  <a:lnTo>
                    <a:pt x="1010" y="331"/>
                  </a:lnTo>
                  <a:lnTo>
                    <a:pt x="1006" y="333"/>
                  </a:lnTo>
                  <a:lnTo>
                    <a:pt x="1004" y="336"/>
                  </a:lnTo>
                  <a:lnTo>
                    <a:pt x="1000" y="343"/>
                  </a:lnTo>
                  <a:lnTo>
                    <a:pt x="998" y="351"/>
                  </a:lnTo>
                  <a:lnTo>
                    <a:pt x="998" y="355"/>
                  </a:lnTo>
                  <a:lnTo>
                    <a:pt x="999" y="359"/>
                  </a:lnTo>
                  <a:lnTo>
                    <a:pt x="999" y="359"/>
                  </a:lnTo>
                  <a:lnTo>
                    <a:pt x="1022" y="437"/>
                  </a:lnTo>
                  <a:lnTo>
                    <a:pt x="1022" y="437"/>
                  </a:lnTo>
                  <a:lnTo>
                    <a:pt x="1045" y="513"/>
                  </a:lnTo>
                  <a:lnTo>
                    <a:pt x="1045" y="513"/>
                  </a:lnTo>
                  <a:lnTo>
                    <a:pt x="1046" y="518"/>
                  </a:lnTo>
                  <a:lnTo>
                    <a:pt x="1046" y="522"/>
                  </a:lnTo>
                  <a:lnTo>
                    <a:pt x="1045" y="529"/>
                  </a:lnTo>
                  <a:lnTo>
                    <a:pt x="1042" y="535"/>
                  </a:lnTo>
                  <a:lnTo>
                    <a:pt x="1040" y="538"/>
                  </a:lnTo>
                  <a:lnTo>
                    <a:pt x="1037" y="540"/>
                  </a:lnTo>
                  <a:lnTo>
                    <a:pt x="1037" y="540"/>
                  </a:lnTo>
                  <a:lnTo>
                    <a:pt x="1025" y="548"/>
                  </a:lnTo>
                  <a:lnTo>
                    <a:pt x="1025" y="548"/>
                  </a:lnTo>
                  <a:lnTo>
                    <a:pt x="1000" y="567"/>
                  </a:lnTo>
                  <a:lnTo>
                    <a:pt x="1000" y="567"/>
                  </a:lnTo>
                  <a:lnTo>
                    <a:pt x="963" y="594"/>
                  </a:lnTo>
                  <a:lnTo>
                    <a:pt x="963" y="594"/>
                  </a:lnTo>
                  <a:lnTo>
                    <a:pt x="960" y="595"/>
                  </a:lnTo>
                  <a:lnTo>
                    <a:pt x="957" y="596"/>
                  </a:lnTo>
                  <a:lnTo>
                    <a:pt x="950" y="598"/>
                  </a:lnTo>
                  <a:lnTo>
                    <a:pt x="942" y="596"/>
                  </a:lnTo>
                  <a:lnTo>
                    <a:pt x="939" y="595"/>
                  </a:lnTo>
                  <a:lnTo>
                    <a:pt x="936" y="593"/>
                  </a:lnTo>
                  <a:lnTo>
                    <a:pt x="936" y="593"/>
                  </a:lnTo>
                  <a:lnTo>
                    <a:pt x="869" y="547"/>
                  </a:lnTo>
                  <a:lnTo>
                    <a:pt x="869" y="547"/>
                  </a:lnTo>
                  <a:lnTo>
                    <a:pt x="801" y="502"/>
                  </a:lnTo>
                  <a:lnTo>
                    <a:pt x="801" y="502"/>
                  </a:lnTo>
                  <a:lnTo>
                    <a:pt x="798" y="500"/>
                  </a:lnTo>
                  <a:lnTo>
                    <a:pt x="795" y="499"/>
                  </a:lnTo>
                  <a:lnTo>
                    <a:pt x="787" y="499"/>
                  </a:lnTo>
                  <a:lnTo>
                    <a:pt x="779" y="500"/>
                  </a:lnTo>
                  <a:lnTo>
                    <a:pt x="776" y="502"/>
                  </a:lnTo>
                  <a:lnTo>
                    <a:pt x="773" y="504"/>
                  </a:lnTo>
                  <a:lnTo>
                    <a:pt x="773" y="504"/>
                  </a:lnTo>
                  <a:lnTo>
                    <a:pt x="763" y="512"/>
                  </a:lnTo>
                  <a:lnTo>
                    <a:pt x="741" y="531"/>
                  </a:lnTo>
                  <a:lnTo>
                    <a:pt x="741" y="531"/>
                  </a:lnTo>
                  <a:lnTo>
                    <a:pt x="710" y="559"/>
                  </a:lnTo>
                  <a:lnTo>
                    <a:pt x="710" y="559"/>
                  </a:lnTo>
                  <a:lnTo>
                    <a:pt x="707" y="562"/>
                  </a:lnTo>
                  <a:lnTo>
                    <a:pt x="705" y="565"/>
                  </a:lnTo>
                  <a:lnTo>
                    <a:pt x="703" y="572"/>
                  </a:lnTo>
                  <a:lnTo>
                    <a:pt x="702" y="580"/>
                  </a:lnTo>
                  <a:lnTo>
                    <a:pt x="703" y="584"/>
                  </a:lnTo>
                  <a:lnTo>
                    <a:pt x="704" y="587"/>
                  </a:lnTo>
                  <a:lnTo>
                    <a:pt x="704" y="587"/>
                  </a:lnTo>
                  <a:lnTo>
                    <a:pt x="714" y="610"/>
                  </a:lnTo>
                  <a:lnTo>
                    <a:pt x="740" y="660"/>
                  </a:lnTo>
                  <a:lnTo>
                    <a:pt x="740" y="660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778" y="736"/>
                  </a:lnTo>
                  <a:lnTo>
                    <a:pt x="779" y="740"/>
                  </a:lnTo>
                  <a:lnTo>
                    <a:pt x="779" y="747"/>
                  </a:lnTo>
                  <a:lnTo>
                    <a:pt x="777" y="754"/>
                  </a:lnTo>
                  <a:lnTo>
                    <a:pt x="776" y="757"/>
                  </a:lnTo>
                  <a:lnTo>
                    <a:pt x="773" y="760"/>
                  </a:lnTo>
                  <a:lnTo>
                    <a:pt x="773" y="760"/>
                  </a:lnTo>
                  <a:lnTo>
                    <a:pt x="741" y="792"/>
                  </a:lnTo>
                  <a:lnTo>
                    <a:pt x="741" y="792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07" y="828"/>
                  </a:lnTo>
                  <a:lnTo>
                    <a:pt x="704" y="830"/>
                  </a:lnTo>
                  <a:lnTo>
                    <a:pt x="697" y="832"/>
                  </a:lnTo>
                  <a:lnTo>
                    <a:pt x="690" y="832"/>
                  </a:lnTo>
                  <a:lnTo>
                    <a:pt x="686" y="831"/>
                  </a:lnTo>
                  <a:lnTo>
                    <a:pt x="683" y="830"/>
                  </a:lnTo>
                  <a:lnTo>
                    <a:pt x="683" y="830"/>
                  </a:lnTo>
                  <a:lnTo>
                    <a:pt x="609" y="795"/>
                  </a:lnTo>
                  <a:lnTo>
                    <a:pt x="609" y="795"/>
                  </a:lnTo>
                  <a:lnTo>
                    <a:pt x="535" y="764"/>
                  </a:lnTo>
                  <a:lnTo>
                    <a:pt x="535" y="764"/>
                  </a:lnTo>
                  <a:lnTo>
                    <a:pt x="531" y="763"/>
                  </a:lnTo>
                  <a:lnTo>
                    <a:pt x="527" y="762"/>
                  </a:lnTo>
                  <a:lnTo>
                    <a:pt x="520" y="763"/>
                  </a:lnTo>
                  <a:lnTo>
                    <a:pt x="512" y="766"/>
                  </a:lnTo>
                  <a:lnTo>
                    <a:pt x="509" y="768"/>
                  </a:lnTo>
                  <a:lnTo>
                    <a:pt x="506" y="771"/>
                  </a:lnTo>
                  <a:lnTo>
                    <a:pt x="481" y="800"/>
                  </a:lnTo>
                  <a:lnTo>
                    <a:pt x="481" y="800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54" y="835"/>
                  </a:lnTo>
                  <a:lnTo>
                    <a:pt x="454" y="835"/>
                  </a:lnTo>
                  <a:lnTo>
                    <a:pt x="452" y="838"/>
                  </a:lnTo>
                  <a:lnTo>
                    <a:pt x="451" y="841"/>
                  </a:lnTo>
                  <a:lnTo>
                    <a:pt x="449" y="850"/>
                  </a:lnTo>
                  <a:lnTo>
                    <a:pt x="450" y="857"/>
                  </a:lnTo>
                  <a:lnTo>
                    <a:pt x="451" y="861"/>
                  </a:lnTo>
                  <a:lnTo>
                    <a:pt x="453" y="864"/>
                  </a:lnTo>
                  <a:lnTo>
                    <a:pt x="453" y="864"/>
                  </a:lnTo>
                  <a:lnTo>
                    <a:pt x="501" y="930"/>
                  </a:lnTo>
                  <a:lnTo>
                    <a:pt x="501" y="930"/>
                  </a:lnTo>
                  <a:lnTo>
                    <a:pt x="549" y="994"/>
                  </a:lnTo>
                  <a:lnTo>
                    <a:pt x="549" y="994"/>
                  </a:lnTo>
                  <a:lnTo>
                    <a:pt x="552" y="1000"/>
                  </a:lnTo>
                  <a:lnTo>
                    <a:pt x="554" y="1009"/>
                  </a:lnTo>
                  <a:lnTo>
                    <a:pt x="553" y="1016"/>
                  </a:lnTo>
                  <a:lnTo>
                    <a:pt x="552" y="1019"/>
                  </a:lnTo>
                  <a:lnTo>
                    <a:pt x="550" y="1022"/>
                  </a:lnTo>
                  <a:lnTo>
                    <a:pt x="550" y="1022"/>
                  </a:lnTo>
                  <a:lnTo>
                    <a:pt x="525" y="1060"/>
                  </a:lnTo>
                  <a:lnTo>
                    <a:pt x="525" y="1060"/>
                  </a:lnTo>
                  <a:lnTo>
                    <a:pt x="507" y="1085"/>
                  </a:lnTo>
                  <a:lnTo>
                    <a:pt x="507" y="1085"/>
                  </a:lnTo>
                  <a:lnTo>
                    <a:pt x="499" y="1098"/>
                  </a:lnTo>
                  <a:lnTo>
                    <a:pt x="499" y="1098"/>
                  </a:lnTo>
                  <a:lnTo>
                    <a:pt x="497" y="1101"/>
                  </a:lnTo>
                  <a:lnTo>
                    <a:pt x="495" y="1103"/>
                  </a:lnTo>
                  <a:lnTo>
                    <a:pt x="489" y="1107"/>
                  </a:lnTo>
                  <a:lnTo>
                    <a:pt x="481" y="1108"/>
                  </a:lnTo>
                  <a:lnTo>
                    <a:pt x="478" y="1108"/>
                  </a:lnTo>
                  <a:lnTo>
                    <a:pt x="474" y="1107"/>
                  </a:lnTo>
                  <a:lnTo>
                    <a:pt x="474" y="1107"/>
                  </a:lnTo>
                  <a:lnTo>
                    <a:pt x="396" y="1086"/>
                  </a:lnTo>
                  <a:lnTo>
                    <a:pt x="396" y="1086"/>
                  </a:lnTo>
                  <a:lnTo>
                    <a:pt x="317" y="1067"/>
                  </a:lnTo>
                  <a:lnTo>
                    <a:pt x="317" y="1067"/>
                  </a:lnTo>
                  <a:lnTo>
                    <a:pt x="313" y="1066"/>
                  </a:lnTo>
                  <a:lnTo>
                    <a:pt x="308" y="1066"/>
                  </a:lnTo>
                  <a:lnTo>
                    <a:pt x="301" y="1068"/>
                  </a:lnTo>
                  <a:lnTo>
                    <a:pt x="294" y="1072"/>
                  </a:lnTo>
                  <a:lnTo>
                    <a:pt x="292" y="1075"/>
                  </a:lnTo>
                  <a:lnTo>
                    <a:pt x="289" y="1078"/>
                  </a:lnTo>
                  <a:lnTo>
                    <a:pt x="249" y="1151"/>
                  </a:lnTo>
                  <a:lnTo>
                    <a:pt x="249" y="1151"/>
                  </a:lnTo>
                  <a:lnTo>
                    <a:pt x="248" y="1154"/>
                  </a:lnTo>
                  <a:lnTo>
                    <a:pt x="247" y="1158"/>
                  </a:lnTo>
                  <a:lnTo>
                    <a:pt x="247" y="1166"/>
                  </a:lnTo>
                  <a:lnTo>
                    <a:pt x="249" y="1174"/>
                  </a:lnTo>
                  <a:lnTo>
                    <a:pt x="251" y="1177"/>
                  </a:lnTo>
                  <a:lnTo>
                    <a:pt x="253" y="1180"/>
                  </a:lnTo>
                  <a:lnTo>
                    <a:pt x="253" y="1180"/>
                  </a:lnTo>
                  <a:lnTo>
                    <a:pt x="312" y="1236"/>
                  </a:lnTo>
                  <a:lnTo>
                    <a:pt x="312" y="1236"/>
                  </a:lnTo>
                  <a:lnTo>
                    <a:pt x="371" y="1291"/>
                  </a:lnTo>
                  <a:lnTo>
                    <a:pt x="371" y="1291"/>
                  </a:lnTo>
                  <a:lnTo>
                    <a:pt x="374" y="1294"/>
                  </a:lnTo>
                  <a:lnTo>
                    <a:pt x="376" y="1298"/>
                  </a:lnTo>
                  <a:lnTo>
                    <a:pt x="378" y="1305"/>
                  </a:lnTo>
                  <a:lnTo>
                    <a:pt x="379" y="1312"/>
                  </a:lnTo>
                  <a:lnTo>
                    <a:pt x="378" y="1315"/>
                  </a:lnTo>
                  <a:lnTo>
                    <a:pt x="377" y="1319"/>
                  </a:lnTo>
                  <a:lnTo>
                    <a:pt x="377" y="1319"/>
                  </a:lnTo>
                  <a:lnTo>
                    <a:pt x="371" y="1331"/>
                  </a:lnTo>
                  <a:lnTo>
                    <a:pt x="359" y="1360"/>
                  </a:lnTo>
                  <a:lnTo>
                    <a:pt x="359" y="1360"/>
                  </a:lnTo>
                  <a:lnTo>
                    <a:pt x="340" y="1402"/>
                  </a:lnTo>
                  <a:lnTo>
                    <a:pt x="340" y="1402"/>
                  </a:lnTo>
                  <a:lnTo>
                    <a:pt x="338" y="1405"/>
                  </a:lnTo>
                  <a:lnTo>
                    <a:pt x="336" y="1408"/>
                  </a:lnTo>
                  <a:lnTo>
                    <a:pt x="330" y="1412"/>
                  </a:lnTo>
                  <a:lnTo>
                    <a:pt x="323" y="1415"/>
                  </a:lnTo>
                  <a:lnTo>
                    <a:pt x="320" y="1415"/>
                  </a:lnTo>
                  <a:lnTo>
                    <a:pt x="316" y="1415"/>
                  </a:lnTo>
                  <a:lnTo>
                    <a:pt x="316" y="1415"/>
                  </a:lnTo>
                  <a:lnTo>
                    <a:pt x="236" y="1408"/>
                  </a:lnTo>
                  <a:lnTo>
                    <a:pt x="236" y="1408"/>
                  </a:lnTo>
                  <a:lnTo>
                    <a:pt x="155" y="1403"/>
                  </a:lnTo>
                  <a:lnTo>
                    <a:pt x="155" y="1403"/>
                  </a:lnTo>
                  <a:lnTo>
                    <a:pt x="151" y="1403"/>
                  </a:lnTo>
                  <a:lnTo>
                    <a:pt x="148" y="1404"/>
                  </a:lnTo>
                  <a:lnTo>
                    <a:pt x="140" y="1407"/>
                  </a:lnTo>
                  <a:lnTo>
                    <a:pt x="134" y="1412"/>
                  </a:lnTo>
                  <a:lnTo>
                    <a:pt x="132" y="1416"/>
                  </a:lnTo>
                  <a:lnTo>
                    <a:pt x="130" y="1420"/>
                  </a:lnTo>
                  <a:lnTo>
                    <a:pt x="117" y="1456"/>
                  </a:lnTo>
                  <a:lnTo>
                    <a:pt x="104" y="1498"/>
                  </a:lnTo>
                  <a:lnTo>
                    <a:pt x="104" y="1498"/>
                  </a:lnTo>
                  <a:lnTo>
                    <a:pt x="102" y="1501"/>
                  </a:lnTo>
                  <a:lnTo>
                    <a:pt x="102" y="1506"/>
                  </a:lnTo>
                  <a:lnTo>
                    <a:pt x="104" y="1514"/>
                  </a:lnTo>
                  <a:lnTo>
                    <a:pt x="107" y="1521"/>
                  </a:lnTo>
                  <a:lnTo>
                    <a:pt x="110" y="1523"/>
                  </a:lnTo>
                  <a:lnTo>
                    <a:pt x="113" y="1526"/>
                  </a:lnTo>
                  <a:lnTo>
                    <a:pt x="113" y="1526"/>
                  </a:lnTo>
                  <a:lnTo>
                    <a:pt x="179" y="1571"/>
                  </a:lnTo>
                  <a:lnTo>
                    <a:pt x="179" y="1571"/>
                  </a:lnTo>
                  <a:lnTo>
                    <a:pt x="225" y="1602"/>
                  </a:lnTo>
                  <a:lnTo>
                    <a:pt x="247" y="1615"/>
                  </a:lnTo>
                  <a:lnTo>
                    <a:pt x="247" y="1615"/>
                  </a:lnTo>
                  <a:lnTo>
                    <a:pt x="250" y="1617"/>
                  </a:lnTo>
                  <a:lnTo>
                    <a:pt x="253" y="1620"/>
                  </a:lnTo>
                  <a:lnTo>
                    <a:pt x="257" y="1627"/>
                  </a:lnTo>
                  <a:lnTo>
                    <a:pt x="259" y="1634"/>
                  </a:lnTo>
                  <a:lnTo>
                    <a:pt x="259" y="1638"/>
                  </a:lnTo>
                  <a:lnTo>
                    <a:pt x="258" y="1641"/>
                  </a:lnTo>
                  <a:lnTo>
                    <a:pt x="258" y="1641"/>
                  </a:lnTo>
                  <a:lnTo>
                    <a:pt x="247" y="1685"/>
                  </a:lnTo>
                  <a:lnTo>
                    <a:pt x="247" y="1685"/>
                  </a:lnTo>
                  <a:lnTo>
                    <a:pt x="243" y="1701"/>
                  </a:lnTo>
                  <a:lnTo>
                    <a:pt x="240" y="1716"/>
                  </a:lnTo>
                  <a:lnTo>
                    <a:pt x="240" y="1716"/>
                  </a:lnTo>
                  <a:lnTo>
                    <a:pt x="237" y="1729"/>
                  </a:lnTo>
                  <a:lnTo>
                    <a:pt x="237" y="1729"/>
                  </a:lnTo>
                  <a:lnTo>
                    <a:pt x="236" y="1733"/>
                  </a:lnTo>
                  <a:lnTo>
                    <a:pt x="234" y="1736"/>
                  </a:lnTo>
                  <a:lnTo>
                    <a:pt x="229" y="1741"/>
                  </a:lnTo>
                  <a:lnTo>
                    <a:pt x="222" y="1745"/>
                  </a:lnTo>
                  <a:lnTo>
                    <a:pt x="218" y="1746"/>
                  </a:lnTo>
                  <a:lnTo>
                    <a:pt x="215" y="1747"/>
                  </a:lnTo>
                  <a:lnTo>
                    <a:pt x="215" y="1747"/>
                  </a:lnTo>
                  <a:lnTo>
                    <a:pt x="134" y="1755"/>
                  </a:lnTo>
                  <a:lnTo>
                    <a:pt x="134" y="1755"/>
                  </a:lnTo>
                  <a:lnTo>
                    <a:pt x="53" y="1763"/>
                  </a:lnTo>
                  <a:lnTo>
                    <a:pt x="53" y="1763"/>
                  </a:lnTo>
                  <a:lnTo>
                    <a:pt x="49" y="1764"/>
                  </a:lnTo>
                  <a:lnTo>
                    <a:pt x="46" y="1765"/>
                  </a:lnTo>
                  <a:lnTo>
                    <a:pt x="40" y="1770"/>
                  </a:lnTo>
                  <a:lnTo>
                    <a:pt x="35" y="1776"/>
                  </a:lnTo>
                  <a:lnTo>
                    <a:pt x="34" y="1779"/>
                  </a:lnTo>
                  <a:lnTo>
                    <a:pt x="33" y="1783"/>
                  </a:lnTo>
                  <a:lnTo>
                    <a:pt x="19" y="1865"/>
                  </a:lnTo>
                  <a:lnTo>
                    <a:pt x="19" y="1865"/>
                  </a:lnTo>
                  <a:lnTo>
                    <a:pt x="19" y="1869"/>
                  </a:lnTo>
                  <a:lnTo>
                    <a:pt x="19" y="1873"/>
                  </a:lnTo>
                  <a:lnTo>
                    <a:pt x="23" y="1881"/>
                  </a:lnTo>
                  <a:lnTo>
                    <a:pt x="28" y="1887"/>
                  </a:lnTo>
                  <a:lnTo>
                    <a:pt x="30" y="1889"/>
                  </a:lnTo>
                  <a:lnTo>
                    <a:pt x="34" y="1891"/>
                  </a:lnTo>
                  <a:lnTo>
                    <a:pt x="34" y="1891"/>
                  </a:lnTo>
                  <a:lnTo>
                    <a:pt x="108" y="1924"/>
                  </a:lnTo>
                  <a:lnTo>
                    <a:pt x="108" y="1924"/>
                  </a:lnTo>
                  <a:lnTo>
                    <a:pt x="182" y="1956"/>
                  </a:lnTo>
                  <a:lnTo>
                    <a:pt x="182" y="1956"/>
                  </a:lnTo>
                  <a:lnTo>
                    <a:pt x="186" y="1958"/>
                  </a:lnTo>
                  <a:lnTo>
                    <a:pt x="189" y="1960"/>
                  </a:lnTo>
                  <a:lnTo>
                    <a:pt x="194" y="1965"/>
                  </a:lnTo>
                  <a:lnTo>
                    <a:pt x="197" y="1972"/>
                  </a:lnTo>
                  <a:lnTo>
                    <a:pt x="197" y="1975"/>
                  </a:lnTo>
                  <a:lnTo>
                    <a:pt x="197" y="1979"/>
                  </a:lnTo>
                  <a:lnTo>
                    <a:pt x="197" y="1979"/>
                  </a:lnTo>
                  <a:lnTo>
                    <a:pt x="196" y="1993"/>
                  </a:lnTo>
                  <a:lnTo>
                    <a:pt x="196" y="1993"/>
                  </a:lnTo>
                  <a:lnTo>
                    <a:pt x="194" y="2024"/>
                  </a:lnTo>
                  <a:lnTo>
                    <a:pt x="194" y="2024"/>
                  </a:lnTo>
                  <a:lnTo>
                    <a:pt x="192" y="2070"/>
                  </a:lnTo>
                  <a:lnTo>
                    <a:pt x="192" y="2070"/>
                  </a:lnTo>
                  <a:lnTo>
                    <a:pt x="191" y="2073"/>
                  </a:lnTo>
                  <a:lnTo>
                    <a:pt x="190" y="2076"/>
                  </a:lnTo>
                  <a:lnTo>
                    <a:pt x="186" y="2083"/>
                  </a:lnTo>
                  <a:lnTo>
                    <a:pt x="179" y="2088"/>
                  </a:lnTo>
                  <a:lnTo>
                    <a:pt x="176" y="2090"/>
                  </a:lnTo>
                  <a:lnTo>
                    <a:pt x="173" y="2091"/>
                  </a:lnTo>
                  <a:lnTo>
                    <a:pt x="173" y="2091"/>
                  </a:lnTo>
                  <a:lnTo>
                    <a:pt x="95" y="2112"/>
                  </a:lnTo>
                  <a:lnTo>
                    <a:pt x="95" y="2112"/>
                  </a:lnTo>
                  <a:lnTo>
                    <a:pt x="17" y="2135"/>
                  </a:lnTo>
                  <a:lnTo>
                    <a:pt x="17" y="2135"/>
                  </a:lnTo>
                  <a:lnTo>
                    <a:pt x="13" y="2136"/>
                  </a:lnTo>
                  <a:lnTo>
                    <a:pt x="10" y="2138"/>
                  </a:lnTo>
                  <a:lnTo>
                    <a:pt x="5" y="2144"/>
                  </a:lnTo>
                  <a:lnTo>
                    <a:pt x="1" y="2150"/>
                  </a:lnTo>
                  <a:lnTo>
                    <a:pt x="0" y="2154"/>
                  </a:lnTo>
                  <a:lnTo>
                    <a:pt x="0" y="2158"/>
                  </a:lnTo>
                  <a:lnTo>
                    <a:pt x="0" y="2198"/>
                  </a:lnTo>
                  <a:lnTo>
                    <a:pt x="1" y="2241"/>
                  </a:lnTo>
                  <a:lnTo>
                    <a:pt x="1" y="2241"/>
                  </a:lnTo>
                  <a:lnTo>
                    <a:pt x="2" y="2246"/>
                  </a:lnTo>
                  <a:lnTo>
                    <a:pt x="3" y="2249"/>
                  </a:lnTo>
                  <a:lnTo>
                    <a:pt x="7" y="2256"/>
                  </a:lnTo>
                  <a:lnTo>
                    <a:pt x="12" y="2261"/>
                  </a:lnTo>
                  <a:lnTo>
                    <a:pt x="16" y="2263"/>
                  </a:lnTo>
                  <a:lnTo>
                    <a:pt x="19" y="2264"/>
                  </a:lnTo>
                  <a:lnTo>
                    <a:pt x="19" y="2264"/>
                  </a:lnTo>
                  <a:lnTo>
                    <a:pt x="98" y="2285"/>
                  </a:lnTo>
                  <a:lnTo>
                    <a:pt x="98" y="2285"/>
                  </a:lnTo>
                  <a:lnTo>
                    <a:pt x="176" y="2302"/>
                  </a:lnTo>
                  <a:lnTo>
                    <a:pt x="176" y="2302"/>
                  </a:lnTo>
                  <a:lnTo>
                    <a:pt x="183" y="2305"/>
                  </a:lnTo>
                  <a:lnTo>
                    <a:pt x="190" y="2310"/>
                  </a:lnTo>
                  <a:lnTo>
                    <a:pt x="194" y="2316"/>
                  </a:lnTo>
                  <a:lnTo>
                    <a:pt x="195" y="2319"/>
                  </a:lnTo>
                  <a:lnTo>
                    <a:pt x="196" y="2322"/>
                  </a:lnTo>
                  <a:lnTo>
                    <a:pt x="196" y="2322"/>
                  </a:lnTo>
                  <a:lnTo>
                    <a:pt x="200" y="2369"/>
                  </a:lnTo>
                  <a:lnTo>
                    <a:pt x="200" y="2369"/>
                  </a:lnTo>
                  <a:lnTo>
                    <a:pt x="203" y="2399"/>
                  </a:lnTo>
                  <a:lnTo>
                    <a:pt x="205" y="2414"/>
                  </a:lnTo>
                  <a:lnTo>
                    <a:pt x="205" y="2414"/>
                  </a:lnTo>
                  <a:lnTo>
                    <a:pt x="205" y="2417"/>
                  </a:lnTo>
                  <a:lnTo>
                    <a:pt x="205" y="2421"/>
                  </a:lnTo>
                  <a:lnTo>
                    <a:pt x="202" y="2427"/>
                  </a:lnTo>
                  <a:lnTo>
                    <a:pt x="198" y="2433"/>
                  </a:lnTo>
                  <a:lnTo>
                    <a:pt x="195" y="2435"/>
                  </a:lnTo>
                  <a:lnTo>
                    <a:pt x="192" y="2437"/>
                  </a:lnTo>
                  <a:lnTo>
                    <a:pt x="192" y="2437"/>
                  </a:lnTo>
                  <a:lnTo>
                    <a:pt x="118" y="2471"/>
                  </a:lnTo>
                  <a:lnTo>
                    <a:pt x="118" y="2471"/>
                  </a:lnTo>
                  <a:lnTo>
                    <a:pt x="45" y="2507"/>
                  </a:lnTo>
                  <a:lnTo>
                    <a:pt x="45" y="2507"/>
                  </a:lnTo>
                  <a:lnTo>
                    <a:pt x="42" y="2509"/>
                  </a:lnTo>
                  <a:lnTo>
                    <a:pt x="39" y="2512"/>
                  </a:lnTo>
                  <a:lnTo>
                    <a:pt x="34" y="2518"/>
                  </a:lnTo>
                  <a:lnTo>
                    <a:pt x="32" y="2525"/>
                  </a:lnTo>
                  <a:lnTo>
                    <a:pt x="31" y="2529"/>
                  </a:lnTo>
                  <a:lnTo>
                    <a:pt x="32" y="2534"/>
                  </a:lnTo>
                  <a:lnTo>
                    <a:pt x="47" y="2616"/>
                  </a:lnTo>
                  <a:lnTo>
                    <a:pt x="47" y="2616"/>
                  </a:lnTo>
                  <a:lnTo>
                    <a:pt x="48" y="2619"/>
                  </a:lnTo>
                  <a:lnTo>
                    <a:pt x="50" y="2622"/>
                  </a:lnTo>
                  <a:lnTo>
                    <a:pt x="55" y="2628"/>
                  </a:lnTo>
                  <a:lnTo>
                    <a:pt x="61" y="2633"/>
                  </a:lnTo>
                  <a:lnTo>
                    <a:pt x="66" y="2634"/>
                  </a:lnTo>
                  <a:lnTo>
                    <a:pt x="70" y="2635"/>
                  </a:lnTo>
                  <a:lnTo>
                    <a:pt x="70" y="2635"/>
                  </a:lnTo>
                  <a:lnTo>
                    <a:pt x="151" y="2640"/>
                  </a:lnTo>
                  <a:lnTo>
                    <a:pt x="151" y="2640"/>
                  </a:lnTo>
                  <a:lnTo>
                    <a:pt x="232" y="2644"/>
                  </a:lnTo>
                  <a:lnTo>
                    <a:pt x="232" y="2644"/>
                  </a:lnTo>
                  <a:lnTo>
                    <a:pt x="236" y="2645"/>
                  </a:lnTo>
                  <a:lnTo>
                    <a:pt x="239" y="2646"/>
                  </a:lnTo>
                  <a:lnTo>
                    <a:pt x="245" y="2649"/>
                  </a:lnTo>
                  <a:lnTo>
                    <a:pt x="250" y="2655"/>
                  </a:lnTo>
                  <a:lnTo>
                    <a:pt x="252" y="2658"/>
                  </a:lnTo>
                  <a:lnTo>
                    <a:pt x="253" y="2662"/>
                  </a:lnTo>
                  <a:lnTo>
                    <a:pt x="253" y="2662"/>
                  </a:lnTo>
                  <a:lnTo>
                    <a:pt x="257" y="2675"/>
                  </a:lnTo>
                  <a:lnTo>
                    <a:pt x="260" y="2689"/>
                  </a:lnTo>
                  <a:lnTo>
                    <a:pt x="265" y="2706"/>
                  </a:lnTo>
                  <a:lnTo>
                    <a:pt x="265" y="2706"/>
                  </a:lnTo>
                  <a:lnTo>
                    <a:pt x="279" y="2749"/>
                  </a:lnTo>
                  <a:lnTo>
                    <a:pt x="279" y="2749"/>
                  </a:lnTo>
                  <a:lnTo>
                    <a:pt x="280" y="2753"/>
                  </a:lnTo>
                  <a:lnTo>
                    <a:pt x="280" y="2756"/>
                  </a:lnTo>
                  <a:lnTo>
                    <a:pt x="278" y="2763"/>
                  </a:lnTo>
                  <a:lnTo>
                    <a:pt x="274" y="2770"/>
                  </a:lnTo>
                  <a:lnTo>
                    <a:pt x="272" y="2772"/>
                  </a:lnTo>
                  <a:lnTo>
                    <a:pt x="269" y="2775"/>
                  </a:lnTo>
                  <a:lnTo>
                    <a:pt x="269" y="2775"/>
                  </a:lnTo>
                  <a:lnTo>
                    <a:pt x="248" y="2790"/>
                  </a:lnTo>
                  <a:lnTo>
                    <a:pt x="202" y="2822"/>
                  </a:lnTo>
                  <a:lnTo>
                    <a:pt x="202" y="2822"/>
                  </a:lnTo>
                  <a:lnTo>
                    <a:pt x="137" y="2870"/>
                  </a:lnTo>
                  <a:lnTo>
                    <a:pt x="137" y="2870"/>
                  </a:lnTo>
                  <a:lnTo>
                    <a:pt x="134" y="2872"/>
                  </a:lnTo>
                  <a:lnTo>
                    <a:pt x="132" y="2875"/>
                  </a:lnTo>
                  <a:lnTo>
                    <a:pt x="129" y="2882"/>
                  </a:lnTo>
                  <a:lnTo>
                    <a:pt x="128" y="2890"/>
                  </a:lnTo>
                  <a:lnTo>
                    <a:pt x="128" y="2893"/>
                  </a:lnTo>
                  <a:lnTo>
                    <a:pt x="129" y="2897"/>
                  </a:lnTo>
                  <a:lnTo>
                    <a:pt x="142" y="2934"/>
                  </a:lnTo>
                  <a:lnTo>
                    <a:pt x="159" y="2975"/>
                  </a:lnTo>
                  <a:lnTo>
                    <a:pt x="159" y="2975"/>
                  </a:lnTo>
                  <a:lnTo>
                    <a:pt x="161" y="2978"/>
                  </a:lnTo>
                  <a:lnTo>
                    <a:pt x="163" y="2981"/>
                  </a:lnTo>
                  <a:lnTo>
                    <a:pt x="169" y="2987"/>
                  </a:lnTo>
                  <a:lnTo>
                    <a:pt x="176" y="2990"/>
                  </a:lnTo>
                  <a:lnTo>
                    <a:pt x="180" y="2991"/>
                  </a:lnTo>
                  <a:lnTo>
                    <a:pt x="183" y="2991"/>
                  </a:lnTo>
                  <a:lnTo>
                    <a:pt x="183" y="2991"/>
                  </a:lnTo>
                  <a:lnTo>
                    <a:pt x="264" y="2982"/>
                  </a:lnTo>
                  <a:lnTo>
                    <a:pt x="264" y="2982"/>
                  </a:lnTo>
                  <a:lnTo>
                    <a:pt x="320" y="2975"/>
                  </a:lnTo>
                  <a:lnTo>
                    <a:pt x="344" y="2972"/>
                  </a:lnTo>
                  <a:lnTo>
                    <a:pt x="344" y="2972"/>
                  </a:lnTo>
                  <a:lnTo>
                    <a:pt x="348" y="2972"/>
                  </a:lnTo>
                  <a:lnTo>
                    <a:pt x="352" y="2972"/>
                  </a:lnTo>
                  <a:lnTo>
                    <a:pt x="359" y="2974"/>
                  </a:lnTo>
                  <a:lnTo>
                    <a:pt x="365" y="2978"/>
                  </a:lnTo>
                  <a:lnTo>
                    <a:pt x="368" y="2981"/>
                  </a:lnTo>
                  <a:lnTo>
                    <a:pt x="369" y="2985"/>
                  </a:lnTo>
                  <a:lnTo>
                    <a:pt x="369" y="2985"/>
                  </a:lnTo>
                  <a:lnTo>
                    <a:pt x="388" y="3026"/>
                  </a:lnTo>
                  <a:lnTo>
                    <a:pt x="388" y="3026"/>
                  </a:lnTo>
                  <a:lnTo>
                    <a:pt x="403" y="3054"/>
                  </a:lnTo>
                  <a:lnTo>
                    <a:pt x="410" y="3067"/>
                  </a:lnTo>
                  <a:lnTo>
                    <a:pt x="410" y="3067"/>
                  </a:lnTo>
                  <a:lnTo>
                    <a:pt x="411" y="3070"/>
                  </a:lnTo>
                  <a:lnTo>
                    <a:pt x="412" y="3074"/>
                  </a:lnTo>
                  <a:lnTo>
                    <a:pt x="411" y="3081"/>
                  </a:lnTo>
                  <a:lnTo>
                    <a:pt x="409" y="3088"/>
                  </a:lnTo>
                  <a:lnTo>
                    <a:pt x="407" y="3091"/>
                  </a:lnTo>
                  <a:lnTo>
                    <a:pt x="405" y="3094"/>
                  </a:lnTo>
                  <a:lnTo>
                    <a:pt x="405" y="3094"/>
                  </a:lnTo>
                  <a:lnTo>
                    <a:pt x="347" y="3152"/>
                  </a:lnTo>
                  <a:lnTo>
                    <a:pt x="347" y="3152"/>
                  </a:lnTo>
                  <a:lnTo>
                    <a:pt x="291" y="3210"/>
                  </a:lnTo>
                  <a:lnTo>
                    <a:pt x="291" y="3210"/>
                  </a:lnTo>
                  <a:lnTo>
                    <a:pt x="288" y="3213"/>
                  </a:lnTo>
                  <a:lnTo>
                    <a:pt x="287" y="3216"/>
                  </a:lnTo>
                  <a:lnTo>
                    <a:pt x="285" y="3224"/>
                  </a:lnTo>
                  <a:lnTo>
                    <a:pt x="285" y="3232"/>
                  </a:lnTo>
                  <a:lnTo>
                    <a:pt x="286" y="3236"/>
                  </a:lnTo>
                  <a:lnTo>
                    <a:pt x="288" y="3239"/>
                  </a:lnTo>
                  <a:lnTo>
                    <a:pt x="330" y="3310"/>
                  </a:lnTo>
                  <a:lnTo>
                    <a:pt x="330" y="3310"/>
                  </a:lnTo>
                  <a:lnTo>
                    <a:pt x="333" y="3314"/>
                  </a:lnTo>
                  <a:lnTo>
                    <a:pt x="335" y="3316"/>
                  </a:lnTo>
                  <a:lnTo>
                    <a:pt x="342" y="3320"/>
                  </a:lnTo>
                  <a:lnTo>
                    <a:pt x="351" y="3322"/>
                  </a:lnTo>
                  <a:lnTo>
                    <a:pt x="355" y="3322"/>
                  </a:lnTo>
                  <a:lnTo>
                    <a:pt x="358" y="3321"/>
                  </a:lnTo>
                  <a:lnTo>
                    <a:pt x="358" y="3321"/>
                  </a:lnTo>
                  <a:lnTo>
                    <a:pt x="437" y="3298"/>
                  </a:lnTo>
                  <a:lnTo>
                    <a:pt x="437" y="3298"/>
                  </a:lnTo>
                  <a:lnTo>
                    <a:pt x="513" y="3275"/>
                  </a:lnTo>
                  <a:lnTo>
                    <a:pt x="513" y="3275"/>
                  </a:lnTo>
                  <a:lnTo>
                    <a:pt x="518" y="3274"/>
                  </a:lnTo>
                  <a:lnTo>
                    <a:pt x="521" y="3274"/>
                  </a:lnTo>
                  <a:lnTo>
                    <a:pt x="528" y="3275"/>
                  </a:lnTo>
                  <a:lnTo>
                    <a:pt x="535" y="3278"/>
                  </a:lnTo>
                  <a:lnTo>
                    <a:pt x="537" y="3280"/>
                  </a:lnTo>
                  <a:lnTo>
                    <a:pt x="540" y="3283"/>
                  </a:lnTo>
                  <a:lnTo>
                    <a:pt x="540" y="3283"/>
                  </a:lnTo>
                  <a:lnTo>
                    <a:pt x="547" y="3295"/>
                  </a:lnTo>
                  <a:lnTo>
                    <a:pt x="547" y="3295"/>
                  </a:lnTo>
                  <a:lnTo>
                    <a:pt x="567" y="3320"/>
                  </a:lnTo>
                  <a:lnTo>
                    <a:pt x="567" y="3320"/>
                  </a:lnTo>
                  <a:lnTo>
                    <a:pt x="593" y="3357"/>
                  </a:lnTo>
                  <a:lnTo>
                    <a:pt x="593" y="3357"/>
                  </a:lnTo>
                  <a:lnTo>
                    <a:pt x="595" y="3360"/>
                  </a:lnTo>
                  <a:lnTo>
                    <a:pt x="596" y="3363"/>
                  </a:lnTo>
                  <a:lnTo>
                    <a:pt x="598" y="3371"/>
                  </a:lnTo>
                  <a:lnTo>
                    <a:pt x="596" y="3378"/>
                  </a:lnTo>
                  <a:lnTo>
                    <a:pt x="595" y="3381"/>
                  </a:lnTo>
                  <a:lnTo>
                    <a:pt x="593" y="3384"/>
                  </a:lnTo>
                  <a:lnTo>
                    <a:pt x="593" y="3384"/>
                  </a:lnTo>
                  <a:lnTo>
                    <a:pt x="547" y="3451"/>
                  </a:lnTo>
                  <a:lnTo>
                    <a:pt x="547" y="3451"/>
                  </a:lnTo>
                  <a:lnTo>
                    <a:pt x="502" y="3519"/>
                  </a:lnTo>
                  <a:lnTo>
                    <a:pt x="502" y="3519"/>
                  </a:lnTo>
                  <a:lnTo>
                    <a:pt x="500" y="3522"/>
                  </a:lnTo>
                  <a:lnTo>
                    <a:pt x="499" y="3525"/>
                  </a:lnTo>
                  <a:lnTo>
                    <a:pt x="498" y="3533"/>
                  </a:lnTo>
                  <a:lnTo>
                    <a:pt x="500" y="3541"/>
                  </a:lnTo>
                  <a:lnTo>
                    <a:pt x="501" y="3544"/>
                  </a:lnTo>
                  <a:lnTo>
                    <a:pt x="503" y="3547"/>
                  </a:lnTo>
                  <a:lnTo>
                    <a:pt x="503" y="3547"/>
                  </a:lnTo>
                  <a:lnTo>
                    <a:pt x="517" y="3563"/>
                  </a:lnTo>
                  <a:lnTo>
                    <a:pt x="517" y="3563"/>
                  </a:lnTo>
                  <a:lnTo>
                    <a:pt x="530" y="3578"/>
                  </a:lnTo>
                  <a:lnTo>
                    <a:pt x="559" y="3610"/>
                  </a:lnTo>
                  <a:lnTo>
                    <a:pt x="559" y="3610"/>
                  </a:lnTo>
                  <a:lnTo>
                    <a:pt x="562" y="3613"/>
                  </a:lnTo>
                  <a:lnTo>
                    <a:pt x="565" y="3615"/>
                  </a:lnTo>
                  <a:lnTo>
                    <a:pt x="572" y="3617"/>
                  </a:lnTo>
                  <a:lnTo>
                    <a:pt x="580" y="3618"/>
                  </a:lnTo>
                  <a:lnTo>
                    <a:pt x="583" y="3617"/>
                  </a:lnTo>
                  <a:lnTo>
                    <a:pt x="587" y="3616"/>
                  </a:lnTo>
                  <a:lnTo>
                    <a:pt x="587" y="3616"/>
                  </a:lnTo>
                  <a:lnTo>
                    <a:pt x="610" y="3606"/>
                  </a:lnTo>
                  <a:lnTo>
                    <a:pt x="660" y="3581"/>
                  </a:lnTo>
                  <a:lnTo>
                    <a:pt x="660" y="3581"/>
                  </a:lnTo>
                  <a:lnTo>
                    <a:pt x="732" y="3543"/>
                  </a:lnTo>
                  <a:lnTo>
                    <a:pt x="732" y="3543"/>
                  </a:lnTo>
                  <a:lnTo>
                    <a:pt x="736" y="3542"/>
                  </a:lnTo>
                  <a:lnTo>
                    <a:pt x="739" y="3541"/>
                  </a:lnTo>
                  <a:lnTo>
                    <a:pt x="747" y="3541"/>
                  </a:lnTo>
                  <a:lnTo>
                    <a:pt x="754" y="3543"/>
                  </a:lnTo>
                  <a:lnTo>
                    <a:pt x="757" y="3544"/>
                  </a:lnTo>
                  <a:lnTo>
                    <a:pt x="759" y="3547"/>
                  </a:lnTo>
                  <a:lnTo>
                    <a:pt x="759" y="3547"/>
                  </a:lnTo>
                  <a:lnTo>
                    <a:pt x="792" y="3579"/>
                  </a:lnTo>
                  <a:lnTo>
                    <a:pt x="792" y="3579"/>
                  </a:lnTo>
                  <a:lnTo>
                    <a:pt x="826" y="3611"/>
                  </a:lnTo>
                  <a:lnTo>
                    <a:pt x="826" y="3611"/>
                  </a:lnTo>
                  <a:lnTo>
                    <a:pt x="828" y="3613"/>
                  </a:lnTo>
                  <a:lnTo>
                    <a:pt x="830" y="3616"/>
                  </a:lnTo>
                  <a:lnTo>
                    <a:pt x="832" y="3623"/>
                  </a:lnTo>
                  <a:lnTo>
                    <a:pt x="832" y="3630"/>
                  </a:lnTo>
                  <a:lnTo>
                    <a:pt x="831" y="3634"/>
                  </a:lnTo>
                  <a:lnTo>
                    <a:pt x="830" y="3637"/>
                  </a:lnTo>
                  <a:lnTo>
                    <a:pt x="830" y="3637"/>
                  </a:lnTo>
                  <a:lnTo>
                    <a:pt x="795" y="3711"/>
                  </a:lnTo>
                  <a:lnTo>
                    <a:pt x="795" y="3711"/>
                  </a:lnTo>
                  <a:lnTo>
                    <a:pt x="763" y="3785"/>
                  </a:lnTo>
                  <a:lnTo>
                    <a:pt x="763" y="3785"/>
                  </a:lnTo>
                  <a:lnTo>
                    <a:pt x="762" y="3789"/>
                  </a:lnTo>
                  <a:lnTo>
                    <a:pt x="762" y="3793"/>
                  </a:lnTo>
                  <a:lnTo>
                    <a:pt x="762" y="3800"/>
                  </a:lnTo>
                  <a:lnTo>
                    <a:pt x="765" y="3808"/>
                  </a:lnTo>
                  <a:lnTo>
                    <a:pt x="768" y="3811"/>
                  </a:lnTo>
                  <a:lnTo>
                    <a:pt x="770" y="3814"/>
                  </a:lnTo>
                  <a:lnTo>
                    <a:pt x="770" y="3814"/>
                  </a:lnTo>
                  <a:lnTo>
                    <a:pt x="801" y="3840"/>
                  </a:lnTo>
                  <a:lnTo>
                    <a:pt x="801" y="3840"/>
                  </a:lnTo>
                  <a:lnTo>
                    <a:pt x="824" y="3859"/>
                  </a:lnTo>
                  <a:lnTo>
                    <a:pt x="834" y="3866"/>
                  </a:lnTo>
                  <a:lnTo>
                    <a:pt x="834" y="3866"/>
                  </a:lnTo>
                  <a:lnTo>
                    <a:pt x="837" y="3868"/>
                  </a:lnTo>
                  <a:lnTo>
                    <a:pt x="841" y="3870"/>
                  </a:lnTo>
                  <a:lnTo>
                    <a:pt x="849" y="3871"/>
                  </a:lnTo>
                  <a:lnTo>
                    <a:pt x="857" y="3870"/>
                  </a:lnTo>
                  <a:lnTo>
                    <a:pt x="861" y="3869"/>
                  </a:lnTo>
                  <a:lnTo>
                    <a:pt x="864" y="3867"/>
                  </a:lnTo>
                  <a:lnTo>
                    <a:pt x="864" y="3867"/>
                  </a:lnTo>
                  <a:lnTo>
                    <a:pt x="930" y="3819"/>
                  </a:lnTo>
                  <a:lnTo>
                    <a:pt x="930" y="3819"/>
                  </a:lnTo>
                  <a:lnTo>
                    <a:pt x="994" y="3771"/>
                  </a:lnTo>
                  <a:lnTo>
                    <a:pt x="994" y="3771"/>
                  </a:lnTo>
                  <a:lnTo>
                    <a:pt x="1000" y="3768"/>
                  </a:lnTo>
                  <a:lnTo>
                    <a:pt x="1007" y="3766"/>
                  </a:lnTo>
                  <a:lnTo>
                    <a:pt x="1016" y="3767"/>
                  </a:lnTo>
                  <a:lnTo>
                    <a:pt x="1019" y="3768"/>
                  </a:lnTo>
                  <a:lnTo>
                    <a:pt x="1022" y="3770"/>
                  </a:lnTo>
                  <a:lnTo>
                    <a:pt x="1022" y="3770"/>
                  </a:lnTo>
                  <a:lnTo>
                    <a:pt x="1060" y="3795"/>
                  </a:lnTo>
                  <a:lnTo>
                    <a:pt x="1060" y="3795"/>
                  </a:lnTo>
                  <a:lnTo>
                    <a:pt x="1085" y="3813"/>
                  </a:lnTo>
                  <a:lnTo>
                    <a:pt x="1085" y="3813"/>
                  </a:lnTo>
                  <a:lnTo>
                    <a:pt x="1098" y="3821"/>
                  </a:lnTo>
                  <a:lnTo>
                    <a:pt x="1098" y="3821"/>
                  </a:lnTo>
                  <a:lnTo>
                    <a:pt x="1100" y="3823"/>
                  </a:lnTo>
                  <a:lnTo>
                    <a:pt x="1103" y="3825"/>
                  </a:lnTo>
                  <a:lnTo>
                    <a:pt x="1106" y="3832"/>
                  </a:lnTo>
                  <a:lnTo>
                    <a:pt x="1108" y="3839"/>
                  </a:lnTo>
                  <a:lnTo>
                    <a:pt x="1108" y="3842"/>
                  </a:lnTo>
                  <a:lnTo>
                    <a:pt x="1107" y="3846"/>
                  </a:lnTo>
                  <a:lnTo>
                    <a:pt x="1107" y="3846"/>
                  </a:lnTo>
                  <a:lnTo>
                    <a:pt x="1085" y="3924"/>
                  </a:lnTo>
                  <a:lnTo>
                    <a:pt x="1085" y="3924"/>
                  </a:lnTo>
                  <a:lnTo>
                    <a:pt x="1066" y="4003"/>
                  </a:lnTo>
                  <a:lnTo>
                    <a:pt x="1066" y="4003"/>
                  </a:lnTo>
                  <a:lnTo>
                    <a:pt x="1066" y="4007"/>
                  </a:lnTo>
                  <a:lnTo>
                    <a:pt x="1066" y="4012"/>
                  </a:lnTo>
                  <a:lnTo>
                    <a:pt x="1068" y="4019"/>
                  </a:lnTo>
                  <a:lnTo>
                    <a:pt x="1072" y="4026"/>
                  </a:lnTo>
                  <a:lnTo>
                    <a:pt x="1074" y="4028"/>
                  </a:lnTo>
                  <a:lnTo>
                    <a:pt x="1077" y="4031"/>
                  </a:lnTo>
                  <a:lnTo>
                    <a:pt x="1112" y="4049"/>
                  </a:lnTo>
                  <a:lnTo>
                    <a:pt x="1151" y="4071"/>
                  </a:lnTo>
                  <a:lnTo>
                    <a:pt x="1151" y="4071"/>
                  </a:lnTo>
                  <a:lnTo>
                    <a:pt x="1154" y="4072"/>
                  </a:lnTo>
                  <a:lnTo>
                    <a:pt x="1158" y="4073"/>
                  </a:lnTo>
                  <a:lnTo>
                    <a:pt x="1165" y="4073"/>
                  </a:lnTo>
                  <a:lnTo>
                    <a:pt x="1174" y="4071"/>
                  </a:lnTo>
                  <a:lnTo>
                    <a:pt x="1177" y="4069"/>
                  </a:lnTo>
                  <a:lnTo>
                    <a:pt x="1180" y="4067"/>
                  </a:lnTo>
                  <a:lnTo>
                    <a:pt x="1180" y="4067"/>
                  </a:lnTo>
                  <a:lnTo>
                    <a:pt x="1236" y="4008"/>
                  </a:lnTo>
                  <a:lnTo>
                    <a:pt x="1236" y="4008"/>
                  </a:lnTo>
                  <a:lnTo>
                    <a:pt x="1291" y="3949"/>
                  </a:lnTo>
                  <a:lnTo>
                    <a:pt x="1291" y="3949"/>
                  </a:lnTo>
                  <a:lnTo>
                    <a:pt x="1294" y="3946"/>
                  </a:lnTo>
                  <a:lnTo>
                    <a:pt x="1298" y="3944"/>
                  </a:lnTo>
                  <a:lnTo>
                    <a:pt x="1304" y="3942"/>
                  </a:lnTo>
                  <a:lnTo>
                    <a:pt x="1312" y="3941"/>
                  </a:lnTo>
                  <a:lnTo>
                    <a:pt x="1315" y="3942"/>
                  </a:lnTo>
                  <a:lnTo>
                    <a:pt x="1318" y="3943"/>
                  </a:lnTo>
                  <a:lnTo>
                    <a:pt x="1318" y="3943"/>
                  </a:lnTo>
                  <a:lnTo>
                    <a:pt x="1331" y="3949"/>
                  </a:lnTo>
                  <a:lnTo>
                    <a:pt x="1360" y="3961"/>
                  </a:lnTo>
                  <a:lnTo>
                    <a:pt x="1360" y="3961"/>
                  </a:lnTo>
                  <a:lnTo>
                    <a:pt x="1402" y="3980"/>
                  </a:lnTo>
                  <a:lnTo>
                    <a:pt x="1402" y="3980"/>
                  </a:lnTo>
                  <a:lnTo>
                    <a:pt x="1405" y="3982"/>
                  </a:lnTo>
                  <a:lnTo>
                    <a:pt x="1407" y="3984"/>
                  </a:lnTo>
                  <a:lnTo>
                    <a:pt x="1412" y="3990"/>
                  </a:lnTo>
                  <a:lnTo>
                    <a:pt x="1414" y="3997"/>
                  </a:lnTo>
                  <a:lnTo>
                    <a:pt x="1415" y="4000"/>
                  </a:lnTo>
                  <a:lnTo>
                    <a:pt x="1415" y="4004"/>
                  </a:lnTo>
                  <a:lnTo>
                    <a:pt x="1415" y="4004"/>
                  </a:lnTo>
                  <a:lnTo>
                    <a:pt x="1408" y="4084"/>
                  </a:lnTo>
                  <a:lnTo>
                    <a:pt x="1408" y="4084"/>
                  </a:lnTo>
                  <a:lnTo>
                    <a:pt x="1403" y="4165"/>
                  </a:lnTo>
                  <a:lnTo>
                    <a:pt x="1403" y="4165"/>
                  </a:lnTo>
                  <a:lnTo>
                    <a:pt x="1403" y="4169"/>
                  </a:lnTo>
                  <a:lnTo>
                    <a:pt x="1404" y="4173"/>
                  </a:lnTo>
                  <a:lnTo>
                    <a:pt x="1407" y="4180"/>
                  </a:lnTo>
                  <a:lnTo>
                    <a:pt x="1412" y="4186"/>
                  </a:lnTo>
                  <a:lnTo>
                    <a:pt x="1415" y="4188"/>
                  </a:lnTo>
                  <a:lnTo>
                    <a:pt x="1420" y="4190"/>
                  </a:lnTo>
                  <a:lnTo>
                    <a:pt x="1420" y="4190"/>
                  </a:lnTo>
                  <a:lnTo>
                    <a:pt x="1431" y="4195"/>
                  </a:lnTo>
                  <a:lnTo>
                    <a:pt x="1458" y="4204"/>
                  </a:lnTo>
                  <a:lnTo>
                    <a:pt x="1458" y="4204"/>
                  </a:lnTo>
                  <a:lnTo>
                    <a:pt x="1497" y="4216"/>
                  </a:lnTo>
                  <a:lnTo>
                    <a:pt x="1497" y="4216"/>
                  </a:lnTo>
                  <a:lnTo>
                    <a:pt x="1501" y="4218"/>
                  </a:lnTo>
                  <a:lnTo>
                    <a:pt x="1506" y="4218"/>
                  </a:lnTo>
                  <a:lnTo>
                    <a:pt x="1513" y="4216"/>
                  </a:lnTo>
                  <a:lnTo>
                    <a:pt x="1520" y="4213"/>
                  </a:lnTo>
                  <a:lnTo>
                    <a:pt x="1523" y="4210"/>
                  </a:lnTo>
                  <a:lnTo>
                    <a:pt x="1525" y="4207"/>
                  </a:lnTo>
                  <a:lnTo>
                    <a:pt x="1525" y="4207"/>
                  </a:lnTo>
                  <a:lnTo>
                    <a:pt x="1571" y="4141"/>
                  </a:lnTo>
                  <a:lnTo>
                    <a:pt x="1571" y="4141"/>
                  </a:lnTo>
                  <a:lnTo>
                    <a:pt x="1601" y="4095"/>
                  </a:lnTo>
                  <a:lnTo>
                    <a:pt x="1615" y="4073"/>
                  </a:lnTo>
                  <a:lnTo>
                    <a:pt x="1615" y="4073"/>
                  </a:lnTo>
                  <a:lnTo>
                    <a:pt x="1617" y="4070"/>
                  </a:lnTo>
                  <a:lnTo>
                    <a:pt x="1619" y="4067"/>
                  </a:lnTo>
                  <a:lnTo>
                    <a:pt x="1627" y="4063"/>
                  </a:lnTo>
                  <a:lnTo>
                    <a:pt x="1634" y="4061"/>
                  </a:lnTo>
                  <a:lnTo>
                    <a:pt x="1637" y="4061"/>
                  </a:lnTo>
                  <a:lnTo>
                    <a:pt x="1641" y="4062"/>
                  </a:lnTo>
                  <a:lnTo>
                    <a:pt x="1641" y="4062"/>
                  </a:lnTo>
                  <a:lnTo>
                    <a:pt x="1685" y="4073"/>
                  </a:lnTo>
                  <a:lnTo>
                    <a:pt x="1685" y="4073"/>
                  </a:lnTo>
                  <a:lnTo>
                    <a:pt x="1700" y="4077"/>
                  </a:lnTo>
                  <a:lnTo>
                    <a:pt x="1715" y="4080"/>
                  </a:lnTo>
                  <a:lnTo>
                    <a:pt x="1715" y="4080"/>
                  </a:lnTo>
                  <a:lnTo>
                    <a:pt x="1729" y="4083"/>
                  </a:lnTo>
                  <a:lnTo>
                    <a:pt x="1729" y="4083"/>
                  </a:lnTo>
                  <a:lnTo>
                    <a:pt x="1732" y="4084"/>
                  </a:lnTo>
                  <a:lnTo>
                    <a:pt x="1735" y="4086"/>
                  </a:lnTo>
                  <a:lnTo>
                    <a:pt x="1741" y="4091"/>
                  </a:lnTo>
                  <a:lnTo>
                    <a:pt x="1745" y="4098"/>
                  </a:lnTo>
                  <a:lnTo>
                    <a:pt x="1746" y="4102"/>
                  </a:lnTo>
                  <a:lnTo>
                    <a:pt x="1746" y="4105"/>
                  </a:lnTo>
                  <a:lnTo>
                    <a:pt x="1746" y="4105"/>
                  </a:lnTo>
                  <a:lnTo>
                    <a:pt x="1754" y="4186"/>
                  </a:lnTo>
                  <a:lnTo>
                    <a:pt x="1754" y="4186"/>
                  </a:lnTo>
                  <a:lnTo>
                    <a:pt x="1763" y="4267"/>
                  </a:lnTo>
                  <a:lnTo>
                    <a:pt x="1763" y="4267"/>
                  </a:lnTo>
                  <a:lnTo>
                    <a:pt x="1763" y="4271"/>
                  </a:lnTo>
                  <a:lnTo>
                    <a:pt x="1765" y="4274"/>
                  </a:lnTo>
                  <a:lnTo>
                    <a:pt x="1769" y="4280"/>
                  </a:lnTo>
                  <a:lnTo>
                    <a:pt x="1775" y="4285"/>
                  </a:lnTo>
                  <a:lnTo>
                    <a:pt x="1779" y="4287"/>
                  </a:lnTo>
                  <a:lnTo>
                    <a:pt x="1782" y="4287"/>
                  </a:lnTo>
                  <a:lnTo>
                    <a:pt x="1822" y="4294"/>
                  </a:lnTo>
                  <a:lnTo>
                    <a:pt x="1865" y="4301"/>
                  </a:lnTo>
                  <a:lnTo>
                    <a:pt x="1865" y="4301"/>
                  </a:lnTo>
                  <a:lnTo>
                    <a:pt x="1868" y="4301"/>
                  </a:lnTo>
                  <a:lnTo>
                    <a:pt x="1873" y="4301"/>
                  </a:lnTo>
                  <a:lnTo>
                    <a:pt x="1880" y="4297"/>
                  </a:lnTo>
                  <a:lnTo>
                    <a:pt x="1886" y="4292"/>
                  </a:lnTo>
                  <a:lnTo>
                    <a:pt x="1889" y="4290"/>
                  </a:lnTo>
                  <a:lnTo>
                    <a:pt x="1891" y="4286"/>
                  </a:lnTo>
                  <a:lnTo>
                    <a:pt x="1891" y="4286"/>
                  </a:lnTo>
                  <a:lnTo>
                    <a:pt x="1924" y="4212"/>
                  </a:lnTo>
                  <a:lnTo>
                    <a:pt x="1924" y="4212"/>
                  </a:lnTo>
                  <a:lnTo>
                    <a:pt x="1956" y="4138"/>
                  </a:lnTo>
                  <a:lnTo>
                    <a:pt x="1956" y="4138"/>
                  </a:lnTo>
                  <a:lnTo>
                    <a:pt x="1957" y="4134"/>
                  </a:lnTo>
                  <a:lnTo>
                    <a:pt x="1959" y="4131"/>
                  </a:lnTo>
                  <a:lnTo>
                    <a:pt x="1965" y="4126"/>
                  </a:lnTo>
                  <a:lnTo>
                    <a:pt x="1972" y="4123"/>
                  </a:lnTo>
                  <a:lnTo>
                    <a:pt x="1975" y="4123"/>
                  </a:lnTo>
                  <a:lnTo>
                    <a:pt x="1978" y="4123"/>
                  </a:lnTo>
                  <a:lnTo>
                    <a:pt x="1978" y="4123"/>
                  </a:lnTo>
                  <a:lnTo>
                    <a:pt x="1992" y="4124"/>
                  </a:lnTo>
                  <a:lnTo>
                    <a:pt x="1992" y="4124"/>
                  </a:lnTo>
                  <a:lnTo>
                    <a:pt x="2024" y="4126"/>
                  </a:lnTo>
                  <a:lnTo>
                    <a:pt x="2024" y="4126"/>
                  </a:lnTo>
                  <a:lnTo>
                    <a:pt x="2069" y="4128"/>
                  </a:lnTo>
                  <a:lnTo>
                    <a:pt x="2069" y="4128"/>
                  </a:lnTo>
                  <a:lnTo>
                    <a:pt x="2073" y="4129"/>
                  </a:lnTo>
                  <a:lnTo>
                    <a:pt x="2076" y="4130"/>
                  </a:lnTo>
                  <a:lnTo>
                    <a:pt x="2083" y="4134"/>
                  </a:lnTo>
                  <a:lnTo>
                    <a:pt x="2088" y="4141"/>
                  </a:lnTo>
                  <a:lnTo>
                    <a:pt x="2090" y="4144"/>
                  </a:lnTo>
                  <a:lnTo>
                    <a:pt x="2091" y="4147"/>
                  </a:lnTo>
                  <a:lnTo>
                    <a:pt x="2091" y="4147"/>
                  </a:lnTo>
                  <a:lnTo>
                    <a:pt x="2111" y="4225"/>
                  </a:lnTo>
                  <a:lnTo>
                    <a:pt x="2111" y="4225"/>
                  </a:lnTo>
                  <a:lnTo>
                    <a:pt x="2135" y="4303"/>
                  </a:lnTo>
                  <a:lnTo>
                    <a:pt x="2135" y="4303"/>
                  </a:lnTo>
                  <a:lnTo>
                    <a:pt x="2136" y="4307"/>
                  </a:lnTo>
                  <a:lnTo>
                    <a:pt x="2138" y="4310"/>
                  </a:lnTo>
                  <a:lnTo>
                    <a:pt x="2143" y="4315"/>
                  </a:lnTo>
                  <a:lnTo>
                    <a:pt x="2150" y="4319"/>
                  </a:lnTo>
                  <a:lnTo>
                    <a:pt x="2154" y="4320"/>
                  </a:lnTo>
                  <a:lnTo>
                    <a:pt x="2157" y="4320"/>
                  </a:lnTo>
                  <a:lnTo>
                    <a:pt x="2157" y="4320"/>
                  </a:lnTo>
                  <a:lnTo>
                    <a:pt x="2199" y="4320"/>
                  </a:lnTo>
                  <a:lnTo>
                    <a:pt x="2199" y="4320"/>
                  </a:lnTo>
                  <a:lnTo>
                    <a:pt x="2241" y="4319"/>
                  </a:lnTo>
                  <a:lnTo>
                    <a:pt x="2241" y="4319"/>
                  </a:lnTo>
                  <a:lnTo>
                    <a:pt x="2245" y="4318"/>
                  </a:lnTo>
                  <a:lnTo>
                    <a:pt x="2249" y="4317"/>
                  </a:lnTo>
                  <a:lnTo>
                    <a:pt x="2256" y="4313"/>
                  </a:lnTo>
                  <a:lnTo>
                    <a:pt x="2261" y="4308"/>
                  </a:lnTo>
                  <a:lnTo>
                    <a:pt x="2263" y="4304"/>
                  </a:lnTo>
                  <a:lnTo>
                    <a:pt x="2264" y="4301"/>
                  </a:lnTo>
                  <a:lnTo>
                    <a:pt x="2264" y="4301"/>
                  </a:lnTo>
                  <a:lnTo>
                    <a:pt x="2284" y="4222"/>
                  </a:lnTo>
                  <a:lnTo>
                    <a:pt x="2284" y="4222"/>
                  </a:lnTo>
                  <a:lnTo>
                    <a:pt x="2302" y="4144"/>
                  </a:lnTo>
                  <a:lnTo>
                    <a:pt x="2302" y="4144"/>
                  </a:lnTo>
                  <a:lnTo>
                    <a:pt x="2303" y="4140"/>
                  </a:lnTo>
                  <a:lnTo>
                    <a:pt x="2305" y="4137"/>
                  </a:lnTo>
                  <a:lnTo>
                    <a:pt x="2309" y="4130"/>
                  </a:lnTo>
                  <a:lnTo>
                    <a:pt x="2315" y="4126"/>
                  </a:lnTo>
                  <a:lnTo>
                    <a:pt x="2318" y="4125"/>
                  </a:lnTo>
                  <a:lnTo>
                    <a:pt x="2322" y="4124"/>
                  </a:lnTo>
                  <a:lnTo>
                    <a:pt x="2322" y="4124"/>
                  </a:lnTo>
                  <a:lnTo>
                    <a:pt x="2368" y="4120"/>
                  </a:lnTo>
                  <a:lnTo>
                    <a:pt x="2368" y="4120"/>
                  </a:lnTo>
                  <a:lnTo>
                    <a:pt x="2399" y="4117"/>
                  </a:lnTo>
                  <a:lnTo>
                    <a:pt x="2413" y="4115"/>
                  </a:lnTo>
                  <a:lnTo>
                    <a:pt x="2413" y="4115"/>
                  </a:lnTo>
                  <a:lnTo>
                    <a:pt x="2417" y="4115"/>
                  </a:lnTo>
                  <a:lnTo>
                    <a:pt x="2420" y="4115"/>
                  </a:lnTo>
                  <a:lnTo>
                    <a:pt x="2427" y="4118"/>
                  </a:lnTo>
                  <a:lnTo>
                    <a:pt x="2433" y="4122"/>
                  </a:lnTo>
                  <a:lnTo>
                    <a:pt x="2435" y="4125"/>
                  </a:lnTo>
                  <a:lnTo>
                    <a:pt x="2437" y="4128"/>
                  </a:lnTo>
                  <a:lnTo>
                    <a:pt x="2437" y="4128"/>
                  </a:lnTo>
                  <a:lnTo>
                    <a:pt x="2471" y="4202"/>
                  </a:lnTo>
                  <a:lnTo>
                    <a:pt x="2471" y="4202"/>
                  </a:lnTo>
                  <a:lnTo>
                    <a:pt x="2507" y="4275"/>
                  </a:lnTo>
                  <a:lnTo>
                    <a:pt x="2507" y="4275"/>
                  </a:lnTo>
                  <a:lnTo>
                    <a:pt x="2509" y="4279"/>
                  </a:lnTo>
                  <a:lnTo>
                    <a:pt x="2511" y="4281"/>
                  </a:lnTo>
                  <a:lnTo>
                    <a:pt x="2518" y="4286"/>
                  </a:lnTo>
                  <a:lnTo>
                    <a:pt x="2525" y="4288"/>
                  </a:lnTo>
                  <a:lnTo>
                    <a:pt x="2529" y="4289"/>
                  </a:lnTo>
                  <a:lnTo>
                    <a:pt x="2533" y="4288"/>
                  </a:lnTo>
                  <a:lnTo>
                    <a:pt x="2572" y="4281"/>
                  </a:lnTo>
                  <a:lnTo>
                    <a:pt x="2615" y="4273"/>
                  </a:lnTo>
                  <a:lnTo>
                    <a:pt x="2615" y="4273"/>
                  </a:lnTo>
                  <a:lnTo>
                    <a:pt x="2619" y="4272"/>
                  </a:lnTo>
                  <a:lnTo>
                    <a:pt x="2622" y="4270"/>
                  </a:lnTo>
                  <a:lnTo>
                    <a:pt x="2628" y="4265"/>
                  </a:lnTo>
                  <a:lnTo>
                    <a:pt x="2632" y="4259"/>
                  </a:lnTo>
                  <a:lnTo>
                    <a:pt x="2634" y="4254"/>
                  </a:lnTo>
                  <a:lnTo>
                    <a:pt x="2634" y="4251"/>
                  </a:lnTo>
                  <a:lnTo>
                    <a:pt x="2634" y="4251"/>
                  </a:lnTo>
                  <a:lnTo>
                    <a:pt x="2640" y="4169"/>
                  </a:lnTo>
                  <a:lnTo>
                    <a:pt x="2640" y="4169"/>
                  </a:lnTo>
                  <a:lnTo>
                    <a:pt x="2644" y="4088"/>
                  </a:lnTo>
                  <a:lnTo>
                    <a:pt x="2644" y="4088"/>
                  </a:lnTo>
                  <a:lnTo>
                    <a:pt x="2644" y="4084"/>
                  </a:lnTo>
                  <a:lnTo>
                    <a:pt x="2645" y="4081"/>
                  </a:lnTo>
                  <a:lnTo>
                    <a:pt x="2649" y="4075"/>
                  </a:lnTo>
                  <a:lnTo>
                    <a:pt x="2655" y="4070"/>
                  </a:lnTo>
                  <a:lnTo>
                    <a:pt x="2658" y="4068"/>
                  </a:lnTo>
                  <a:lnTo>
                    <a:pt x="2661" y="4067"/>
                  </a:lnTo>
                  <a:lnTo>
                    <a:pt x="2661" y="4067"/>
                  </a:lnTo>
                  <a:lnTo>
                    <a:pt x="2675" y="4063"/>
                  </a:lnTo>
                  <a:lnTo>
                    <a:pt x="2689" y="4060"/>
                  </a:lnTo>
                  <a:lnTo>
                    <a:pt x="2705" y="4055"/>
                  </a:lnTo>
                  <a:lnTo>
                    <a:pt x="2705" y="4055"/>
                  </a:lnTo>
                  <a:lnTo>
                    <a:pt x="2749" y="4041"/>
                  </a:lnTo>
                  <a:lnTo>
                    <a:pt x="2749" y="4041"/>
                  </a:lnTo>
                  <a:lnTo>
                    <a:pt x="2752" y="4040"/>
                  </a:lnTo>
                  <a:lnTo>
                    <a:pt x="2756" y="4040"/>
                  </a:lnTo>
                  <a:lnTo>
                    <a:pt x="2763" y="4042"/>
                  </a:lnTo>
                  <a:lnTo>
                    <a:pt x="2769" y="4046"/>
                  </a:lnTo>
                  <a:lnTo>
                    <a:pt x="2772" y="4048"/>
                  </a:lnTo>
                  <a:lnTo>
                    <a:pt x="2774" y="4051"/>
                  </a:lnTo>
                  <a:lnTo>
                    <a:pt x="2774" y="4051"/>
                  </a:lnTo>
                  <a:lnTo>
                    <a:pt x="2789" y="4072"/>
                  </a:lnTo>
                  <a:lnTo>
                    <a:pt x="2821" y="4118"/>
                  </a:lnTo>
                  <a:lnTo>
                    <a:pt x="2821" y="4118"/>
                  </a:lnTo>
                  <a:lnTo>
                    <a:pt x="2869" y="4183"/>
                  </a:lnTo>
                  <a:lnTo>
                    <a:pt x="2869" y="4183"/>
                  </a:lnTo>
                  <a:lnTo>
                    <a:pt x="2872" y="4186"/>
                  </a:lnTo>
                  <a:lnTo>
                    <a:pt x="2875" y="4188"/>
                  </a:lnTo>
                  <a:lnTo>
                    <a:pt x="2882" y="4191"/>
                  </a:lnTo>
                  <a:lnTo>
                    <a:pt x="2889" y="4193"/>
                  </a:lnTo>
                  <a:lnTo>
                    <a:pt x="2893" y="4192"/>
                  </a:lnTo>
                  <a:lnTo>
                    <a:pt x="2897" y="4191"/>
                  </a:lnTo>
                  <a:lnTo>
                    <a:pt x="2897" y="4191"/>
                  </a:lnTo>
                  <a:lnTo>
                    <a:pt x="2936" y="4178"/>
                  </a:lnTo>
                  <a:lnTo>
                    <a:pt x="2936" y="4178"/>
                  </a:lnTo>
                  <a:lnTo>
                    <a:pt x="2974" y="4161"/>
                  </a:lnTo>
                  <a:lnTo>
                    <a:pt x="2974" y="4161"/>
                  </a:lnTo>
                  <a:lnTo>
                    <a:pt x="2978" y="4159"/>
                  </a:lnTo>
                  <a:lnTo>
                    <a:pt x="2981" y="4157"/>
                  </a:lnTo>
                  <a:lnTo>
                    <a:pt x="2987" y="4151"/>
                  </a:lnTo>
                  <a:lnTo>
                    <a:pt x="2990" y="4144"/>
                  </a:lnTo>
                  <a:lnTo>
                    <a:pt x="2990" y="4140"/>
                  </a:lnTo>
                  <a:lnTo>
                    <a:pt x="2990" y="4137"/>
                  </a:lnTo>
                  <a:lnTo>
                    <a:pt x="2990" y="4137"/>
                  </a:lnTo>
                  <a:lnTo>
                    <a:pt x="2981" y="4056"/>
                  </a:lnTo>
                  <a:lnTo>
                    <a:pt x="2981" y="4056"/>
                  </a:lnTo>
                  <a:lnTo>
                    <a:pt x="2975" y="4000"/>
                  </a:lnTo>
                  <a:lnTo>
                    <a:pt x="2971" y="3976"/>
                  </a:lnTo>
                  <a:lnTo>
                    <a:pt x="2971" y="3976"/>
                  </a:lnTo>
                  <a:lnTo>
                    <a:pt x="2971" y="3972"/>
                  </a:lnTo>
                  <a:lnTo>
                    <a:pt x="2972" y="3968"/>
                  </a:lnTo>
                  <a:lnTo>
                    <a:pt x="2974" y="3961"/>
                  </a:lnTo>
                  <a:lnTo>
                    <a:pt x="2978" y="3955"/>
                  </a:lnTo>
                  <a:lnTo>
                    <a:pt x="2981" y="3952"/>
                  </a:lnTo>
                  <a:lnTo>
                    <a:pt x="2985" y="3951"/>
                  </a:lnTo>
                  <a:lnTo>
                    <a:pt x="2985" y="3951"/>
                  </a:lnTo>
                  <a:lnTo>
                    <a:pt x="3026" y="3932"/>
                  </a:lnTo>
                  <a:lnTo>
                    <a:pt x="3026" y="3932"/>
                  </a:lnTo>
                  <a:lnTo>
                    <a:pt x="3053" y="3917"/>
                  </a:lnTo>
                  <a:lnTo>
                    <a:pt x="3067" y="3911"/>
                  </a:lnTo>
                  <a:lnTo>
                    <a:pt x="3067" y="3911"/>
                  </a:lnTo>
                  <a:lnTo>
                    <a:pt x="3070" y="3909"/>
                  </a:lnTo>
                  <a:lnTo>
                    <a:pt x="3073" y="3909"/>
                  </a:lnTo>
                  <a:lnTo>
                    <a:pt x="3080" y="3909"/>
                  </a:lnTo>
                  <a:lnTo>
                    <a:pt x="3087" y="3911"/>
                  </a:lnTo>
                  <a:lnTo>
                    <a:pt x="3090" y="3913"/>
                  </a:lnTo>
                  <a:lnTo>
                    <a:pt x="3093" y="3915"/>
                  </a:lnTo>
                  <a:lnTo>
                    <a:pt x="3093" y="3915"/>
                  </a:lnTo>
                  <a:lnTo>
                    <a:pt x="3151" y="3973"/>
                  </a:lnTo>
                  <a:lnTo>
                    <a:pt x="3151" y="3973"/>
                  </a:lnTo>
                  <a:lnTo>
                    <a:pt x="3210" y="4029"/>
                  </a:lnTo>
                  <a:lnTo>
                    <a:pt x="3210" y="4029"/>
                  </a:lnTo>
                  <a:lnTo>
                    <a:pt x="3212" y="4032"/>
                  </a:lnTo>
                  <a:lnTo>
                    <a:pt x="3216" y="4033"/>
                  </a:lnTo>
                  <a:lnTo>
                    <a:pt x="3223" y="4035"/>
                  </a:lnTo>
                  <a:lnTo>
                    <a:pt x="3232" y="4035"/>
                  </a:lnTo>
                  <a:lnTo>
                    <a:pt x="3235" y="4034"/>
                  </a:lnTo>
                  <a:lnTo>
                    <a:pt x="3239" y="4032"/>
                  </a:lnTo>
                  <a:lnTo>
                    <a:pt x="3273" y="4013"/>
                  </a:lnTo>
                  <a:lnTo>
                    <a:pt x="3309" y="3990"/>
                  </a:lnTo>
                  <a:lnTo>
                    <a:pt x="3309" y="3990"/>
                  </a:lnTo>
                  <a:lnTo>
                    <a:pt x="3313" y="3987"/>
                  </a:lnTo>
                  <a:lnTo>
                    <a:pt x="3316" y="3985"/>
                  </a:lnTo>
                  <a:lnTo>
                    <a:pt x="3320" y="3978"/>
                  </a:lnTo>
                  <a:lnTo>
                    <a:pt x="3321" y="3969"/>
                  </a:lnTo>
                  <a:lnTo>
                    <a:pt x="3321" y="3965"/>
                  </a:lnTo>
                  <a:lnTo>
                    <a:pt x="3321" y="3962"/>
                  </a:lnTo>
                  <a:lnTo>
                    <a:pt x="3321" y="3962"/>
                  </a:lnTo>
                  <a:lnTo>
                    <a:pt x="3298" y="3883"/>
                  </a:lnTo>
                  <a:lnTo>
                    <a:pt x="3298" y="3883"/>
                  </a:lnTo>
                  <a:lnTo>
                    <a:pt x="3274" y="3807"/>
                  </a:lnTo>
                  <a:lnTo>
                    <a:pt x="3274" y="3807"/>
                  </a:lnTo>
                  <a:lnTo>
                    <a:pt x="3274" y="3803"/>
                  </a:lnTo>
                  <a:lnTo>
                    <a:pt x="3274" y="3799"/>
                  </a:lnTo>
                  <a:lnTo>
                    <a:pt x="3275" y="3792"/>
                  </a:lnTo>
                  <a:lnTo>
                    <a:pt x="3278" y="3785"/>
                  </a:lnTo>
                  <a:lnTo>
                    <a:pt x="3280" y="3783"/>
                  </a:lnTo>
                  <a:lnTo>
                    <a:pt x="3283" y="3780"/>
                  </a:lnTo>
                  <a:lnTo>
                    <a:pt x="3283" y="3780"/>
                  </a:lnTo>
                  <a:lnTo>
                    <a:pt x="3294" y="3773"/>
                  </a:lnTo>
                  <a:lnTo>
                    <a:pt x="3294" y="3773"/>
                  </a:lnTo>
                  <a:lnTo>
                    <a:pt x="3320" y="3753"/>
                  </a:lnTo>
                  <a:lnTo>
                    <a:pt x="3320" y="3753"/>
                  </a:lnTo>
                  <a:lnTo>
                    <a:pt x="3357" y="3727"/>
                  </a:lnTo>
                  <a:lnTo>
                    <a:pt x="3357" y="3727"/>
                  </a:lnTo>
                  <a:lnTo>
                    <a:pt x="3363" y="3724"/>
                  </a:lnTo>
                  <a:lnTo>
                    <a:pt x="3370" y="3722"/>
                  </a:lnTo>
                  <a:lnTo>
                    <a:pt x="3377" y="3724"/>
                  </a:lnTo>
                  <a:lnTo>
                    <a:pt x="3381" y="3725"/>
                  </a:lnTo>
                  <a:lnTo>
                    <a:pt x="3384" y="3727"/>
                  </a:lnTo>
                  <a:lnTo>
                    <a:pt x="3384" y="3727"/>
                  </a:lnTo>
                  <a:lnTo>
                    <a:pt x="3450" y="3773"/>
                  </a:lnTo>
                  <a:lnTo>
                    <a:pt x="3450" y="3773"/>
                  </a:lnTo>
                  <a:lnTo>
                    <a:pt x="3517" y="3818"/>
                  </a:lnTo>
                  <a:lnTo>
                    <a:pt x="3517" y="3818"/>
                  </a:lnTo>
                  <a:lnTo>
                    <a:pt x="3521" y="3820"/>
                  </a:lnTo>
                  <a:lnTo>
                    <a:pt x="3525" y="3821"/>
                  </a:lnTo>
                  <a:lnTo>
                    <a:pt x="3533" y="3822"/>
                  </a:lnTo>
                  <a:lnTo>
                    <a:pt x="3540" y="3820"/>
                  </a:lnTo>
                  <a:lnTo>
                    <a:pt x="3544" y="3819"/>
                  </a:lnTo>
                  <a:lnTo>
                    <a:pt x="3547" y="3817"/>
                  </a:lnTo>
                  <a:lnTo>
                    <a:pt x="3547" y="3817"/>
                  </a:lnTo>
                  <a:lnTo>
                    <a:pt x="3557" y="3809"/>
                  </a:lnTo>
                  <a:lnTo>
                    <a:pt x="3579" y="3789"/>
                  </a:lnTo>
                  <a:lnTo>
                    <a:pt x="3579" y="3789"/>
                  </a:lnTo>
                  <a:lnTo>
                    <a:pt x="3610" y="3761"/>
                  </a:lnTo>
                  <a:lnTo>
                    <a:pt x="3610" y="3761"/>
                  </a:lnTo>
                  <a:lnTo>
                    <a:pt x="3612" y="3758"/>
                  </a:lnTo>
                  <a:lnTo>
                    <a:pt x="3614" y="3755"/>
                  </a:lnTo>
                  <a:lnTo>
                    <a:pt x="3617" y="3748"/>
                  </a:lnTo>
                  <a:lnTo>
                    <a:pt x="3618" y="3740"/>
                  </a:lnTo>
                  <a:lnTo>
                    <a:pt x="3617" y="3737"/>
                  </a:lnTo>
                  <a:lnTo>
                    <a:pt x="3616" y="3733"/>
                  </a:lnTo>
                  <a:lnTo>
                    <a:pt x="3616" y="3733"/>
                  </a:lnTo>
                  <a:lnTo>
                    <a:pt x="3605" y="3710"/>
                  </a:lnTo>
                  <a:lnTo>
                    <a:pt x="3580" y="3660"/>
                  </a:lnTo>
                  <a:lnTo>
                    <a:pt x="3580" y="3660"/>
                  </a:lnTo>
                  <a:lnTo>
                    <a:pt x="3543" y="3588"/>
                  </a:lnTo>
                  <a:lnTo>
                    <a:pt x="3543" y="3588"/>
                  </a:lnTo>
                  <a:lnTo>
                    <a:pt x="3541" y="3584"/>
                  </a:lnTo>
                  <a:lnTo>
                    <a:pt x="3541" y="3581"/>
                  </a:lnTo>
                  <a:lnTo>
                    <a:pt x="3540" y="3573"/>
                  </a:lnTo>
                  <a:lnTo>
                    <a:pt x="3542" y="3566"/>
                  </a:lnTo>
                  <a:lnTo>
                    <a:pt x="3544" y="3563"/>
                  </a:lnTo>
                  <a:lnTo>
                    <a:pt x="3546" y="3561"/>
                  </a:lnTo>
                  <a:lnTo>
                    <a:pt x="3546" y="3561"/>
                  </a:lnTo>
                  <a:lnTo>
                    <a:pt x="3579" y="3528"/>
                  </a:lnTo>
                  <a:lnTo>
                    <a:pt x="3579" y="3528"/>
                  </a:lnTo>
                  <a:lnTo>
                    <a:pt x="3610" y="3495"/>
                  </a:lnTo>
                  <a:lnTo>
                    <a:pt x="3610" y="3495"/>
                  </a:lnTo>
                  <a:lnTo>
                    <a:pt x="3613" y="3492"/>
                  </a:lnTo>
                  <a:lnTo>
                    <a:pt x="3616" y="3491"/>
                  </a:lnTo>
                  <a:lnTo>
                    <a:pt x="3623" y="3488"/>
                  </a:lnTo>
                  <a:lnTo>
                    <a:pt x="3630" y="3488"/>
                  </a:lnTo>
                  <a:lnTo>
                    <a:pt x="3633" y="3489"/>
                  </a:lnTo>
                  <a:lnTo>
                    <a:pt x="3637" y="3490"/>
                  </a:lnTo>
                  <a:lnTo>
                    <a:pt x="3637" y="3490"/>
                  </a:lnTo>
                  <a:lnTo>
                    <a:pt x="3711" y="3525"/>
                  </a:lnTo>
                  <a:lnTo>
                    <a:pt x="3711" y="3525"/>
                  </a:lnTo>
                  <a:lnTo>
                    <a:pt x="3785" y="3557"/>
                  </a:lnTo>
                  <a:lnTo>
                    <a:pt x="3785" y="3557"/>
                  </a:lnTo>
                  <a:lnTo>
                    <a:pt x="3788" y="3558"/>
                  </a:lnTo>
                  <a:lnTo>
                    <a:pt x="3792" y="3558"/>
                  </a:lnTo>
                  <a:lnTo>
                    <a:pt x="3800" y="3558"/>
                  </a:lnTo>
                  <a:lnTo>
                    <a:pt x="3808" y="3555"/>
                  </a:lnTo>
                  <a:lnTo>
                    <a:pt x="3811" y="3553"/>
                  </a:lnTo>
                  <a:lnTo>
                    <a:pt x="3814" y="3550"/>
                  </a:lnTo>
                  <a:lnTo>
                    <a:pt x="3838" y="3520"/>
                  </a:lnTo>
                  <a:lnTo>
                    <a:pt x="3838" y="3520"/>
                  </a:lnTo>
                  <a:lnTo>
                    <a:pt x="3853" y="3503"/>
                  </a:lnTo>
                  <a:lnTo>
                    <a:pt x="3853" y="3503"/>
                  </a:lnTo>
                  <a:lnTo>
                    <a:pt x="3866" y="3486"/>
                  </a:lnTo>
                  <a:lnTo>
                    <a:pt x="3866" y="3486"/>
                  </a:lnTo>
                  <a:lnTo>
                    <a:pt x="3868" y="3483"/>
                  </a:lnTo>
                  <a:lnTo>
                    <a:pt x="3869" y="3479"/>
                  </a:lnTo>
                  <a:lnTo>
                    <a:pt x="3870" y="3471"/>
                  </a:lnTo>
                  <a:lnTo>
                    <a:pt x="3870" y="3463"/>
                  </a:lnTo>
                  <a:lnTo>
                    <a:pt x="3868" y="3459"/>
                  </a:lnTo>
                  <a:lnTo>
                    <a:pt x="3866" y="3456"/>
                  </a:lnTo>
                  <a:lnTo>
                    <a:pt x="3866" y="3456"/>
                  </a:lnTo>
                  <a:lnTo>
                    <a:pt x="3819" y="3390"/>
                  </a:lnTo>
                  <a:lnTo>
                    <a:pt x="3819" y="3390"/>
                  </a:lnTo>
                  <a:lnTo>
                    <a:pt x="3771" y="3326"/>
                  </a:lnTo>
                  <a:lnTo>
                    <a:pt x="3771" y="3326"/>
                  </a:lnTo>
                  <a:lnTo>
                    <a:pt x="3767" y="3320"/>
                  </a:lnTo>
                  <a:lnTo>
                    <a:pt x="3766" y="3313"/>
                  </a:lnTo>
                  <a:lnTo>
                    <a:pt x="3767" y="3305"/>
                  </a:lnTo>
                  <a:lnTo>
                    <a:pt x="3768" y="3301"/>
                  </a:lnTo>
                  <a:lnTo>
                    <a:pt x="3769" y="3298"/>
                  </a:lnTo>
                  <a:lnTo>
                    <a:pt x="3769" y="3298"/>
                  </a:lnTo>
                  <a:lnTo>
                    <a:pt x="3794" y="3260"/>
                  </a:lnTo>
                  <a:lnTo>
                    <a:pt x="3794" y="3260"/>
                  </a:lnTo>
                  <a:lnTo>
                    <a:pt x="3813" y="3235"/>
                  </a:lnTo>
                  <a:lnTo>
                    <a:pt x="3813" y="3235"/>
                  </a:lnTo>
                  <a:lnTo>
                    <a:pt x="3820" y="3222"/>
                  </a:lnTo>
                  <a:lnTo>
                    <a:pt x="3820" y="3222"/>
                  </a:lnTo>
                  <a:lnTo>
                    <a:pt x="3822" y="3220"/>
                  </a:lnTo>
                  <a:lnTo>
                    <a:pt x="3825" y="3217"/>
                  </a:lnTo>
                  <a:lnTo>
                    <a:pt x="3831" y="3214"/>
                  </a:lnTo>
                  <a:lnTo>
                    <a:pt x="3838" y="3212"/>
                  </a:lnTo>
                  <a:lnTo>
                    <a:pt x="3842" y="3213"/>
                  </a:lnTo>
                  <a:lnTo>
                    <a:pt x="3845" y="3213"/>
                  </a:lnTo>
                  <a:lnTo>
                    <a:pt x="3845" y="3213"/>
                  </a:lnTo>
                  <a:lnTo>
                    <a:pt x="3924" y="3235"/>
                  </a:lnTo>
                  <a:lnTo>
                    <a:pt x="3924" y="3235"/>
                  </a:lnTo>
                  <a:lnTo>
                    <a:pt x="4003" y="3254"/>
                  </a:lnTo>
                  <a:lnTo>
                    <a:pt x="4003" y="3254"/>
                  </a:lnTo>
                  <a:lnTo>
                    <a:pt x="4007" y="3254"/>
                  </a:lnTo>
                  <a:lnTo>
                    <a:pt x="4010" y="3254"/>
                  </a:lnTo>
                  <a:lnTo>
                    <a:pt x="4019" y="3252"/>
                  </a:lnTo>
                  <a:lnTo>
                    <a:pt x="4025" y="3248"/>
                  </a:lnTo>
                  <a:lnTo>
                    <a:pt x="4028" y="3246"/>
                  </a:lnTo>
                  <a:lnTo>
                    <a:pt x="4030" y="3243"/>
                  </a:lnTo>
                  <a:lnTo>
                    <a:pt x="4070" y="3169"/>
                  </a:lnTo>
                  <a:lnTo>
                    <a:pt x="4070" y="3169"/>
                  </a:lnTo>
                  <a:lnTo>
                    <a:pt x="4072" y="3166"/>
                  </a:lnTo>
                  <a:lnTo>
                    <a:pt x="4073" y="3162"/>
                  </a:lnTo>
                  <a:lnTo>
                    <a:pt x="4073" y="3155"/>
                  </a:lnTo>
                  <a:lnTo>
                    <a:pt x="4071" y="3146"/>
                  </a:lnTo>
                  <a:lnTo>
                    <a:pt x="4069" y="3143"/>
                  </a:lnTo>
                  <a:lnTo>
                    <a:pt x="4066" y="3140"/>
                  </a:lnTo>
                  <a:lnTo>
                    <a:pt x="4066" y="3140"/>
                  </a:lnTo>
                  <a:lnTo>
                    <a:pt x="4007" y="3084"/>
                  </a:lnTo>
                  <a:lnTo>
                    <a:pt x="4007" y="3084"/>
                  </a:lnTo>
                  <a:lnTo>
                    <a:pt x="3948" y="3029"/>
                  </a:lnTo>
                  <a:lnTo>
                    <a:pt x="3948" y="3029"/>
                  </a:lnTo>
                  <a:lnTo>
                    <a:pt x="3946" y="3026"/>
                  </a:lnTo>
                  <a:lnTo>
                    <a:pt x="3944" y="3022"/>
                  </a:lnTo>
                  <a:lnTo>
                    <a:pt x="3941" y="3016"/>
                  </a:lnTo>
                  <a:lnTo>
                    <a:pt x="3941" y="3008"/>
                  </a:lnTo>
                  <a:lnTo>
                    <a:pt x="3941" y="3005"/>
                  </a:lnTo>
                  <a:lnTo>
                    <a:pt x="3942" y="3002"/>
                  </a:lnTo>
                  <a:lnTo>
                    <a:pt x="3942" y="3002"/>
                  </a:lnTo>
                  <a:lnTo>
                    <a:pt x="3949" y="2989"/>
                  </a:lnTo>
                  <a:lnTo>
                    <a:pt x="3961" y="2960"/>
                  </a:lnTo>
                  <a:lnTo>
                    <a:pt x="3961" y="2960"/>
                  </a:lnTo>
                  <a:lnTo>
                    <a:pt x="3980" y="2918"/>
                  </a:lnTo>
                  <a:lnTo>
                    <a:pt x="3980" y="2918"/>
                  </a:lnTo>
                  <a:lnTo>
                    <a:pt x="3981" y="2915"/>
                  </a:lnTo>
                  <a:lnTo>
                    <a:pt x="3984" y="2913"/>
                  </a:lnTo>
                  <a:lnTo>
                    <a:pt x="3989" y="2908"/>
                  </a:lnTo>
                  <a:lnTo>
                    <a:pt x="3996" y="2906"/>
                  </a:lnTo>
                  <a:lnTo>
                    <a:pt x="4000" y="2905"/>
                  </a:lnTo>
                  <a:lnTo>
                    <a:pt x="4004" y="2905"/>
                  </a:lnTo>
                  <a:lnTo>
                    <a:pt x="4004" y="2905"/>
                  </a:lnTo>
                  <a:lnTo>
                    <a:pt x="4084" y="2912"/>
                  </a:lnTo>
                  <a:lnTo>
                    <a:pt x="4084" y="2912"/>
                  </a:lnTo>
                  <a:lnTo>
                    <a:pt x="4165" y="2917"/>
                  </a:lnTo>
                  <a:lnTo>
                    <a:pt x="4165" y="2917"/>
                  </a:lnTo>
                  <a:lnTo>
                    <a:pt x="4169" y="2917"/>
                  </a:lnTo>
                  <a:lnTo>
                    <a:pt x="4172" y="2916"/>
                  </a:lnTo>
                  <a:lnTo>
                    <a:pt x="4180" y="2913"/>
                  </a:lnTo>
                  <a:lnTo>
                    <a:pt x="4186" y="2908"/>
                  </a:lnTo>
                  <a:lnTo>
                    <a:pt x="4188" y="2905"/>
                  </a:lnTo>
                  <a:lnTo>
                    <a:pt x="4190" y="2902"/>
                  </a:lnTo>
                  <a:lnTo>
                    <a:pt x="4203" y="2864"/>
                  </a:lnTo>
                  <a:lnTo>
                    <a:pt x="4216" y="2823"/>
                  </a:lnTo>
                  <a:lnTo>
                    <a:pt x="4216" y="2823"/>
                  </a:lnTo>
                  <a:lnTo>
                    <a:pt x="4218" y="2819"/>
                  </a:lnTo>
                  <a:lnTo>
                    <a:pt x="4218" y="2814"/>
                  </a:lnTo>
                  <a:lnTo>
                    <a:pt x="4216" y="2807"/>
                  </a:lnTo>
                  <a:lnTo>
                    <a:pt x="4212" y="2800"/>
                  </a:lnTo>
                  <a:lnTo>
                    <a:pt x="4210" y="2797"/>
                  </a:lnTo>
                  <a:lnTo>
                    <a:pt x="4207" y="2795"/>
                  </a:lnTo>
                  <a:lnTo>
                    <a:pt x="4207" y="2795"/>
                  </a:lnTo>
                  <a:lnTo>
                    <a:pt x="4141" y="2749"/>
                  </a:lnTo>
                  <a:lnTo>
                    <a:pt x="4141" y="2749"/>
                  </a:lnTo>
                  <a:lnTo>
                    <a:pt x="4093" y="2719"/>
                  </a:lnTo>
                  <a:lnTo>
                    <a:pt x="4072" y="2705"/>
                  </a:lnTo>
                  <a:lnTo>
                    <a:pt x="4072" y="2705"/>
                  </a:lnTo>
                  <a:lnTo>
                    <a:pt x="4069" y="2703"/>
                  </a:lnTo>
                  <a:lnTo>
                    <a:pt x="4067" y="2701"/>
                  </a:lnTo>
                  <a:lnTo>
                    <a:pt x="4063" y="2693"/>
                  </a:lnTo>
                  <a:lnTo>
                    <a:pt x="4061" y="2686"/>
                  </a:lnTo>
                  <a:lnTo>
                    <a:pt x="4061" y="2683"/>
                  </a:lnTo>
                  <a:lnTo>
                    <a:pt x="4061" y="2679"/>
                  </a:lnTo>
                  <a:lnTo>
                    <a:pt x="4061" y="2679"/>
                  </a:lnTo>
                  <a:lnTo>
                    <a:pt x="4073" y="2635"/>
                  </a:lnTo>
                  <a:lnTo>
                    <a:pt x="4073" y="2635"/>
                  </a:lnTo>
                  <a:lnTo>
                    <a:pt x="4077" y="2620"/>
                  </a:lnTo>
                  <a:lnTo>
                    <a:pt x="4080" y="2605"/>
                  </a:lnTo>
                  <a:lnTo>
                    <a:pt x="4080" y="2605"/>
                  </a:lnTo>
                  <a:lnTo>
                    <a:pt x="4083" y="2591"/>
                  </a:lnTo>
                  <a:lnTo>
                    <a:pt x="4083" y="2591"/>
                  </a:lnTo>
                  <a:lnTo>
                    <a:pt x="4084" y="2588"/>
                  </a:lnTo>
                  <a:lnTo>
                    <a:pt x="4086" y="2585"/>
                  </a:lnTo>
                  <a:lnTo>
                    <a:pt x="4090" y="2579"/>
                  </a:lnTo>
                  <a:lnTo>
                    <a:pt x="4098" y="2576"/>
                  </a:lnTo>
                  <a:lnTo>
                    <a:pt x="4101" y="2574"/>
                  </a:lnTo>
                  <a:lnTo>
                    <a:pt x="4105" y="2574"/>
                  </a:lnTo>
                  <a:lnTo>
                    <a:pt x="4105" y="2574"/>
                  </a:lnTo>
                  <a:lnTo>
                    <a:pt x="4186" y="2566"/>
                  </a:lnTo>
                  <a:lnTo>
                    <a:pt x="4186" y="2566"/>
                  </a:lnTo>
                  <a:lnTo>
                    <a:pt x="4267" y="2557"/>
                  </a:lnTo>
                  <a:lnTo>
                    <a:pt x="4267" y="2557"/>
                  </a:lnTo>
                  <a:lnTo>
                    <a:pt x="4270" y="2557"/>
                  </a:lnTo>
                  <a:lnTo>
                    <a:pt x="4274" y="2555"/>
                  </a:lnTo>
                  <a:lnTo>
                    <a:pt x="4280" y="2551"/>
                  </a:lnTo>
                  <a:lnTo>
                    <a:pt x="4285" y="2545"/>
                  </a:lnTo>
                  <a:lnTo>
                    <a:pt x="4286" y="2541"/>
                  </a:lnTo>
                  <a:lnTo>
                    <a:pt x="4287" y="2538"/>
                  </a:lnTo>
                  <a:lnTo>
                    <a:pt x="4301" y="2455"/>
                  </a:lnTo>
                  <a:lnTo>
                    <a:pt x="4301" y="2455"/>
                  </a:lnTo>
                  <a:lnTo>
                    <a:pt x="4301" y="2452"/>
                  </a:lnTo>
                  <a:lnTo>
                    <a:pt x="4301" y="2447"/>
                  </a:lnTo>
                  <a:lnTo>
                    <a:pt x="4297" y="2440"/>
                  </a:lnTo>
                  <a:lnTo>
                    <a:pt x="4292" y="2434"/>
                  </a:lnTo>
                  <a:lnTo>
                    <a:pt x="4289" y="2431"/>
                  </a:lnTo>
                  <a:lnTo>
                    <a:pt x="4286" y="2429"/>
                  </a:lnTo>
                  <a:lnTo>
                    <a:pt x="4286" y="2429"/>
                  </a:lnTo>
                  <a:lnTo>
                    <a:pt x="4211" y="2396"/>
                  </a:lnTo>
                  <a:lnTo>
                    <a:pt x="4211" y="2396"/>
                  </a:lnTo>
                  <a:lnTo>
                    <a:pt x="4138" y="2364"/>
                  </a:lnTo>
                  <a:lnTo>
                    <a:pt x="4138" y="2364"/>
                  </a:lnTo>
                  <a:lnTo>
                    <a:pt x="4133" y="2363"/>
                  </a:lnTo>
                  <a:lnTo>
                    <a:pt x="4130" y="2361"/>
                  </a:lnTo>
                  <a:lnTo>
                    <a:pt x="4126" y="2355"/>
                  </a:lnTo>
                  <a:lnTo>
                    <a:pt x="4123" y="2348"/>
                  </a:lnTo>
                  <a:lnTo>
                    <a:pt x="4122" y="2345"/>
                  </a:lnTo>
                  <a:lnTo>
                    <a:pt x="4122" y="2342"/>
                  </a:lnTo>
                  <a:lnTo>
                    <a:pt x="4122" y="2342"/>
                  </a:lnTo>
                  <a:lnTo>
                    <a:pt x="4124" y="2328"/>
                  </a:lnTo>
                  <a:lnTo>
                    <a:pt x="4124" y="2328"/>
                  </a:lnTo>
                  <a:lnTo>
                    <a:pt x="4125" y="2296"/>
                  </a:lnTo>
                  <a:lnTo>
                    <a:pt x="4125" y="2296"/>
                  </a:lnTo>
                  <a:lnTo>
                    <a:pt x="4128" y="2251"/>
                  </a:lnTo>
                  <a:lnTo>
                    <a:pt x="4128" y="2251"/>
                  </a:lnTo>
                  <a:lnTo>
                    <a:pt x="4129" y="2247"/>
                  </a:lnTo>
                  <a:lnTo>
                    <a:pt x="4130" y="2244"/>
                  </a:lnTo>
                  <a:lnTo>
                    <a:pt x="4134" y="2237"/>
                  </a:lnTo>
                  <a:lnTo>
                    <a:pt x="4140" y="2232"/>
                  </a:lnTo>
                  <a:lnTo>
                    <a:pt x="4144" y="2230"/>
                  </a:lnTo>
                  <a:lnTo>
                    <a:pt x="4147" y="2229"/>
                  </a:lnTo>
                  <a:lnTo>
                    <a:pt x="4147" y="2229"/>
                  </a:lnTo>
                  <a:lnTo>
                    <a:pt x="4225" y="2209"/>
                  </a:lnTo>
                  <a:lnTo>
                    <a:pt x="4225" y="2209"/>
                  </a:lnTo>
                  <a:lnTo>
                    <a:pt x="4303" y="2186"/>
                  </a:lnTo>
                  <a:lnTo>
                    <a:pt x="4303" y="2186"/>
                  </a:lnTo>
                  <a:lnTo>
                    <a:pt x="4306" y="2184"/>
                  </a:lnTo>
                  <a:lnTo>
                    <a:pt x="4309" y="2182"/>
                  </a:lnTo>
                  <a:lnTo>
                    <a:pt x="4315" y="2177"/>
                  </a:lnTo>
                  <a:lnTo>
                    <a:pt x="4318" y="2170"/>
                  </a:lnTo>
                  <a:lnTo>
                    <a:pt x="4320" y="2166"/>
                  </a:lnTo>
                  <a:lnTo>
                    <a:pt x="4320" y="2163"/>
                  </a:lnTo>
                  <a:lnTo>
                    <a:pt x="4320" y="2123"/>
                  </a:lnTo>
                  <a:lnTo>
                    <a:pt x="4318" y="20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43434"/>
                </a:gs>
                <a:gs pos="59000">
                  <a:srgbClr val="FFFFFF"/>
                </a:gs>
                <a:gs pos="100000">
                  <a:srgbClr val="949494"/>
                </a:gs>
              </a:gsLst>
              <a:lin ang="10200000" scaled="0"/>
              <a:tileRect/>
            </a:gradFill>
            <a:ln w="12700">
              <a:gradFill flip="none" rotWithShape="1">
                <a:gsLst>
                  <a:gs pos="0">
                    <a:srgbClr val="D2D2D2"/>
                  </a:gs>
                  <a:gs pos="100000">
                    <a:srgbClr val="454545"/>
                  </a:gs>
                </a:gsLst>
                <a:lin ang="3180000" scaled="0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D90C3CF-0C34-5E4B-A1EC-0EA6FCDCE8C3}"/>
                </a:ext>
              </a:extLst>
            </p:cNvPr>
            <p:cNvSpPr/>
            <p:nvPr/>
          </p:nvSpPr>
          <p:spPr>
            <a:xfrm>
              <a:off x="5518270" y="2908632"/>
              <a:ext cx="1475867" cy="1475867"/>
            </a:xfrm>
            <a:prstGeom prst="ellipse">
              <a:avLst/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9050" cmpd="sng">
              <a:gradFill flip="none" rotWithShape="1">
                <a:gsLst>
                  <a:gs pos="0">
                    <a:srgbClr val="D5D5D5"/>
                  </a:gs>
                  <a:gs pos="68000">
                    <a:srgbClr val="282828"/>
                  </a:gs>
                </a:gsLst>
                <a:lin ang="13680000" scaled="0"/>
                <a:tileRect/>
              </a:gradFill>
            </a:ln>
            <a:effectLst>
              <a:innerShdw blurRad="63500" dist="50800" dir="13500000">
                <a:srgbClr val="000000">
                  <a:alpha val="26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  <a:spcBef>
                  <a:spcPts val="200"/>
                </a:spcBef>
              </a:pPr>
              <a:endParaRPr lang="en-US" sz="1400" dirty="0">
                <a:solidFill>
                  <a:srgbClr val="FFFFFF"/>
                </a:solidFill>
                <a:latin typeface="Arial Narrow" pitchFamily="112" charset="0"/>
              </a:endParaRPr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86C21C1F-8416-DF4F-820F-F672D19F6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031" y="2988213"/>
              <a:ext cx="1157865" cy="459677"/>
            </a:xfrm>
            <a:custGeom>
              <a:avLst/>
              <a:gdLst/>
              <a:ahLst/>
              <a:cxnLst>
                <a:cxn ang="0">
                  <a:pos x="3430" y="953"/>
                </a:cxn>
                <a:cxn ang="0">
                  <a:pos x="3321" y="797"/>
                </a:cxn>
                <a:cxn ang="0">
                  <a:pos x="3197" y="652"/>
                </a:cxn>
                <a:cxn ang="0">
                  <a:pos x="3062" y="518"/>
                </a:cxn>
                <a:cxn ang="0">
                  <a:pos x="2914" y="399"/>
                </a:cxn>
                <a:cxn ang="0">
                  <a:pos x="2755" y="293"/>
                </a:cxn>
                <a:cxn ang="0">
                  <a:pos x="2587" y="202"/>
                </a:cxn>
                <a:cxn ang="0">
                  <a:pos x="2411" y="127"/>
                </a:cxn>
                <a:cxn ang="0">
                  <a:pos x="2225" y="68"/>
                </a:cxn>
                <a:cxn ang="0">
                  <a:pos x="2034" y="27"/>
                </a:cxn>
                <a:cxn ang="0">
                  <a:pos x="1835" y="4"/>
                </a:cxn>
                <a:cxn ang="0">
                  <a:pos x="1699" y="0"/>
                </a:cxn>
                <a:cxn ang="0">
                  <a:pos x="1503" y="9"/>
                </a:cxn>
                <a:cxn ang="0">
                  <a:pos x="1312" y="37"/>
                </a:cxn>
                <a:cxn ang="0">
                  <a:pos x="1126" y="81"/>
                </a:cxn>
                <a:cxn ang="0">
                  <a:pos x="948" y="143"/>
                </a:cxn>
                <a:cxn ang="0">
                  <a:pos x="777" y="219"/>
                </a:cxn>
                <a:cxn ang="0">
                  <a:pos x="615" y="311"/>
                </a:cxn>
                <a:cxn ang="0">
                  <a:pos x="464" y="415"/>
                </a:cxn>
                <a:cxn ang="0">
                  <a:pos x="321" y="535"/>
                </a:cxn>
                <a:cxn ang="0">
                  <a:pos x="191" y="664"/>
                </a:cxn>
                <a:cxn ang="0">
                  <a:pos x="72" y="807"/>
                </a:cxn>
                <a:cxn ang="0">
                  <a:pos x="385" y="897"/>
                </a:cxn>
                <a:cxn ang="0">
                  <a:pos x="599" y="1237"/>
                </a:cxn>
                <a:cxn ang="0">
                  <a:pos x="676" y="1141"/>
                </a:cxn>
                <a:cxn ang="0">
                  <a:pos x="761" y="1055"/>
                </a:cxn>
                <a:cxn ang="0">
                  <a:pos x="852" y="975"/>
                </a:cxn>
                <a:cxn ang="0">
                  <a:pos x="951" y="904"/>
                </a:cxn>
                <a:cxn ang="0">
                  <a:pos x="1056" y="841"/>
                </a:cxn>
                <a:cxn ang="0">
                  <a:pos x="1168" y="788"/>
                </a:cxn>
                <a:cxn ang="0">
                  <a:pos x="1282" y="745"/>
                </a:cxn>
                <a:cxn ang="0">
                  <a:pos x="1403" y="713"/>
                </a:cxn>
                <a:cxn ang="0">
                  <a:pos x="1528" y="691"/>
                </a:cxn>
                <a:cxn ang="0">
                  <a:pos x="1657" y="680"/>
                </a:cxn>
                <a:cxn ang="0">
                  <a:pos x="1743" y="680"/>
                </a:cxn>
                <a:cxn ang="0">
                  <a:pos x="1875" y="691"/>
                </a:cxn>
                <a:cxn ang="0">
                  <a:pos x="2001" y="713"/>
                </a:cxn>
                <a:cxn ang="0">
                  <a:pos x="2123" y="747"/>
                </a:cxn>
                <a:cxn ang="0">
                  <a:pos x="2240" y="791"/>
                </a:cxn>
                <a:cxn ang="0">
                  <a:pos x="2353" y="845"/>
                </a:cxn>
                <a:cxn ang="0">
                  <a:pos x="2458" y="910"/>
                </a:cxn>
                <a:cxn ang="0">
                  <a:pos x="2558" y="984"/>
                </a:cxn>
                <a:cxn ang="0">
                  <a:pos x="2651" y="1065"/>
                </a:cxn>
                <a:cxn ang="0">
                  <a:pos x="2735" y="1155"/>
                </a:cxn>
                <a:cxn ang="0">
                  <a:pos x="2811" y="1252"/>
                </a:cxn>
                <a:cxn ang="0">
                  <a:pos x="2636" y="1402"/>
                </a:cxn>
                <a:cxn ang="0">
                  <a:pos x="3624" y="844"/>
                </a:cxn>
              </a:cxnLst>
              <a:rect l="0" t="0" r="r" b="b"/>
              <a:pathLst>
                <a:path w="3626" h="1438">
                  <a:moveTo>
                    <a:pt x="3624" y="844"/>
                  </a:moveTo>
                  <a:lnTo>
                    <a:pt x="3430" y="953"/>
                  </a:lnTo>
                  <a:lnTo>
                    <a:pt x="3430" y="953"/>
                  </a:lnTo>
                  <a:lnTo>
                    <a:pt x="3395" y="900"/>
                  </a:lnTo>
                  <a:lnTo>
                    <a:pt x="3358" y="847"/>
                  </a:lnTo>
                  <a:lnTo>
                    <a:pt x="3321" y="797"/>
                  </a:lnTo>
                  <a:lnTo>
                    <a:pt x="3281" y="747"/>
                  </a:lnTo>
                  <a:lnTo>
                    <a:pt x="3240" y="698"/>
                  </a:lnTo>
                  <a:lnTo>
                    <a:pt x="3197" y="652"/>
                  </a:lnTo>
                  <a:lnTo>
                    <a:pt x="3153" y="607"/>
                  </a:lnTo>
                  <a:lnTo>
                    <a:pt x="3109" y="563"/>
                  </a:lnTo>
                  <a:lnTo>
                    <a:pt x="3062" y="518"/>
                  </a:lnTo>
                  <a:lnTo>
                    <a:pt x="3013" y="477"/>
                  </a:lnTo>
                  <a:lnTo>
                    <a:pt x="2964" y="437"/>
                  </a:lnTo>
                  <a:lnTo>
                    <a:pt x="2914" y="399"/>
                  </a:lnTo>
                  <a:lnTo>
                    <a:pt x="2863" y="362"/>
                  </a:lnTo>
                  <a:lnTo>
                    <a:pt x="2810" y="327"/>
                  </a:lnTo>
                  <a:lnTo>
                    <a:pt x="2755" y="293"/>
                  </a:lnTo>
                  <a:lnTo>
                    <a:pt x="2701" y="261"/>
                  </a:lnTo>
                  <a:lnTo>
                    <a:pt x="2645" y="231"/>
                  </a:lnTo>
                  <a:lnTo>
                    <a:pt x="2587" y="202"/>
                  </a:lnTo>
                  <a:lnTo>
                    <a:pt x="2530" y="175"/>
                  </a:lnTo>
                  <a:lnTo>
                    <a:pt x="2471" y="150"/>
                  </a:lnTo>
                  <a:lnTo>
                    <a:pt x="2411" y="127"/>
                  </a:lnTo>
                  <a:lnTo>
                    <a:pt x="2350" y="105"/>
                  </a:lnTo>
                  <a:lnTo>
                    <a:pt x="2288" y="85"/>
                  </a:lnTo>
                  <a:lnTo>
                    <a:pt x="2225" y="68"/>
                  </a:lnTo>
                  <a:lnTo>
                    <a:pt x="2162" y="52"/>
                  </a:lnTo>
                  <a:lnTo>
                    <a:pt x="2098" y="38"/>
                  </a:lnTo>
                  <a:lnTo>
                    <a:pt x="2034" y="27"/>
                  </a:lnTo>
                  <a:lnTo>
                    <a:pt x="1967" y="16"/>
                  </a:lnTo>
                  <a:lnTo>
                    <a:pt x="1903" y="9"/>
                  </a:lnTo>
                  <a:lnTo>
                    <a:pt x="1835" y="4"/>
                  </a:lnTo>
                  <a:lnTo>
                    <a:pt x="1768" y="0"/>
                  </a:lnTo>
                  <a:lnTo>
                    <a:pt x="1699" y="0"/>
                  </a:lnTo>
                  <a:lnTo>
                    <a:pt x="1699" y="0"/>
                  </a:lnTo>
                  <a:lnTo>
                    <a:pt x="1634" y="0"/>
                  </a:lnTo>
                  <a:lnTo>
                    <a:pt x="1568" y="3"/>
                  </a:lnTo>
                  <a:lnTo>
                    <a:pt x="1503" y="9"/>
                  </a:lnTo>
                  <a:lnTo>
                    <a:pt x="1439" y="16"/>
                  </a:lnTo>
                  <a:lnTo>
                    <a:pt x="1375" y="25"/>
                  </a:lnTo>
                  <a:lnTo>
                    <a:pt x="1312" y="37"/>
                  </a:lnTo>
                  <a:lnTo>
                    <a:pt x="1250" y="49"/>
                  </a:lnTo>
                  <a:lnTo>
                    <a:pt x="1188" y="65"/>
                  </a:lnTo>
                  <a:lnTo>
                    <a:pt x="1126" y="81"/>
                  </a:lnTo>
                  <a:lnTo>
                    <a:pt x="1066" y="100"/>
                  </a:lnTo>
                  <a:lnTo>
                    <a:pt x="1007" y="121"/>
                  </a:lnTo>
                  <a:lnTo>
                    <a:pt x="948" y="143"/>
                  </a:lnTo>
                  <a:lnTo>
                    <a:pt x="891" y="166"/>
                  </a:lnTo>
                  <a:lnTo>
                    <a:pt x="833" y="191"/>
                  </a:lnTo>
                  <a:lnTo>
                    <a:pt x="777" y="219"/>
                  </a:lnTo>
                  <a:lnTo>
                    <a:pt x="723" y="247"/>
                  </a:lnTo>
                  <a:lnTo>
                    <a:pt x="668" y="278"/>
                  </a:lnTo>
                  <a:lnTo>
                    <a:pt x="615" y="311"/>
                  </a:lnTo>
                  <a:lnTo>
                    <a:pt x="564" y="345"/>
                  </a:lnTo>
                  <a:lnTo>
                    <a:pt x="514" y="380"/>
                  </a:lnTo>
                  <a:lnTo>
                    <a:pt x="464" y="415"/>
                  </a:lnTo>
                  <a:lnTo>
                    <a:pt x="415" y="454"/>
                  </a:lnTo>
                  <a:lnTo>
                    <a:pt x="368" y="493"/>
                  </a:lnTo>
                  <a:lnTo>
                    <a:pt x="321" y="535"/>
                  </a:lnTo>
                  <a:lnTo>
                    <a:pt x="276" y="576"/>
                  </a:lnTo>
                  <a:lnTo>
                    <a:pt x="232" y="620"/>
                  </a:lnTo>
                  <a:lnTo>
                    <a:pt x="191" y="664"/>
                  </a:lnTo>
                  <a:lnTo>
                    <a:pt x="150" y="711"/>
                  </a:lnTo>
                  <a:lnTo>
                    <a:pt x="110" y="759"/>
                  </a:lnTo>
                  <a:lnTo>
                    <a:pt x="72" y="807"/>
                  </a:lnTo>
                  <a:lnTo>
                    <a:pt x="35" y="856"/>
                  </a:lnTo>
                  <a:lnTo>
                    <a:pt x="0" y="907"/>
                  </a:lnTo>
                  <a:lnTo>
                    <a:pt x="385" y="897"/>
                  </a:lnTo>
                  <a:lnTo>
                    <a:pt x="575" y="1270"/>
                  </a:lnTo>
                  <a:lnTo>
                    <a:pt x="575" y="1270"/>
                  </a:lnTo>
                  <a:lnTo>
                    <a:pt x="599" y="1237"/>
                  </a:lnTo>
                  <a:lnTo>
                    <a:pt x="624" y="1205"/>
                  </a:lnTo>
                  <a:lnTo>
                    <a:pt x="649" y="1172"/>
                  </a:lnTo>
                  <a:lnTo>
                    <a:pt x="676" y="1141"/>
                  </a:lnTo>
                  <a:lnTo>
                    <a:pt x="704" y="1112"/>
                  </a:lnTo>
                  <a:lnTo>
                    <a:pt x="732" y="1083"/>
                  </a:lnTo>
                  <a:lnTo>
                    <a:pt x="761" y="1055"/>
                  </a:lnTo>
                  <a:lnTo>
                    <a:pt x="791" y="1028"/>
                  </a:lnTo>
                  <a:lnTo>
                    <a:pt x="821" y="1000"/>
                  </a:lnTo>
                  <a:lnTo>
                    <a:pt x="852" y="975"/>
                  </a:lnTo>
                  <a:lnTo>
                    <a:pt x="885" y="950"/>
                  </a:lnTo>
                  <a:lnTo>
                    <a:pt x="917" y="926"/>
                  </a:lnTo>
                  <a:lnTo>
                    <a:pt x="951" y="904"/>
                  </a:lnTo>
                  <a:lnTo>
                    <a:pt x="985" y="882"/>
                  </a:lnTo>
                  <a:lnTo>
                    <a:pt x="1020" y="862"/>
                  </a:lnTo>
                  <a:lnTo>
                    <a:pt x="1056" y="841"/>
                  </a:lnTo>
                  <a:lnTo>
                    <a:pt x="1092" y="822"/>
                  </a:lnTo>
                  <a:lnTo>
                    <a:pt x="1129" y="804"/>
                  </a:lnTo>
                  <a:lnTo>
                    <a:pt x="1168" y="788"/>
                  </a:lnTo>
                  <a:lnTo>
                    <a:pt x="1204" y="773"/>
                  </a:lnTo>
                  <a:lnTo>
                    <a:pt x="1244" y="759"/>
                  </a:lnTo>
                  <a:lnTo>
                    <a:pt x="1282" y="745"/>
                  </a:lnTo>
                  <a:lnTo>
                    <a:pt x="1322" y="734"/>
                  </a:lnTo>
                  <a:lnTo>
                    <a:pt x="1363" y="722"/>
                  </a:lnTo>
                  <a:lnTo>
                    <a:pt x="1403" y="713"/>
                  </a:lnTo>
                  <a:lnTo>
                    <a:pt x="1444" y="704"/>
                  </a:lnTo>
                  <a:lnTo>
                    <a:pt x="1486" y="697"/>
                  </a:lnTo>
                  <a:lnTo>
                    <a:pt x="1528" y="691"/>
                  </a:lnTo>
                  <a:lnTo>
                    <a:pt x="1571" y="686"/>
                  </a:lnTo>
                  <a:lnTo>
                    <a:pt x="1614" y="682"/>
                  </a:lnTo>
                  <a:lnTo>
                    <a:pt x="1657" y="680"/>
                  </a:lnTo>
                  <a:lnTo>
                    <a:pt x="1699" y="680"/>
                  </a:lnTo>
                  <a:lnTo>
                    <a:pt x="1699" y="680"/>
                  </a:lnTo>
                  <a:lnTo>
                    <a:pt x="1743" y="680"/>
                  </a:lnTo>
                  <a:lnTo>
                    <a:pt x="1788" y="682"/>
                  </a:lnTo>
                  <a:lnTo>
                    <a:pt x="1832" y="686"/>
                  </a:lnTo>
                  <a:lnTo>
                    <a:pt x="1875" y="691"/>
                  </a:lnTo>
                  <a:lnTo>
                    <a:pt x="1917" y="697"/>
                  </a:lnTo>
                  <a:lnTo>
                    <a:pt x="1958" y="704"/>
                  </a:lnTo>
                  <a:lnTo>
                    <a:pt x="2001" y="713"/>
                  </a:lnTo>
                  <a:lnTo>
                    <a:pt x="2042" y="723"/>
                  </a:lnTo>
                  <a:lnTo>
                    <a:pt x="2082" y="735"/>
                  </a:lnTo>
                  <a:lnTo>
                    <a:pt x="2123" y="747"/>
                  </a:lnTo>
                  <a:lnTo>
                    <a:pt x="2163" y="760"/>
                  </a:lnTo>
                  <a:lnTo>
                    <a:pt x="2202" y="775"/>
                  </a:lnTo>
                  <a:lnTo>
                    <a:pt x="2240" y="791"/>
                  </a:lnTo>
                  <a:lnTo>
                    <a:pt x="2278" y="809"/>
                  </a:lnTo>
                  <a:lnTo>
                    <a:pt x="2316" y="826"/>
                  </a:lnTo>
                  <a:lnTo>
                    <a:pt x="2353" y="845"/>
                  </a:lnTo>
                  <a:lnTo>
                    <a:pt x="2389" y="866"/>
                  </a:lnTo>
                  <a:lnTo>
                    <a:pt x="2424" y="888"/>
                  </a:lnTo>
                  <a:lnTo>
                    <a:pt x="2458" y="910"/>
                  </a:lnTo>
                  <a:lnTo>
                    <a:pt x="2493" y="934"/>
                  </a:lnTo>
                  <a:lnTo>
                    <a:pt x="2526" y="959"/>
                  </a:lnTo>
                  <a:lnTo>
                    <a:pt x="2558" y="984"/>
                  </a:lnTo>
                  <a:lnTo>
                    <a:pt x="2589" y="1010"/>
                  </a:lnTo>
                  <a:lnTo>
                    <a:pt x="2620" y="1037"/>
                  </a:lnTo>
                  <a:lnTo>
                    <a:pt x="2651" y="1065"/>
                  </a:lnTo>
                  <a:lnTo>
                    <a:pt x="2680" y="1094"/>
                  </a:lnTo>
                  <a:lnTo>
                    <a:pt x="2708" y="1124"/>
                  </a:lnTo>
                  <a:lnTo>
                    <a:pt x="2735" y="1155"/>
                  </a:lnTo>
                  <a:lnTo>
                    <a:pt x="2761" y="1187"/>
                  </a:lnTo>
                  <a:lnTo>
                    <a:pt x="2786" y="1220"/>
                  </a:lnTo>
                  <a:lnTo>
                    <a:pt x="2811" y="1252"/>
                  </a:lnTo>
                  <a:lnTo>
                    <a:pt x="2835" y="1286"/>
                  </a:lnTo>
                  <a:lnTo>
                    <a:pt x="2635" y="1399"/>
                  </a:lnTo>
                  <a:lnTo>
                    <a:pt x="2636" y="1402"/>
                  </a:lnTo>
                  <a:lnTo>
                    <a:pt x="3306" y="1438"/>
                  </a:lnTo>
                  <a:lnTo>
                    <a:pt x="3626" y="847"/>
                  </a:lnTo>
                  <a:lnTo>
                    <a:pt x="3624" y="8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22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43" name="Group 42" descr="Gear">
            <a:extLst>
              <a:ext uri="{FF2B5EF4-FFF2-40B4-BE49-F238E27FC236}">
                <a16:creationId xmlns:a16="http://schemas.microsoft.com/office/drawing/2014/main" id="{A007C6F6-1C05-A34F-94C9-6FBD91627ABB}"/>
              </a:ext>
            </a:extLst>
          </p:cNvPr>
          <p:cNvGrpSpPr/>
          <p:nvPr userDrawn="1"/>
        </p:nvGrpSpPr>
        <p:grpSpPr>
          <a:xfrm>
            <a:off x="1870389" y="3010623"/>
            <a:ext cx="1729080" cy="1729080"/>
            <a:chOff x="456318" y="2905126"/>
            <a:chExt cx="2099696" cy="2099696"/>
          </a:xfrm>
        </p:grpSpPr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BD8CF873-4466-774C-B014-E69544E1C8D8}"/>
                </a:ext>
              </a:extLst>
            </p:cNvPr>
            <p:cNvSpPr>
              <a:spLocks/>
            </p:cNvSpPr>
            <p:nvPr/>
          </p:nvSpPr>
          <p:spPr bwMode="auto">
            <a:xfrm rot="618432">
              <a:off x="456318" y="2905126"/>
              <a:ext cx="2099696" cy="2099696"/>
            </a:xfrm>
            <a:custGeom>
              <a:avLst/>
              <a:gdLst>
                <a:gd name="T0" fmla="*/ 4114 w 4320"/>
                <a:gd name="T1" fmla="*/ 1903 h 4320"/>
                <a:gd name="T2" fmla="*/ 4169 w 4320"/>
                <a:gd name="T3" fmla="*/ 1680 h 4320"/>
                <a:gd name="T4" fmla="*/ 4117 w 4320"/>
                <a:gd name="T5" fmla="*/ 1499 h 4320"/>
                <a:gd name="T6" fmla="*/ 3960 w 4320"/>
                <a:gd name="T7" fmla="*/ 1346 h 4320"/>
                <a:gd name="T8" fmla="*/ 4032 w 4320"/>
                <a:gd name="T9" fmla="*/ 1081 h 4320"/>
                <a:gd name="T10" fmla="*/ 3726 w 4320"/>
                <a:gd name="T11" fmla="*/ 963 h 4320"/>
                <a:gd name="T12" fmla="*/ 3748 w 4320"/>
                <a:gd name="T13" fmla="*/ 703 h 4320"/>
                <a:gd name="T14" fmla="*/ 3490 w 4320"/>
                <a:gd name="T15" fmla="*/ 683 h 4320"/>
                <a:gd name="T16" fmla="*/ 3390 w 4320"/>
                <a:gd name="T17" fmla="*/ 501 h 4320"/>
                <a:gd name="T18" fmla="*/ 3254 w 4320"/>
                <a:gd name="T19" fmla="*/ 314 h 4320"/>
                <a:gd name="T20" fmla="*/ 3001 w 4320"/>
                <a:gd name="T21" fmla="*/ 378 h 4320"/>
                <a:gd name="T22" fmla="*/ 2862 w 4320"/>
                <a:gd name="T23" fmla="*/ 116 h 4320"/>
                <a:gd name="T24" fmla="*/ 2604 w 4320"/>
                <a:gd name="T25" fmla="*/ 240 h 4320"/>
                <a:gd name="T26" fmla="*/ 2433 w 4320"/>
                <a:gd name="T27" fmla="*/ 28 h 4320"/>
                <a:gd name="T28" fmla="*/ 2229 w 4320"/>
                <a:gd name="T29" fmla="*/ 173 h 4320"/>
                <a:gd name="T30" fmla="*/ 2018 w 4320"/>
                <a:gd name="T31" fmla="*/ 177 h 4320"/>
                <a:gd name="T32" fmla="*/ 1795 w 4320"/>
                <a:gd name="T33" fmla="*/ 32 h 4320"/>
                <a:gd name="T34" fmla="*/ 1614 w 4320"/>
                <a:gd name="T35" fmla="*/ 265 h 4320"/>
                <a:gd name="T36" fmla="*/ 1345 w 4320"/>
                <a:gd name="T37" fmla="*/ 159 h 4320"/>
                <a:gd name="T38" fmla="*/ 1246 w 4320"/>
                <a:gd name="T39" fmla="*/ 412 h 4320"/>
                <a:gd name="T40" fmla="*/ 1022 w 4320"/>
                <a:gd name="T41" fmla="*/ 437 h 4320"/>
                <a:gd name="T42" fmla="*/ 801 w 4320"/>
                <a:gd name="T43" fmla="*/ 502 h 4320"/>
                <a:gd name="T44" fmla="*/ 778 w 4320"/>
                <a:gd name="T45" fmla="*/ 736 h 4320"/>
                <a:gd name="T46" fmla="*/ 509 w 4320"/>
                <a:gd name="T47" fmla="*/ 768 h 4320"/>
                <a:gd name="T48" fmla="*/ 525 w 4320"/>
                <a:gd name="T49" fmla="*/ 1060 h 4320"/>
                <a:gd name="T50" fmla="*/ 247 w 4320"/>
                <a:gd name="T51" fmla="*/ 1166 h 4320"/>
                <a:gd name="T52" fmla="*/ 316 w 4320"/>
                <a:gd name="T53" fmla="*/ 1415 h 4320"/>
                <a:gd name="T54" fmla="*/ 247 w 4320"/>
                <a:gd name="T55" fmla="*/ 1615 h 4320"/>
                <a:gd name="T56" fmla="*/ 49 w 4320"/>
                <a:gd name="T57" fmla="*/ 1764 h 4320"/>
                <a:gd name="T58" fmla="*/ 196 w 4320"/>
                <a:gd name="T59" fmla="*/ 1993 h 4320"/>
                <a:gd name="T60" fmla="*/ 2 w 4320"/>
                <a:gd name="T61" fmla="*/ 2246 h 4320"/>
                <a:gd name="T62" fmla="*/ 195 w 4320"/>
                <a:gd name="T63" fmla="*/ 2435 h 4320"/>
                <a:gd name="T64" fmla="*/ 236 w 4320"/>
                <a:gd name="T65" fmla="*/ 2645 h 4320"/>
                <a:gd name="T66" fmla="*/ 132 w 4320"/>
                <a:gd name="T67" fmla="*/ 2875 h 4320"/>
                <a:gd name="T68" fmla="*/ 369 w 4320"/>
                <a:gd name="T69" fmla="*/ 2985 h 4320"/>
                <a:gd name="T70" fmla="*/ 335 w 4320"/>
                <a:gd name="T71" fmla="*/ 3316 h 4320"/>
                <a:gd name="T72" fmla="*/ 596 w 4320"/>
                <a:gd name="T73" fmla="*/ 3378 h 4320"/>
                <a:gd name="T74" fmla="*/ 587 w 4320"/>
                <a:gd name="T75" fmla="*/ 3616 h 4320"/>
                <a:gd name="T76" fmla="*/ 763 w 4320"/>
                <a:gd name="T77" fmla="*/ 3785 h 4320"/>
                <a:gd name="T78" fmla="*/ 1007 w 4320"/>
                <a:gd name="T79" fmla="*/ 3766 h 4320"/>
                <a:gd name="T80" fmla="*/ 1074 w 4320"/>
                <a:gd name="T81" fmla="*/ 4028 h 4320"/>
                <a:gd name="T82" fmla="*/ 1402 w 4320"/>
                <a:gd name="T83" fmla="*/ 3980 h 4320"/>
                <a:gd name="T84" fmla="*/ 1506 w 4320"/>
                <a:gd name="T85" fmla="*/ 4218 h 4320"/>
                <a:gd name="T86" fmla="*/ 1735 w 4320"/>
                <a:gd name="T87" fmla="*/ 4086 h 4320"/>
                <a:gd name="T88" fmla="*/ 1924 w 4320"/>
                <a:gd name="T89" fmla="*/ 4212 h 4320"/>
                <a:gd name="T90" fmla="*/ 2135 w 4320"/>
                <a:gd name="T91" fmla="*/ 4303 h 4320"/>
                <a:gd name="T92" fmla="*/ 2309 w 4320"/>
                <a:gd name="T93" fmla="*/ 4130 h 4320"/>
                <a:gd name="T94" fmla="*/ 2533 w 4320"/>
                <a:gd name="T95" fmla="*/ 4288 h 4320"/>
                <a:gd name="T96" fmla="*/ 2749 w 4320"/>
                <a:gd name="T97" fmla="*/ 4041 h 4320"/>
                <a:gd name="T98" fmla="*/ 2981 w 4320"/>
                <a:gd name="T99" fmla="*/ 4157 h 4320"/>
                <a:gd name="T100" fmla="*/ 3087 w 4320"/>
                <a:gd name="T101" fmla="*/ 3911 h 4320"/>
                <a:gd name="T102" fmla="*/ 3274 w 4320"/>
                <a:gd name="T103" fmla="*/ 3807 h 4320"/>
                <a:gd name="T104" fmla="*/ 3525 w 4320"/>
                <a:gd name="T105" fmla="*/ 3821 h 4320"/>
                <a:gd name="T106" fmla="*/ 3542 w 4320"/>
                <a:gd name="T107" fmla="*/ 3566 h 4320"/>
                <a:gd name="T108" fmla="*/ 3838 w 4320"/>
                <a:gd name="T109" fmla="*/ 3520 h 4320"/>
                <a:gd name="T110" fmla="*/ 3820 w 4320"/>
                <a:gd name="T111" fmla="*/ 3222 h 4320"/>
                <a:gd name="T112" fmla="*/ 4066 w 4320"/>
                <a:gd name="T113" fmla="*/ 3140 h 4320"/>
                <a:gd name="T114" fmla="*/ 4084 w 4320"/>
                <a:gd name="T115" fmla="*/ 2912 h 4320"/>
                <a:gd name="T116" fmla="*/ 4063 w 4320"/>
                <a:gd name="T117" fmla="*/ 2693 h 4320"/>
                <a:gd name="T118" fmla="*/ 4285 w 4320"/>
                <a:gd name="T119" fmla="*/ 2545 h 4320"/>
                <a:gd name="T120" fmla="*/ 4125 w 4320"/>
                <a:gd name="T121" fmla="*/ 2296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20" h="4320">
                  <a:moveTo>
                    <a:pt x="4318" y="2079"/>
                  </a:moveTo>
                  <a:lnTo>
                    <a:pt x="4318" y="2079"/>
                  </a:lnTo>
                  <a:lnTo>
                    <a:pt x="4318" y="2075"/>
                  </a:lnTo>
                  <a:lnTo>
                    <a:pt x="4317" y="2071"/>
                  </a:lnTo>
                  <a:lnTo>
                    <a:pt x="4313" y="2065"/>
                  </a:lnTo>
                  <a:lnTo>
                    <a:pt x="4307" y="2059"/>
                  </a:lnTo>
                  <a:lnTo>
                    <a:pt x="4304" y="2057"/>
                  </a:lnTo>
                  <a:lnTo>
                    <a:pt x="4301" y="2056"/>
                  </a:lnTo>
                  <a:lnTo>
                    <a:pt x="4301" y="2056"/>
                  </a:lnTo>
                  <a:lnTo>
                    <a:pt x="4222" y="2036"/>
                  </a:lnTo>
                  <a:lnTo>
                    <a:pt x="4222" y="2036"/>
                  </a:lnTo>
                  <a:lnTo>
                    <a:pt x="4143" y="2018"/>
                  </a:lnTo>
                  <a:lnTo>
                    <a:pt x="4143" y="2018"/>
                  </a:lnTo>
                  <a:lnTo>
                    <a:pt x="4140" y="2017"/>
                  </a:lnTo>
                  <a:lnTo>
                    <a:pt x="4136" y="2015"/>
                  </a:lnTo>
                  <a:lnTo>
                    <a:pt x="4130" y="2011"/>
                  </a:lnTo>
                  <a:lnTo>
                    <a:pt x="4125" y="2005"/>
                  </a:lnTo>
                  <a:lnTo>
                    <a:pt x="4124" y="2002"/>
                  </a:lnTo>
                  <a:lnTo>
                    <a:pt x="4124" y="1998"/>
                  </a:lnTo>
                  <a:lnTo>
                    <a:pt x="4124" y="1998"/>
                  </a:lnTo>
                  <a:lnTo>
                    <a:pt x="4119" y="1952"/>
                  </a:lnTo>
                  <a:lnTo>
                    <a:pt x="4119" y="1952"/>
                  </a:lnTo>
                  <a:lnTo>
                    <a:pt x="4116" y="1921"/>
                  </a:lnTo>
                  <a:lnTo>
                    <a:pt x="4114" y="1907"/>
                  </a:lnTo>
                  <a:lnTo>
                    <a:pt x="4114" y="1907"/>
                  </a:lnTo>
                  <a:lnTo>
                    <a:pt x="4114" y="1903"/>
                  </a:lnTo>
                  <a:lnTo>
                    <a:pt x="4115" y="1900"/>
                  </a:lnTo>
                  <a:lnTo>
                    <a:pt x="4117" y="1893"/>
                  </a:lnTo>
                  <a:lnTo>
                    <a:pt x="4122" y="1887"/>
                  </a:lnTo>
                  <a:lnTo>
                    <a:pt x="4125" y="1885"/>
                  </a:lnTo>
                  <a:lnTo>
                    <a:pt x="4128" y="1883"/>
                  </a:lnTo>
                  <a:lnTo>
                    <a:pt x="4128" y="1883"/>
                  </a:lnTo>
                  <a:lnTo>
                    <a:pt x="4202" y="1849"/>
                  </a:lnTo>
                  <a:lnTo>
                    <a:pt x="4202" y="1849"/>
                  </a:lnTo>
                  <a:lnTo>
                    <a:pt x="4275" y="1813"/>
                  </a:lnTo>
                  <a:lnTo>
                    <a:pt x="4275" y="1813"/>
                  </a:lnTo>
                  <a:lnTo>
                    <a:pt x="4278" y="1811"/>
                  </a:lnTo>
                  <a:lnTo>
                    <a:pt x="4281" y="1809"/>
                  </a:lnTo>
                  <a:lnTo>
                    <a:pt x="4285" y="1802"/>
                  </a:lnTo>
                  <a:lnTo>
                    <a:pt x="4288" y="1795"/>
                  </a:lnTo>
                  <a:lnTo>
                    <a:pt x="4288" y="1791"/>
                  </a:lnTo>
                  <a:lnTo>
                    <a:pt x="4288" y="1787"/>
                  </a:lnTo>
                  <a:lnTo>
                    <a:pt x="4272" y="1705"/>
                  </a:lnTo>
                  <a:lnTo>
                    <a:pt x="4272" y="1705"/>
                  </a:lnTo>
                  <a:lnTo>
                    <a:pt x="4271" y="1701"/>
                  </a:lnTo>
                  <a:lnTo>
                    <a:pt x="4270" y="1698"/>
                  </a:lnTo>
                  <a:lnTo>
                    <a:pt x="4265" y="1692"/>
                  </a:lnTo>
                  <a:lnTo>
                    <a:pt x="4257" y="1688"/>
                  </a:lnTo>
                  <a:lnTo>
                    <a:pt x="4254" y="1687"/>
                  </a:lnTo>
                  <a:lnTo>
                    <a:pt x="4250" y="1686"/>
                  </a:lnTo>
                  <a:lnTo>
                    <a:pt x="4250" y="1686"/>
                  </a:lnTo>
                  <a:lnTo>
                    <a:pt x="4169" y="1680"/>
                  </a:lnTo>
                  <a:lnTo>
                    <a:pt x="4169" y="1680"/>
                  </a:lnTo>
                  <a:lnTo>
                    <a:pt x="4088" y="1676"/>
                  </a:lnTo>
                  <a:lnTo>
                    <a:pt x="4088" y="1676"/>
                  </a:lnTo>
                  <a:lnTo>
                    <a:pt x="4084" y="1676"/>
                  </a:lnTo>
                  <a:lnTo>
                    <a:pt x="4081" y="1675"/>
                  </a:lnTo>
                  <a:lnTo>
                    <a:pt x="4074" y="1671"/>
                  </a:lnTo>
                  <a:lnTo>
                    <a:pt x="4069" y="1665"/>
                  </a:lnTo>
                  <a:lnTo>
                    <a:pt x="4067" y="1662"/>
                  </a:lnTo>
                  <a:lnTo>
                    <a:pt x="4066" y="1659"/>
                  </a:lnTo>
                  <a:lnTo>
                    <a:pt x="4066" y="1659"/>
                  </a:lnTo>
                  <a:lnTo>
                    <a:pt x="4063" y="1645"/>
                  </a:lnTo>
                  <a:lnTo>
                    <a:pt x="4059" y="1632"/>
                  </a:lnTo>
                  <a:lnTo>
                    <a:pt x="4055" y="1615"/>
                  </a:lnTo>
                  <a:lnTo>
                    <a:pt x="4055" y="1615"/>
                  </a:lnTo>
                  <a:lnTo>
                    <a:pt x="4041" y="1571"/>
                  </a:lnTo>
                  <a:lnTo>
                    <a:pt x="4041" y="1571"/>
                  </a:lnTo>
                  <a:lnTo>
                    <a:pt x="4040" y="1568"/>
                  </a:lnTo>
                  <a:lnTo>
                    <a:pt x="4040" y="1564"/>
                  </a:lnTo>
                  <a:lnTo>
                    <a:pt x="4042" y="1557"/>
                  </a:lnTo>
                  <a:lnTo>
                    <a:pt x="4045" y="1551"/>
                  </a:lnTo>
                  <a:lnTo>
                    <a:pt x="4048" y="1548"/>
                  </a:lnTo>
                  <a:lnTo>
                    <a:pt x="4050" y="1546"/>
                  </a:lnTo>
                  <a:lnTo>
                    <a:pt x="4050" y="1546"/>
                  </a:lnTo>
                  <a:lnTo>
                    <a:pt x="4072" y="1531"/>
                  </a:lnTo>
                  <a:lnTo>
                    <a:pt x="4117" y="1499"/>
                  </a:lnTo>
                  <a:lnTo>
                    <a:pt x="4117" y="1499"/>
                  </a:lnTo>
                  <a:lnTo>
                    <a:pt x="4183" y="1451"/>
                  </a:lnTo>
                  <a:lnTo>
                    <a:pt x="4183" y="1451"/>
                  </a:lnTo>
                  <a:lnTo>
                    <a:pt x="4186" y="1448"/>
                  </a:lnTo>
                  <a:lnTo>
                    <a:pt x="4188" y="1445"/>
                  </a:lnTo>
                  <a:lnTo>
                    <a:pt x="4191" y="1438"/>
                  </a:lnTo>
                  <a:lnTo>
                    <a:pt x="4192" y="1431"/>
                  </a:lnTo>
                  <a:lnTo>
                    <a:pt x="4192" y="1427"/>
                  </a:lnTo>
                  <a:lnTo>
                    <a:pt x="4191" y="1424"/>
                  </a:lnTo>
                  <a:lnTo>
                    <a:pt x="4178" y="1386"/>
                  </a:lnTo>
                  <a:lnTo>
                    <a:pt x="4161" y="1346"/>
                  </a:lnTo>
                  <a:lnTo>
                    <a:pt x="4161" y="1346"/>
                  </a:lnTo>
                  <a:lnTo>
                    <a:pt x="4159" y="1342"/>
                  </a:lnTo>
                  <a:lnTo>
                    <a:pt x="4157" y="1339"/>
                  </a:lnTo>
                  <a:lnTo>
                    <a:pt x="4151" y="1333"/>
                  </a:lnTo>
                  <a:lnTo>
                    <a:pt x="4144" y="1330"/>
                  </a:lnTo>
                  <a:lnTo>
                    <a:pt x="4140" y="1330"/>
                  </a:lnTo>
                  <a:lnTo>
                    <a:pt x="4136" y="1330"/>
                  </a:lnTo>
                  <a:lnTo>
                    <a:pt x="4136" y="1330"/>
                  </a:lnTo>
                  <a:lnTo>
                    <a:pt x="4056" y="1339"/>
                  </a:lnTo>
                  <a:lnTo>
                    <a:pt x="4056" y="1339"/>
                  </a:lnTo>
                  <a:lnTo>
                    <a:pt x="4000" y="1345"/>
                  </a:lnTo>
                  <a:lnTo>
                    <a:pt x="3976" y="1349"/>
                  </a:lnTo>
                  <a:lnTo>
                    <a:pt x="3976" y="1349"/>
                  </a:lnTo>
                  <a:lnTo>
                    <a:pt x="3972" y="1349"/>
                  </a:lnTo>
                  <a:lnTo>
                    <a:pt x="3967" y="1348"/>
                  </a:lnTo>
                  <a:lnTo>
                    <a:pt x="3960" y="1346"/>
                  </a:lnTo>
                  <a:lnTo>
                    <a:pt x="3954" y="1342"/>
                  </a:lnTo>
                  <a:lnTo>
                    <a:pt x="3952" y="1339"/>
                  </a:lnTo>
                  <a:lnTo>
                    <a:pt x="3950" y="1335"/>
                  </a:lnTo>
                  <a:lnTo>
                    <a:pt x="3950" y="1335"/>
                  </a:lnTo>
                  <a:lnTo>
                    <a:pt x="3931" y="1294"/>
                  </a:lnTo>
                  <a:lnTo>
                    <a:pt x="3931" y="1294"/>
                  </a:lnTo>
                  <a:lnTo>
                    <a:pt x="3917" y="1267"/>
                  </a:lnTo>
                  <a:lnTo>
                    <a:pt x="3910" y="1253"/>
                  </a:lnTo>
                  <a:lnTo>
                    <a:pt x="3910" y="1253"/>
                  </a:lnTo>
                  <a:lnTo>
                    <a:pt x="3909" y="1250"/>
                  </a:lnTo>
                  <a:lnTo>
                    <a:pt x="3908" y="1247"/>
                  </a:lnTo>
                  <a:lnTo>
                    <a:pt x="3908" y="1240"/>
                  </a:lnTo>
                  <a:lnTo>
                    <a:pt x="3911" y="1233"/>
                  </a:lnTo>
                  <a:lnTo>
                    <a:pt x="3913" y="1230"/>
                  </a:lnTo>
                  <a:lnTo>
                    <a:pt x="3915" y="1227"/>
                  </a:lnTo>
                  <a:lnTo>
                    <a:pt x="3915" y="1227"/>
                  </a:lnTo>
                  <a:lnTo>
                    <a:pt x="3973" y="1169"/>
                  </a:lnTo>
                  <a:lnTo>
                    <a:pt x="3973" y="1169"/>
                  </a:lnTo>
                  <a:lnTo>
                    <a:pt x="4029" y="1110"/>
                  </a:lnTo>
                  <a:lnTo>
                    <a:pt x="4029" y="1110"/>
                  </a:lnTo>
                  <a:lnTo>
                    <a:pt x="4031" y="1108"/>
                  </a:lnTo>
                  <a:lnTo>
                    <a:pt x="4033" y="1104"/>
                  </a:lnTo>
                  <a:lnTo>
                    <a:pt x="4035" y="1097"/>
                  </a:lnTo>
                  <a:lnTo>
                    <a:pt x="4035" y="1088"/>
                  </a:lnTo>
                  <a:lnTo>
                    <a:pt x="4034" y="1085"/>
                  </a:lnTo>
                  <a:lnTo>
                    <a:pt x="4032" y="1081"/>
                  </a:lnTo>
                  <a:lnTo>
                    <a:pt x="3989" y="1011"/>
                  </a:lnTo>
                  <a:lnTo>
                    <a:pt x="3989" y="1011"/>
                  </a:lnTo>
                  <a:lnTo>
                    <a:pt x="3987" y="1007"/>
                  </a:lnTo>
                  <a:lnTo>
                    <a:pt x="3984" y="1004"/>
                  </a:lnTo>
                  <a:lnTo>
                    <a:pt x="3977" y="1000"/>
                  </a:lnTo>
                  <a:lnTo>
                    <a:pt x="3969" y="999"/>
                  </a:lnTo>
                  <a:lnTo>
                    <a:pt x="3965" y="999"/>
                  </a:lnTo>
                  <a:lnTo>
                    <a:pt x="3961" y="999"/>
                  </a:lnTo>
                  <a:lnTo>
                    <a:pt x="3961" y="999"/>
                  </a:lnTo>
                  <a:lnTo>
                    <a:pt x="3883" y="1022"/>
                  </a:lnTo>
                  <a:lnTo>
                    <a:pt x="3883" y="1022"/>
                  </a:lnTo>
                  <a:lnTo>
                    <a:pt x="3807" y="1046"/>
                  </a:lnTo>
                  <a:lnTo>
                    <a:pt x="3807" y="1046"/>
                  </a:lnTo>
                  <a:lnTo>
                    <a:pt x="3802" y="1046"/>
                  </a:lnTo>
                  <a:lnTo>
                    <a:pt x="3799" y="1047"/>
                  </a:lnTo>
                  <a:lnTo>
                    <a:pt x="3791" y="1045"/>
                  </a:lnTo>
                  <a:lnTo>
                    <a:pt x="3785" y="1042"/>
                  </a:lnTo>
                  <a:lnTo>
                    <a:pt x="3782" y="1040"/>
                  </a:lnTo>
                  <a:lnTo>
                    <a:pt x="3780" y="1037"/>
                  </a:lnTo>
                  <a:lnTo>
                    <a:pt x="3780" y="1037"/>
                  </a:lnTo>
                  <a:lnTo>
                    <a:pt x="3772" y="1026"/>
                  </a:lnTo>
                  <a:lnTo>
                    <a:pt x="3772" y="1026"/>
                  </a:lnTo>
                  <a:lnTo>
                    <a:pt x="3753" y="1000"/>
                  </a:lnTo>
                  <a:lnTo>
                    <a:pt x="3753" y="1000"/>
                  </a:lnTo>
                  <a:lnTo>
                    <a:pt x="3726" y="963"/>
                  </a:lnTo>
                  <a:lnTo>
                    <a:pt x="3726" y="963"/>
                  </a:lnTo>
                  <a:lnTo>
                    <a:pt x="3725" y="960"/>
                  </a:lnTo>
                  <a:lnTo>
                    <a:pt x="3724" y="957"/>
                  </a:lnTo>
                  <a:lnTo>
                    <a:pt x="3722" y="950"/>
                  </a:lnTo>
                  <a:lnTo>
                    <a:pt x="3724" y="943"/>
                  </a:lnTo>
                  <a:lnTo>
                    <a:pt x="3725" y="939"/>
                  </a:lnTo>
                  <a:lnTo>
                    <a:pt x="3727" y="936"/>
                  </a:lnTo>
                  <a:lnTo>
                    <a:pt x="3727" y="936"/>
                  </a:lnTo>
                  <a:lnTo>
                    <a:pt x="3773" y="870"/>
                  </a:lnTo>
                  <a:lnTo>
                    <a:pt x="3773" y="870"/>
                  </a:lnTo>
                  <a:lnTo>
                    <a:pt x="3818" y="803"/>
                  </a:lnTo>
                  <a:lnTo>
                    <a:pt x="3818" y="803"/>
                  </a:lnTo>
                  <a:lnTo>
                    <a:pt x="3820" y="799"/>
                  </a:lnTo>
                  <a:lnTo>
                    <a:pt x="3821" y="795"/>
                  </a:lnTo>
                  <a:lnTo>
                    <a:pt x="3821" y="787"/>
                  </a:lnTo>
                  <a:lnTo>
                    <a:pt x="3820" y="780"/>
                  </a:lnTo>
                  <a:lnTo>
                    <a:pt x="3818" y="776"/>
                  </a:lnTo>
                  <a:lnTo>
                    <a:pt x="3816" y="773"/>
                  </a:lnTo>
                  <a:lnTo>
                    <a:pt x="3816" y="773"/>
                  </a:lnTo>
                  <a:lnTo>
                    <a:pt x="3803" y="757"/>
                  </a:lnTo>
                  <a:lnTo>
                    <a:pt x="3803" y="757"/>
                  </a:lnTo>
                  <a:lnTo>
                    <a:pt x="3790" y="743"/>
                  </a:lnTo>
                  <a:lnTo>
                    <a:pt x="3761" y="710"/>
                  </a:lnTo>
                  <a:lnTo>
                    <a:pt x="3761" y="710"/>
                  </a:lnTo>
                  <a:lnTo>
                    <a:pt x="3758" y="708"/>
                  </a:lnTo>
                  <a:lnTo>
                    <a:pt x="3755" y="706"/>
                  </a:lnTo>
                  <a:lnTo>
                    <a:pt x="3748" y="703"/>
                  </a:lnTo>
                  <a:lnTo>
                    <a:pt x="3740" y="702"/>
                  </a:lnTo>
                  <a:lnTo>
                    <a:pt x="3736" y="703"/>
                  </a:lnTo>
                  <a:lnTo>
                    <a:pt x="3733" y="704"/>
                  </a:lnTo>
                  <a:lnTo>
                    <a:pt x="3733" y="704"/>
                  </a:lnTo>
                  <a:lnTo>
                    <a:pt x="3710" y="715"/>
                  </a:lnTo>
                  <a:lnTo>
                    <a:pt x="3660" y="740"/>
                  </a:lnTo>
                  <a:lnTo>
                    <a:pt x="3660" y="740"/>
                  </a:lnTo>
                  <a:lnTo>
                    <a:pt x="3587" y="777"/>
                  </a:lnTo>
                  <a:lnTo>
                    <a:pt x="3587" y="777"/>
                  </a:lnTo>
                  <a:lnTo>
                    <a:pt x="3584" y="779"/>
                  </a:lnTo>
                  <a:lnTo>
                    <a:pt x="3580" y="779"/>
                  </a:lnTo>
                  <a:lnTo>
                    <a:pt x="3573" y="780"/>
                  </a:lnTo>
                  <a:lnTo>
                    <a:pt x="3566" y="778"/>
                  </a:lnTo>
                  <a:lnTo>
                    <a:pt x="3563" y="776"/>
                  </a:lnTo>
                  <a:lnTo>
                    <a:pt x="3560" y="774"/>
                  </a:lnTo>
                  <a:lnTo>
                    <a:pt x="3560" y="774"/>
                  </a:lnTo>
                  <a:lnTo>
                    <a:pt x="3528" y="741"/>
                  </a:lnTo>
                  <a:lnTo>
                    <a:pt x="3528" y="741"/>
                  </a:lnTo>
                  <a:lnTo>
                    <a:pt x="3494" y="710"/>
                  </a:lnTo>
                  <a:lnTo>
                    <a:pt x="3494" y="710"/>
                  </a:lnTo>
                  <a:lnTo>
                    <a:pt x="3492" y="707"/>
                  </a:lnTo>
                  <a:lnTo>
                    <a:pt x="3490" y="704"/>
                  </a:lnTo>
                  <a:lnTo>
                    <a:pt x="3488" y="698"/>
                  </a:lnTo>
                  <a:lnTo>
                    <a:pt x="3488" y="690"/>
                  </a:lnTo>
                  <a:lnTo>
                    <a:pt x="3489" y="687"/>
                  </a:lnTo>
                  <a:lnTo>
                    <a:pt x="3490" y="683"/>
                  </a:lnTo>
                  <a:lnTo>
                    <a:pt x="3490" y="683"/>
                  </a:lnTo>
                  <a:lnTo>
                    <a:pt x="3525" y="609"/>
                  </a:lnTo>
                  <a:lnTo>
                    <a:pt x="3525" y="609"/>
                  </a:lnTo>
                  <a:lnTo>
                    <a:pt x="3556" y="535"/>
                  </a:lnTo>
                  <a:lnTo>
                    <a:pt x="3556" y="535"/>
                  </a:lnTo>
                  <a:lnTo>
                    <a:pt x="3558" y="532"/>
                  </a:lnTo>
                  <a:lnTo>
                    <a:pt x="3558" y="528"/>
                  </a:lnTo>
                  <a:lnTo>
                    <a:pt x="3557" y="520"/>
                  </a:lnTo>
                  <a:lnTo>
                    <a:pt x="3554" y="512"/>
                  </a:lnTo>
                  <a:lnTo>
                    <a:pt x="3552" y="509"/>
                  </a:lnTo>
                  <a:lnTo>
                    <a:pt x="3550" y="506"/>
                  </a:lnTo>
                  <a:lnTo>
                    <a:pt x="3550" y="506"/>
                  </a:lnTo>
                  <a:lnTo>
                    <a:pt x="3517" y="480"/>
                  </a:lnTo>
                  <a:lnTo>
                    <a:pt x="3517" y="480"/>
                  </a:lnTo>
                  <a:lnTo>
                    <a:pt x="3496" y="462"/>
                  </a:lnTo>
                  <a:lnTo>
                    <a:pt x="3486" y="454"/>
                  </a:lnTo>
                  <a:lnTo>
                    <a:pt x="3486" y="454"/>
                  </a:lnTo>
                  <a:lnTo>
                    <a:pt x="3482" y="452"/>
                  </a:lnTo>
                  <a:lnTo>
                    <a:pt x="3479" y="451"/>
                  </a:lnTo>
                  <a:lnTo>
                    <a:pt x="3470" y="450"/>
                  </a:lnTo>
                  <a:lnTo>
                    <a:pt x="3463" y="451"/>
                  </a:lnTo>
                  <a:lnTo>
                    <a:pt x="3459" y="452"/>
                  </a:lnTo>
                  <a:lnTo>
                    <a:pt x="3456" y="454"/>
                  </a:lnTo>
                  <a:lnTo>
                    <a:pt x="3456" y="454"/>
                  </a:lnTo>
                  <a:lnTo>
                    <a:pt x="3390" y="501"/>
                  </a:lnTo>
                  <a:lnTo>
                    <a:pt x="3390" y="501"/>
                  </a:lnTo>
                  <a:lnTo>
                    <a:pt x="3326" y="549"/>
                  </a:lnTo>
                  <a:lnTo>
                    <a:pt x="3326" y="549"/>
                  </a:lnTo>
                  <a:lnTo>
                    <a:pt x="3320" y="553"/>
                  </a:lnTo>
                  <a:lnTo>
                    <a:pt x="3311" y="554"/>
                  </a:lnTo>
                  <a:lnTo>
                    <a:pt x="3304" y="553"/>
                  </a:lnTo>
                  <a:lnTo>
                    <a:pt x="3301" y="552"/>
                  </a:lnTo>
                  <a:lnTo>
                    <a:pt x="3298" y="551"/>
                  </a:lnTo>
                  <a:lnTo>
                    <a:pt x="3298" y="551"/>
                  </a:lnTo>
                  <a:lnTo>
                    <a:pt x="3260" y="526"/>
                  </a:lnTo>
                  <a:lnTo>
                    <a:pt x="3260" y="526"/>
                  </a:lnTo>
                  <a:lnTo>
                    <a:pt x="3235" y="507"/>
                  </a:lnTo>
                  <a:lnTo>
                    <a:pt x="3235" y="507"/>
                  </a:lnTo>
                  <a:lnTo>
                    <a:pt x="3222" y="500"/>
                  </a:lnTo>
                  <a:lnTo>
                    <a:pt x="3222" y="500"/>
                  </a:lnTo>
                  <a:lnTo>
                    <a:pt x="3219" y="498"/>
                  </a:lnTo>
                  <a:lnTo>
                    <a:pt x="3217" y="495"/>
                  </a:lnTo>
                  <a:lnTo>
                    <a:pt x="3214" y="489"/>
                  </a:lnTo>
                  <a:lnTo>
                    <a:pt x="3212" y="482"/>
                  </a:lnTo>
                  <a:lnTo>
                    <a:pt x="3212" y="478"/>
                  </a:lnTo>
                  <a:lnTo>
                    <a:pt x="3213" y="475"/>
                  </a:lnTo>
                  <a:lnTo>
                    <a:pt x="3213" y="475"/>
                  </a:lnTo>
                  <a:lnTo>
                    <a:pt x="3234" y="396"/>
                  </a:lnTo>
                  <a:lnTo>
                    <a:pt x="3234" y="396"/>
                  </a:lnTo>
                  <a:lnTo>
                    <a:pt x="3253" y="317"/>
                  </a:lnTo>
                  <a:lnTo>
                    <a:pt x="3253" y="317"/>
                  </a:lnTo>
                  <a:lnTo>
                    <a:pt x="3254" y="314"/>
                  </a:lnTo>
                  <a:lnTo>
                    <a:pt x="3254" y="310"/>
                  </a:lnTo>
                  <a:lnTo>
                    <a:pt x="3252" y="301"/>
                  </a:lnTo>
                  <a:lnTo>
                    <a:pt x="3248" y="295"/>
                  </a:lnTo>
                  <a:lnTo>
                    <a:pt x="3245" y="292"/>
                  </a:lnTo>
                  <a:lnTo>
                    <a:pt x="3242" y="290"/>
                  </a:lnTo>
                  <a:lnTo>
                    <a:pt x="3207" y="271"/>
                  </a:lnTo>
                  <a:lnTo>
                    <a:pt x="3169" y="250"/>
                  </a:lnTo>
                  <a:lnTo>
                    <a:pt x="3169" y="250"/>
                  </a:lnTo>
                  <a:lnTo>
                    <a:pt x="3166" y="248"/>
                  </a:lnTo>
                  <a:lnTo>
                    <a:pt x="3162" y="247"/>
                  </a:lnTo>
                  <a:lnTo>
                    <a:pt x="3154" y="247"/>
                  </a:lnTo>
                  <a:lnTo>
                    <a:pt x="3146" y="249"/>
                  </a:lnTo>
                  <a:lnTo>
                    <a:pt x="3143" y="251"/>
                  </a:lnTo>
                  <a:lnTo>
                    <a:pt x="3140" y="254"/>
                  </a:lnTo>
                  <a:lnTo>
                    <a:pt x="3140" y="254"/>
                  </a:lnTo>
                  <a:lnTo>
                    <a:pt x="3084" y="313"/>
                  </a:lnTo>
                  <a:lnTo>
                    <a:pt x="3084" y="313"/>
                  </a:lnTo>
                  <a:lnTo>
                    <a:pt x="3029" y="372"/>
                  </a:lnTo>
                  <a:lnTo>
                    <a:pt x="3029" y="372"/>
                  </a:lnTo>
                  <a:lnTo>
                    <a:pt x="3026" y="374"/>
                  </a:lnTo>
                  <a:lnTo>
                    <a:pt x="3022" y="376"/>
                  </a:lnTo>
                  <a:lnTo>
                    <a:pt x="3015" y="379"/>
                  </a:lnTo>
                  <a:lnTo>
                    <a:pt x="3008" y="379"/>
                  </a:lnTo>
                  <a:lnTo>
                    <a:pt x="3005" y="379"/>
                  </a:lnTo>
                  <a:lnTo>
                    <a:pt x="3001" y="378"/>
                  </a:lnTo>
                  <a:lnTo>
                    <a:pt x="3001" y="378"/>
                  </a:lnTo>
                  <a:lnTo>
                    <a:pt x="2989" y="371"/>
                  </a:lnTo>
                  <a:lnTo>
                    <a:pt x="2960" y="359"/>
                  </a:lnTo>
                  <a:lnTo>
                    <a:pt x="2960" y="359"/>
                  </a:lnTo>
                  <a:lnTo>
                    <a:pt x="2918" y="340"/>
                  </a:lnTo>
                  <a:lnTo>
                    <a:pt x="2918" y="340"/>
                  </a:lnTo>
                  <a:lnTo>
                    <a:pt x="2915" y="339"/>
                  </a:lnTo>
                  <a:lnTo>
                    <a:pt x="2912" y="337"/>
                  </a:lnTo>
                  <a:lnTo>
                    <a:pt x="2908" y="331"/>
                  </a:lnTo>
                  <a:lnTo>
                    <a:pt x="2905" y="324"/>
                  </a:lnTo>
                  <a:lnTo>
                    <a:pt x="2905" y="320"/>
                  </a:lnTo>
                  <a:lnTo>
                    <a:pt x="2905" y="316"/>
                  </a:lnTo>
                  <a:lnTo>
                    <a:pt x="2905" y="316"/>
                  </a:lnTo>
                  <a:lnTo>
                    <a:pt x="2912" y="236"/>
                  </a:lnTo>
                  <a:lnTo>
                    <a:pt x="2912" y="236"/>
                  </a:lnTo>
                  <a:lnTo>
                    <a:pt x="2917" y="155"/>
                  </a:lnTo>
                  <a:lnTo>
                    <a:pt x="2917" y="155"/>
                  </a:lnTo>
                  <a:lnTo>
                    <a:pt x="2917" y="152"/>
                  </a:lnTo>
                  <a:lnTo>
                    <a:pt x="2916" y="148"/>
                  </a:lnTo>
                  <a:lnTo>
                    <a:pt x="2913" y="140"/>
                  </a:lnTo>
                  <a:lnTo>
                    <a:pt x="2908" y="134"/>
                  </a:lnTo>
                  <a:lnTo>
                    <a:pt x="2904" y="132"/>
                  </a:lnTo>
                  <a:lnTo>
                    <a:pt x="2900" y="130"/>
                  </a:lnTo>
                  <a:lnTo>
                    <a:pt x="2900" y="130"/>
                  </a:lnTo>
                  <a:lnTo>
                    <a:pt x="2888" y="126"/>
                  </a:lnTo>
                  <a:lnTo>
                    <a:pt x="2862" y="116"/>
                  </a:lnTo>
                  <a:lnTo>
                    <a:pt x="2862" y="116"/>
                  </a:lnTo>
                  <a:lnTo>
                    <a:pt x="2822" y="104"/>
                  </a:lnTo>
                  <a:lnTo>
                    <a:pt x="2822" y="104"/>
                  </a:lnTo>
                  <a:lnTo>
                    <a:pt x="2819" y="102"/>
                  </a:lnTo>
                  <a:lnTo>
                    <a:pt x="2814" y="102"/>
                  </a:lnTo>
                  <a:lnTo>
                    <a:pt x="2806" y="104"/>
                  </a:lnTo>
                  <a:lnTo>
                    <a:pt x="2799" y="108"/>
                  </a:lnTo>
                  <a:lnTo>
                    <a:pt x="2797" y="110"/>
                  </a:lnTo>
                  <a:lnTo>
                    <a:pt x="2794" y="113"/>
                  </a:lnTo>
                  <a:lnTo>
                    <a:pt x="2794" y="113"/>
                  </a:lnTo>
                  <a:lnTo>
                    <a:pt x="2749" y="179"/>
                  </a:lnTo>
                  <a:lnTo>
                    <a:pt x="2749" y="179"/>
                  </a:lnTo>
                  <a:lnTo>
                    <a:pt x="2718" y="227"/>
                  </a:lnTo>
                  <a:lnTo>
                    <a:pt x="2705" y="248"/>
                  </a:lnTo>
                  <a:lnTo>
                    <a:pt x="2705" y="248"/>
                  </a:lnTo>
                  <a:lnTo>
                    <a:pt x="2703" y="251"/>
                  </a:lnTo>
                  <a:lnTo>
                    <a:pt x="2700" y="253"/>
                  </a:lnTo>
                  <a:lnTo>
                    <a:pt x="2693" y="257"/>
                  </a:lnTo>
                  <a:lnTo>
                    <a:pt x="2686" y="259"/>
                  </a:lnTo>
                  <a:lnTo>
                    <a:pt x="2682" y="259"/>
                  </a:lnTo>
                  <a:lnTo>
                    <a:pt x="2679" y="259"/>
                  </a:lnTo>
                  <a:lnTo>
                    <a:pt x="2679" y="259"/>
                  </a:lnTo>
                  <a:lnTo>
                    <a:pt x="2635" y="247"/>
                  </a:lnTo>
                  <a:lnTo>
                    <a:pt x="2635" y="247"/>
                  </a:lnTo>
                  <a:lnTo>
                    <a:pt x="2619" y="243"/>
                  </a:lnTo>
                  <a:lnTo>
                    <a:pt x="2604" y="240"/>
                  </a:lnTo>
                  <a:lnTo>
                    <a:pt x="2604" y="240"/>
                  </a:lnTo>
                  <a:lnTo>
                    <a:pt x="2591" y="237"/>
                  </a:lnTo>
                  <a:lnTo>
                    <a:pt x="2591" y="237"/>
                  </a:lnTo>
                  <a:lnTo>
                    <a:pt x="2587" y="236"/>
                  </a:lnTo>
                  <a:lnTo>
                    <a:pt x="2584" y="234"/>
                  </a:lnTo>
                  <a:lnTo>
                    <a:pt x="2579" y="230"/>
                  </a:lnTo>
                  <a:lnTo>
                    <a:pt x="2575" y="222"/>
                  </a:lnTo>
                  <a:lnTo>
                    <a:pt x="2574" y="219"/>
                  </a:lnTo>
                  <a:lnTo>
                    <a:pt x="2573" y="215"/>
                  </a:lnTo>
                  <a:lnTo>
                    <a:pt x="2573" y="215"/>
                  </a:lnTo>
                  <a:lnTo>
                    <a:pt x="2566" y="134"/>
                  </a:lnTo>
                  <a:lnTo>
                    <a:pt x="2566" y="134"/>
                  </a:lnTo>
                  <a:lnTo>
                    <a:pt x="2557" y="53"/>
                  </a:lnTo>
                  <a:lnTo>
                    <a:pt x="2557" y="53"/>
                  </a:lnTo>
                  <a:lnTo>
                    <a:pt x="2556" y="50"/>
                  </a:lnTo>
                  <a:lnTo>
                    <a:pt x="2555" y="46"/>
                  </a:lnTo>
                  <a:lnTo>
                    <a:pt x="2550" y="40"/>
                  </a:lnTo>
                  <a:lnTo>
                    <a:pt x="2544" y="35"/>
                  </a:lnTo>
                  <a:lnTo>
                    <a:pt x="2541" y="34"/>
                  </a:lnTo>
                  <a:lnTo>
                    <a:pt x="2537" y="33"/>
                  </a:lnTo>
                  <a:lnTo>
                    <a:pt x="2498" y="27"/>
                  </a:lnTo>
                  <a:lnTo>
                    <a:pt x="2455" y="19"/>
                  </a:lnTo>
                  <a:lnTo>
                    <a:pt x="2455" y="19"/>
                  </a:lnTo>
                  <a:lnTo>
                    <a:pt x="2451" y="19"/>
                  </a:lnTo>
                  <a:lnTo>
                    <a:pt x="2447" y="19"/>
                  </a:lnTo>
                  <a:lnTo>
                    <a:pt x="2439" y="23"/>
                  </a:lnTo>
                  <a:lnTo>
                    <a:pt x="2433" y="28"/>
                  </a:lnTo>
                  <a:lnTo>
                    <a:pt x="2431" y="31"/>
                  </a:lnTo>
                  <a:lnTo>
                    <a:pt x="2429" y="34"/>
                  </a:lnTo>
                  <a:lnTo>
                    <a:pt x="2429" y="34"/>
                  </a:lnTo>
                  <a:lnTo>
                    <a:pt x="2396" y="109"/>
                  </a:lnTo>
                  <a:lnTo>
                    <a:pt x="2396" y="109"/>
                  </a:lnTo>
                  <a:lnTo>
                    <a:pt x="2364" y="182"/>
                  </a:lnTo>
                  <a:lnTo>
                    <a:pt x="2364" y="182"/>
                  </a:lnTo>
                  <a:lnTo>
                    <a:pt x="2362" y="187"/>
                  </a:lnTo>
                  <a:lnTo>
                    <a:pt x="2360" y="190"/>
                  </a:lnTo>
                  <a:lnTo>
                    <a:pt x="2355" y="194"/>
                  </a:lnTo>
                  <a:lnTo>
                    <a:pt x="2348" y="197"/>
                  </a:lnTo>
                  <a:lnTo>
                    <a:pt x="2345" y="198"/>
                  </a:lnTo>
                  <a:lnTo>
                    <a:pt x="2341" y="198"/>
                  </a:lnTo>
                  <a:lnTo>
                    <a:pt x="2341" y="198"/>
                  </a:lnTo>
                  <a:lnTo>
                    <a:pt x="2327" y="196"/>
                  </a:lnTo>
                  <a:lnTo>
                    <a:pt x="2327" y="196"/>
                  </a:lnTo>
                  <a:lnTo>
                    <a:pt x="2296" y="195"/>
                  </a:lnTo>
                  <a:lnTo>
                    <a:pt x="2296" y="195"/>
                  </a:lnTo>
                  <a:lnTo>
                    <a:pt x="2250" y="192"/>
                  </a:lnTo>
                  <a:lnTo>
                    <a:pt x="2250" y="192"/>
                  </a:lnTo>
                  <a:lnTo>
                    <a:pt x="2247" y="191"/>
                  </a:lnTo>
                  <a:lnTo>
                    <a:pt x="2244" y="190"/>
                  </a:lnTo>
                  <a:lnTo>
                    <a:pt x="2237" y="186"/>
                  </a:lnTo>
                  <a:lnTo>
                    <a:pt x="2232" y="180"/>
                  </a:lnTo>
                  <a:lnTo>
                    <a:pt x="2229" y="173"/>
                  </a:lnTo>
                  <a:lnTo>
                    <a:pt x="2229" y="173"/>
                  </a:lnTo>
                  <a:lnTo>
                    <a:pt x="2208" y="95"/>
                  </a:lnTo>
                  <a:lnTo>
                    <a:pt x="2208" y="95"/>
                  </a:lnTo>
                  <a:lnTo>
                    <a:pt x="2185" y="17"/>
                  </a:lnTo>
                  <a:lnTo>
                    <a:pt x="2185" y="17"/>
                  </a:lnTo>
                  <a:lnTo>
                    <a:pt x="2184" y="14"/>
                  </a:lnTo>
                  <a:lnTo>
                    <a:pt x="2182" y="11"/>
                  </a:lnTo>
                  <a:lnTo>
                    <a:pt x="2176" y="5"/>
                  </a:lnTo>
                  <a:lnTo>
                    <a:pt x="2170" y="2"/>
                  </a:lnTo>
                  <a:lnTo>
                    <a:pt x="2166" y="1"/>
                  </a:lnTo>
                  <a:lnTo>
                    <a:pt x="2162" y="0"/>
                  </a:lnTo>
                  <a:lnTo>
                    <a:pt x="2162" y="0"/>
                  </a:lnTo>
                  <a:lnTo>
                    <a:pt x="2121" y="0"/>
                  </a:lnTo>
                  <a:lnTo>
                    <a:pt x="2121" y="0"/>
                  </a:lnTo>
                  <a:lnTo>
                    <a:pt x="2079" y="2"/>
                  </a:lnTo>
                  <a:lnTo>
                    <a:pt x="2079" y="2"/>
                  </a:lnTo>
                  <a:lnTo>
                    <a:pt x="2074" y="2"/>
                  </a:lnTo>
                  <a:lnTo>
                    <a:pt x="2071" y="3"/>
                  </a:lnTo>
                  <a:lnTo>
                    <a:pt x="2064" y="7"/>
                  </a:lnTo>
                  <a:lnTo>
                    <a:pt x="2059" y="13"/>
                  </a:lnTo>
                  <a:lnTo>
                    <a:pt x="2057" y="16"/>
                  </a:lnTo>
                  <a:lnTo>
                    <a:pt x="2056" y="19"/>
                  </a:lnTo>
                  <a:lnTo>
                    <a:pt x="2056" y="19"/>
                  </a:lnTo>
                  <a:lnTo>
                    <a:pt x="2035" y="98"/>
                  </a:lnTo>
                  <a:lnTo>
                    <a:pt x="2035" y="98"/>
                  </a:lnTo>
                  <a:lnTo>
                    <a:pt x="2018" y="177"/>
                  </a:lnTo>
                  <a:lnTo>
                    <a:pt x="2018" y="177"/>
                  </a:lnTo>
                  <a:lnTo>
                    <a:pt x="2015" y="184"/>
                  </a:lnTo>
                  <a:lnTo>
                    <a:pt x="2010" y="190"/>
                  </a:lnTo>
                  <a:lnTo>
                    <a:pt x="2004" y="195"/>
                  </a:lnTo>
                  <a:lnTo>
                    <a:pt x="2001" y="196"/>
                  </a:lnTo>
                  <a:lnTo>
                    <a:pt x="1998" y="197"/>
                  </a:lnTo>
                  <a:lnTo>
                    <a:pt x="1998" y="197"/>
                  </a:lnTo>
                  <a:lnTo>
                    <a:pt x="1951" y="201"/>
                  </a:lnTo>
                  <a:lnTo>
                    <a:pt x="1951" y="201"/>
                  </a:lnTo>
                  <a:lnTo>
                    <a:pt x="1921" y="204"/>
                  </a:lnTo>
                  <a:lnTo>
                    <a:pt x="1906" y="206"/>
                  </a:lnTo>
                  <a:lnTo>
                    <a:pt x="1906" y="206"/>
                  </a:lnTo>
                  <a:lnTo>
                    <a:pt x="1903" y="206"/>
                  </a:lnTo>
                  <a:lnTo>
                    <a:pt x="1899" y="205"/>
                  </a:lnTo>
                  <a:lnTo>
                    <a:pt x="1893" y="203"/>
                  </a:lnTo>
                  <a:lnTo>
                    <a:pt x="1887" y="198"/>
                  </a:lnTo>
                  <a:lnTo>
                    <a:pt x="1885" y="195"/>
                  </a:lnTo>
                  <a:lnTo>
                    <a:pt x="1883" y="192"/>
                  </a:lnTo>
                  <a:lnTo>
                    <a:pt x="1883" y="192"/>
                  </a:lnTo>
                  <a:lnTo>
                    <a:pt x="1849" y="118"/>
                  </a:lnTo>
                  <a:lnTo>
                    <a:pt x="1849" y="118"/>
                  </a:lnTo>
                  <a:lnTo>
                    <a:pt x="1813" y="45"/>
                  </a:lnTo>
                  <a:lnTo>
                    <a:pt x="1813" y="45"/>
                  </a:lnTo>
                  <a:lnTo>
                    <a:pt x="1811" y="42"/>
                  </a:lnTo>
                  <a:lnTo>
                    <a:pt x="1808" y="39"/>
                  </a:lnTo>
                  <a:lnTo>
                    <a:pt x="1802" y="35"/>
                  </a:lnTo>
                  <a:lnTo>
                    <a:pt x="1795" y="32"/>
                  </a:lnTo>
                  <a:lnTo>
                    <a:pt x="1791" y="32"/>
                  </a:lnTo>
                  <a:lnTo>
                    <a:pt x="1786" y="32"/>
                  </a:lnTo>
                  <a:lnTo>
                    <a:pt x="1747" y="40"/>
                  </a:lnTo>
                  <a:lnTo>
                    <a:pt x="1705" y="48"/>
                  </a:lnTo>
                  <a:lnTo>
                    <a:pt x="1705" y="48"/>
                  </a:lnTo>
                  <a:lnTo>
                    <a:pt x="1701" y="49"/>
                  </a:lnTo>
                  <a:lnTo>
                    <a:pt x="1698" y="51"/>
                  </a:lnTo>
                  <a:lnTo>
                    <a:pt x="1692" y="55"/>
                  </a:lnTo>
                  <a:lnTo>
                    <a:pt x="1687" y="63"/>
                  </a:lnTo>
                  <a:lnTo>
                    <a:pt x="1686" y="66"/>
                  </a:lnTo>
                  <a:lnTo>
                    <a:pt x="1686" y="70"/>
                  </a:lnTo>
                  <a:lnTo>
                    <a:pt x="1686" y="70"/>
                  </a:lnTo>
                  <a:lnTo>
                    <a:pt x="1680" y="151"/>
                  </a:lnTo>
                  <a:lnTo>
                    <a:pt x="1680" y="151"/>
                  </a:lnTo>
                  <a:lnTo>
                    <a:pt x="1676" y="232"/>
                  </a:lnTo>
                  <a:lnTo>
                    <a:pt x="1676" y="232"/>
                  </a:lnTo>
                  <a:lnTo>
                    <a:pt x="1675" y="236"/>
                  </a:lnTo>
                  <a:lnTo>
                    <a:pt x="1674" y="239"/>
                  </a:lnTo>
                  <a:lnTo>
                    <a:pt x="1671" y="246"/>
                  </a:lnTo>
                  <a:lnTo>
                    <a:pt x="1665" y="251"/>
                  </a:lnTo>
                  <a:lnTo>
                    <a:pt x="1662" y="253"/>
                  </a:lnTo>
                  <a:lnTo>
                    <a:pt x="1658" y="254"/>
                  </a:lnTo>
                  <a:lnTo>
                    <a:pt x="1658" y="254"/>
                  </a:lnTo>
                  <a:lnTo>
                    <a:pt x="1645" y="257"/>
                  </a:lnTo>
                  <a:lnTo>
                    <a:pt x="1631" y="261"/>
                  </a:lnTo>
                  <a:lnTo>
                    <a:pt x="1614" y="265"/>
                  </a:lnTo>
                  <a:lnTo>
                    <a:pt x="1614" y="265"/>
                  </a:lnTo>
                  <a:lnTo>
                    <a:pt x="1571" y="279"/>
                  </a:lnTo>
                  <a:lnTo>
                    <a:pt x="1571" y="279"/>
                  </a:lnTo>
                  <a:lnTo>
                    <a:pt x="1567" y="280"/>
                  </a:lnTo>
                  <a:lnTo>
                    <a:pt x="1564" y="280"/>
                  </a:lnTo>
                  <a:lnTo>
                    <a:pt x="1557" y="278"/>
                  </a:lnTo>
                  <a:lnTo>
                    <a:pt x="1550" y="275"/>
                  </a:lnTo>
                  <a:lnTo>
                    <a:pt x="1548" y="272"/>
                  </a:lnTo>
                  <a:lnTo>
                    <a:pt x="1545" y="270"/>
                  </a:lnTo>
                  <a:lnTo>
                    <a:pt x="1545" y="270"/>
                  </a:lnTo>
                  <a:lnTo>
                    <a:pt x="1530" y="248"/>
                  </a:lnTo>
                  <a:lnTo>
                    <a:pt x="1498" y="203"/>
                  </a:lnTo>
                  <a:lnTo>
                    <a:pt x="1498" y="203"/>
                  </a:lnTo>
                  <a:lnTo>
                    <a:pt x="1450" y="137"/>
                  </a:lnTo>
                  <a:lnTo>
                    <a:pt x="1450" y="137"/>
                  </a:lnTo>
                  <a:lnTo>
                    <a:pt x="1448" y="134"/>
                  </a:lnTo>
                  <a:lnTo>
                    <a:pt x="1445" y="132"/>
                  </a:lnTo>
                  <a:lnTo>
                    <a:pt x="1438" y="129"/>
                  </a:lnTo>
                  <a:lnTo>
                    <a:pt x="1431" y="128"/>
                  </a:lnTo>
                  <a:lnTo>
                    <a:pt x="1427" y="128"/>
                  </a:lnTo>
                  <a:lnTo>
                    <a:pt x="1423" y="129"/>
                  </a:lnTo>
                  <a:lnTo>
                    <a:pt x="1423" y="129"/>
                  </a:lnTo>
                  <a:lnTo>
                    <a:pt x="1384" y="143"/>
                  </a:lnTo>
                  <a:lnTo>
                    <a:pt x="1384" y="143"/>
                  </a:lnTo>
                  <a:lnTo>
                    <a:pt x="1345" y="159"/>
                  </a:lnTo>
                  <a:lnTo>
                    <a:pt x="1345" y="159"/>
                  </a:lnTo>
                  <a:lnTo>
                    <a:pt x="1342" y="161"/>
                  </a:lnTo>
                  <a:lnTo>
                    <a:pt x="1339" y="163"/>
                  </a:lnTo>
                  <a:lnTo>
                    <a:pt x="1333" y="169"/>
                  </a:lnTo>
                  <a:lnTo>
                    <a:pt x="1330" y="176"/>
                  </a:lnTo>
                  <a:lnTo>
                    <a:pt x="1329" y="180"/>
                  </a:lnTo>
                  <a:lnTo>
                    <a:pt x="1329" y="184"/>
                  </a:lnTo>
                  <a:lnTo>
                    <a:pt x="1329" y="184"/>
                  </a:lnTo>
                  <a:lnTo>
                    <a:pt x="1338" y="264"/>
                  </a:lnTo>
                  <a:lnTo>
                    <a:pt x="1338" y="264"/>
                  </a:lnTo>
                  <a:lnTo>
                    <a:pt x="1345" y="320"/>
                  </a:lnTo>
                  <a:lnTo>
                    <a:pt x="1348" y="344"/>
                  </a:lnTo>
                  <a:lnTo>
                    <a:pt x="1348" y="344"/>
                  </a:lnTo>
                  <a:lnTo>
                    <a:pt x="1348" y="348"/>
                  </a:lnTo>
                  <a:lnTo>
                    <a:pt x="1348" y="353"/>
                  </a:lnTo>
                  <a:lnTo>
                    <a:pt x="1346" y="360"/>
                  </a:lnTo>
                  <a:lnTo>
                    <a:pt x="1342" y="366"/>
                  </a:lnTo>
                  <a:lnTo>
                    <a:pt x="1339" y="368"/>
                  </a:lnTo>
                  <a:lnTo>
                    <a:pt x="1335" y="370"/>
                  </a:lnTo>
                  <a:lnTo>
                    <a:pt x="1335" y="370"/>
                  </a:lnTo>
                  <a:lnTo>
                    <a:pt x="1294" y="389"/>
                  </a:lnTo>
                  <a:lnTo>
                    <a:pt x="1294" y="389"/>
                  </a:lnTo>
                  <a:lnTo>
                    <a:pt x="1266" y="403"/>
                  </a:lnTo>
                  <a:lnTo>
                    <a:pt x="1253" y="410"/>
                  </a:lnTo>
                  <a:lnTo>
                    <a:pt x="1253" y="410"/>
                  </a:lnTo>
                  <a:lnTo>
                    <a:pt x="1250" y="411"/>
                  </a:lnTo>
                  <a:lnTo>
                    <a:pt x="1246" y="412"/>
                  </a:lnTo>
                  <a:lnTo>
                    <a:pt x="1239" y="412"/>
                  </a:lnTo>
                  <a:lnTo>
                    <a:pt x="1232" y="409"/>
                  </a:lnTo>
                  <a:lnTo>
                    <a:pt x="1229" y="407"/>
                  </a:lnTo>
                  <a:lnTo>
                    <a:pt x="1226" y="405"/>
                  </a:lnTo>
                  <a:lnTo>
                    <a:pt x="1226" y="405"/>
                  </a:lnTo>
                  <a:lnTo>
                    <a:pt x="1169" y="347"/>
                  </a:lnTo>
                  <a:lnTo>
                    <a:pt x="1169" y="347"/>
                  </a:lnTo>
                  <a:lnTo>
                    <a:pt x="1110" y="291"/>
                  </a:lnTo>
                  <a:lnTo>
                    <a:pt x="1110" y="291"/>
                  </a:lnTo>
                  <a:lnTo>
                    <a:pt x="1107" y="289"/>
                  </a:lnTo>
                  <a:lnTo>
                    <a:pt x="1104" y="287"/>
                  </a:lnTo>
                  <a:lnTo>
                    <a:pt x="1096" y="285"/>
                  </a:lnTo>
                  <a:lnTo>
                    <a:pt x="1088" y="285"/>
                  </a:lnTo>
                  <a:lnTo>
                    <a:pt x="1084" y="286"/>
                  </a:lnTo>
                  <a:lnTo>
                    <a:pt x="1081" y="288"/>
                  </a:lnTo>
                  <a:lnTo>
                    <a:pt x="1047" y="308"/>
                  </a:lnTo>
                  <a:lnTo>
                    <a:pt x="1010" y="331"/>
                  </a:lnTo>
                  <a:lnTo>
                    <a:pt x="1010" y="331"/>
                  </a:lnTo>
                  <a:lnTo>
                    <a:pt x="1006" y="333"/>
                  </a:lnTo>
                  <a:lnTo>
                    <a:pt x="1004" y="336"/>
                  </a:lnTo>
                  <a:lnTo>
                    <a:pt x="1000" y="343"/>
                  </a:lnTo>
                  <a:lnTo>
                    <a:pt x="998" y="351"/>
                  </a:lnTo>
                  <a:lnTo>
                    <a:pt x="998" y="355"/>
                  </a:lnTo>
                  <a:lnTo>
                    <a:pt x="999" y="359"/>
                  </a:lnTo>
                  <a:lnTo>
                    <a:pt x="999" y="359"/>
                  </a:lnTo>
                  <a:lnTo>
                    <a:pt x="1022" y="437"/>
                  </a:lnTo>
                  <a:lnTo>
                    <a:pt x="1022" y="437"/>
                  </a:lnTo>
                  <a:lnTo>
                    <a:pt x="1045" y="513"/>
                  </a:lnTo>
                  <a:lnTo>
                    <a:pt x="1045" y="513"/>
                  </a:lnTo>
                  <a:lnTo>
                    <a:pt x="1046" y="518"/>
                  </a:lnTo>
                  <a:lnTo>
                    <a:pt x="1046" y="522"/>
                  </a:lnTo>
                  <a:lnTo>
                    <a:pt x="1045" y="529"/>
                  </a:lnTo>
                  <a:lnTo>
                    <a:pt x="1042" y="535"/>
                  </a:lnTo>
                  <a:lnTo>
                    <a:pt x="1040" y="538"/>
                  </a:lnTo>
                  <a:lnTo>
                    <a:pt x="1037" y="540"/>
                  </a:lnTo>
                  <a:lnTo>
                    <a:pt x="1037" y="540"/>
                  </a:lnTo>
                  <a:lnTo>
                    <a:pt x="1025" y="548"/>
                  </a:lnTo>
                  <a:lnTo>
                    <a:pt x="1025" y="548"/>
                  </a:lnTo>
                  <a:lnTo>
                    <a:pt x="1000" y="567"/>
                  </a:lnTo>
                  <a:lnTo>
                    <a:pt x="1000" y="567"/>
                  </a:lnTo>
                  <a:lnTo>
                    <a:pt x="963" y="594"/>
                  </a:lnTo>
                  <a:lnTo>
                    <a:pt x="963" y="594"/>
                  </a:lnTo>
                  <a:lnTo>
                    <a:pt x="960" y="595"/>
                  </a:lnTo>
                  <a:lnTo>
                    <a:pt x="957" y="596"/>
                  </a:lnTo>
                  <a:lnTo>
                    <a:pt x="950" y="598"/>
                  </a:lnTo>
                  <a:lnTo>
                    <a:pt x="942" y="596"/>
                  </a:lnTo>
                  <a:lnTo>
                    <a:pt x="939" y="595"/>
                  </a:lnTo>
                  <a:lnTo>
                    <a:pt x="936" y="593"/>
                  </a:lnTo>
                  <a:lnTo>
                    <a:pt x="936" y="593"/>
                  </a:lnTo>
                  <a:lnTo>
                    <a:pt x="869" y="547"/>
                  </a:lnTo>
                  <a:lnTo>
                    <a:pt x="869" y="547"/>
                  </a:lnTo>
                  <a:lnTo>
                    <a:pt x="801" y="502"/>
                  </a:lnTo>
                  <a:lnTo>
                    <a:pt x="801" y="502"/>
                  </a:lnTo>
                  <a:lnTo>
                    <a:pt x="798" y="500"/>
                  </a:lnTo>
                  <a:lnTo>
                    <a:pt x="795" y="499"/>
                  </a:lnTo>
                  <a:lnTo>
                    <a:pt x="787" y="499"/>
                  </a:lnTo>
                  <a:lnTo>
                    <a:pt x="779" y="500"/>
                  </a:lnTo>
                  <a:lnTo>
                    <a:pt x="776" y="502"/>
                  </a:lnTo>
                  <a:lnTo>
                    <a:pt x="773" y="504"/>
                  </a:lnTo>
                  <a:lnTo>
                    <a:pt x="773" y="504"/>
                  </a:lnTo>
                  <a:lnTo>
                    <a:pt x="763" y="512"/>
                  </a:lnTo>
                  <a:lnTo>
                    <a:pt x="741" y="531"/>
                  </a:lnTo>
                  <a:lnTo>
                    <a:pt x="741" y="531"/>
                  </a:lnTo>
                  <a:lnTo>
                    <a:pt x="710" y="559"/>
                  </a:lnTo>
                  <a:lnTo>
                    <a:pt x="710" y="559"/>
                  </a:lnTo>
                  <a:lnTo>
                    <a:pt x="707" y="562"/>
                  </a:lnTo>
                  <a:lnTo>
                    <a:pt x="705" y="565"/>
                  </a:lnTo>
                  <a:lnTo>
                    <a:pt x="703" y="572"/>
                  </a:lnTo>
                  <a:lnTo>
                    <a:pt x="702" y="580"/>
                  </a:lnTo>
                  <a:lnTo>
                    <a:pt x="703" y="584"/>
                  </a:lnTo>
                  <a:lnTo>
                    <a:pt x="704" y="587"/>
                  </a:lnTo>
                  <a:lnTo>
                    <a:pt x="704" y="587"/>
                  </a:lnTo>
                  <a:lnTo>
                    <a:pt x="714" y="610"/>
                  </a:lnTo>
                  <a:lnTo>
                    <a:pt x="740" y="660"/>
                  </a:lnTo>
                  <a:lnTo>
                    <a:pt x="740" y="660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778" y="736"/>
                  </a:lnTo>
                  <a:lnTo>
                    <a:pt x="779" y="740"/>
                  </a:lnTo>
                  <a:lnTo>
                    <a:pt x="779" y="747"/>
                  </a:lnTo>
                  <a:lnTo>
                    <a:pt x="777" y="754"/>
                  </a:lnTo>
                  <a:lnTo>
                    <a:pt x="776" y="757"/>
                  </a:lnTo>
                  <a:lnTo>
                    <a:pt x="773" y="760"/>
                  </a:lnTo>
                  <a:lnTo>
                    <a:pt x="773" y="760"/>
                  </a:lnTo>
                  <a:lnTo>
                    <a:pt x="741" y="792"/>
                  </a:lnTo>
                  <a:lnTo>
                    <a:pt x="741" y="792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07" y="828"/>
                  </a:lnTo>
                  <a:lnTo>
                    <a:pt x="704" y="830"/>
                  </a:lnTo>
                  <a:lnTo>
                    <a:pt x="697" y="832"/>
                  </a:lnTo>
                  <a:lnTo>
                    <a:pt x="690" y="832"/>
                  </a:lnTo>
                  <a:lnTo>
                    <a:pt x="686" y="831"/>
                  </a:lnTo>
                  <a:lnTo>
                    <a:pt x="683" y="830"/>
                  </a:lnTo>
                  <a:lnTo>
                    <a:pt x="683" y="830"/>
                  </a:lnTo>
                  <a:lnTo>
                    <a:pt x="609" y="795"/>
                  </a:lnTo>
                  <a:lnTo>
                    <a:pt x="609" y="795"/>
                  </a:lnTo>
                  <a:lnTo>
                    <a:pt x="535" y="764"/>
                  </a:lnTo>
                  <a:lnTo>
                    <a:pt x="535" y="764"/>
                  </a:lnTo>
                  <a:lnTo>
                    <a:pt x="531" y="763"/>
                  </a:lnTo>
                  <a:lnTo>
                    <a:pt x="527" y="762"/>
                  </a:lnTo>
                  <a:lnTo>
                    <a:pt x="520" y="763"/>
                  </a:lnTo>
                  <a:lnTo>
                    <a:pt x="512" y="766"/>
                  </a:lnTo>
                  <a:lnTo>
                    <a:pt x="509" y="768"/>
                  </a:lnTo>
                  <a:lnTo>
                    <a:pt x="506" y="771"/>
                  </a:lnTo>
                  <a:lnTo>
                    <a:pt x="481" y="800"/>
                  </a:lnTo>
                  <a:lnTo>
                    <a:pt x="481" y="800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54" y="835"/>
                  </a:lnTo>
                  <a:lnTo>
                    <a:pt x="454" y="835"/>
                  </a:lnTo>
                  <a:lnTo>
                    <a:pt x="452" y="838"/>
                  </a:lnTo>
                  <a:lnTo>
                    <a:pt x="451" y="841"/>
                  </a:lnTo>
                  <a:lnTo>
                    <a:pt x="449" y="850"/>
                  </a:lnTo>
                  <a:lnTo>
                    <a:pt x="450" y="857"/>
                  </a:lnTo>
                  <a:lnTo>
                    <a:pt x="451" y="861"/>
                  </a:lnTo>
                  <a:lnTo>
                    <a:pt x="453" y="864"/>
                  </a:lnTo>
                  <a:lnTo>
                    <a:pt x="453" y="864"/>
                  </a:lnTo>
                  <a:lnTo>
                    <a:pt x="501" y="930"/>
                  </a:lnTo>
                  <a:lnTo>
                    <a:pt x="501" y="930"/>
                  </a:lnTo>
                  <a:lnTo>
                    <a:pt x="549" y="994"/>
                  </a:lnTo>
                  <a:lnTo>
                    <a:pt x="549" y="994"/>
                  </a:lnTo>
                  <a:lnTo>
                    <a:pt x="552" y="1000"/>
                  </a:lnTo>
                  <a:lnTo>
                    <a:pt x="554" y="1009"/>
                  </a:lnTo>
                  <a:lnTo>
                    <a:pt x="553" y="1016"/>
                  </a:lnTo>
                  <a:lnTo>
                    <a:pt x="552" y="1019"/>
                  </a:lnTo>
                  <a:lnTo>
                    <a:pt x="550" y="1022"/>
                  </a:lnTo>
                  <a:lnTo>
                    <a:pt x="550" y="1022"/>
                  </a:lnTo>
                  <a:lnTo>
                    <a:pt x="525" y="1060"/>
                  </a:lnTo>
                  <a:lnTo>
                    <a:pt x="525" y="1060"/>
                  </a:lnTo>
                  <a:lnTo>
                    <a:pt x="507" y="1085"/>
                  </a:lnTo>
                  <a:lnTo>
                    <a:pt x="507" y="1085"/>
                  </a:lnTo>
                  <a:lnTo>
                    <a:pt x="499" y="1098"/>
                  </a:lnTo>
                  <a:lnTo>
                    <a:pt x="499" y="1098"/>
                  </a:lnTo>
                  <a:lnTo>
                    <a:pt x="497" y="1101"/>
                  </a:lnTo>
                  <a:lnTo>
                    <a:pt x="495" y="1103"/>
                  </a:lnTo>
                  <a:lnTo>
                    <a:pt x="489" y="1107"/>
                  </a:lnTo>
                  <a:lnTo>
                    <a:pt x="481" y="1108"/>
                  </a:lnTo>
                  <a:lnTo>
                    <a:pt x="478" y="1108"/>
                  </a:lnTo>
                  <a:lnTo>
                    <a:pt x="474" y="1107"/>
                  </a:lnTo>
                  <a:lnTo>
                    <a:pt x="474" y="1107"/>
                  </a:lnTo>
                  <a:lnTo>
                    <a:pt x="396" y="1086"/>
                  </a:lnTo>
                  <a:lnTo>
                    <a:pt x="396" y="1086"/>
                  </a:lnTo>
                  <a:lnTo>
                    <a:pt x="317" y="1067"/>
                  </a:lnTo>
                  <a:lnTo>
                    <a:pt x="317" y="1067"/>
                  </a:lnTo>
                  <a:lnTo>
                    <a:pt x="313" y="1066"/>
                  </a:lnTo>
                  <a:lnTo>
                    <a:pt x="308" y="1066"/>
                  </a:lnTo>
                  <a:lnTo>
                    <a:pt x="301" y="1068"/>
                  </a:lnTo>
                  <a:lnTo>
                    <a:pt x="294" y="1072"/>
                  </a:lnTo>
                  <a:lnTo>
                    <a:pt x="292" y="1075"/>
                  </a:lnTo>
                  <a:lnTo>
                    <a:pt x="289" y="1078"/>
                  </a:lnTo>
                  <a:lnTo>
                    <a:pt x="249" y="1151"/>
                  </a:lnTo>
                  <a:lnTo>
                    <a:pt x="249" y="1151"/>
                  </a:lnTo>
                  <a:lnTo>
                    <a:pt x="248" y="1154"/>
                  </a:lnTo>
                  <a:lnTo>
                    <a:pt x="247" y="1158"/>
                  </a:lnTo>
                  <a:lnTo>
                    <a:pt x="247" y="1166"/>
                  </a:lnTo>
                  <a:lnTo>
                    <a:pt x="249" y="1174"/>
                  </a:lnTo>
                  <a:lnTo>
                    <a:pt x="251" y="1177"/>
                  </a:lnTo>
                  <a:lnTo>
                    <a:pt x="253" y="1180"/>
                  </a:lnTo>
                  <a:lnTo>
                    <a:pt x="253" y="1180"/>
                  </a:lnTo>
                  <a:lnTo>
                    <a:pt x="312" y="1236"/>
                  </a:lnTo>
                  <a:lnTo>
                    <a:pt x="312" y="1236"/>
                  </a:lnTo>
                  <a:lnTo>
                    <a:pt x="371" y="1291"/>
                  </a:lnTo>
                  <a:lnTo>
                    <a:pt x="371" y="1291"/>
                  </a:lnTo>
                  <a:lnTo>
                    <a:pt x="374" y="1294"/>
                  </a:lnTo>
                  <a:lnTo>
                    <a:pt x="376" y="1298"/>
                  </a:lnTo>
                  <a:lnTo>
                    <a:pt x="378" y="1305"/>
                  </a:lnTo>
                  <a:lnTo>
                    <a:pt x="379" y="1312"/>
                  </a:lnTo>
                  <a:lnTo>
                    <a:pt x="378" y="1315"/>
                  </a:lnTo>
                  <a:lnTo>
                    <a:pt x="377" y="1319"/>
                  </a:lnTo>
                  <a:lnTo>
                    <a:pt x="377" y="1319"/>
                  </a:lnTo>
                  <a:lnTo>
                    <a:pt x="371" y="1331"/>
                  </a:lnTo>
                  <a:lnTo>
                    <a:pt x="359" y="1360"/>
                  </a:lnTo>
                  <a:lnTo>
                    <a:pt x="359" y="1360"/>
                  </a:lnTo>
                  <a:lnTo>
                    <a:pt x="340" y="1402"/>
                  </a:lnTo>
                  <a:lnTo>
                    <a:pt x="340" y="1402"/>
                  </a:lnTo>
                  <a:lnTo>
                    <a:pt x="338" y="1405"/>
                  </a:lnTo>
                  <a:lnTo>
                    <a:pt x="336" y="1408"/>
                  </a:lnTo>
                  <a:lnTo>
                    <a:pt x="330" y="1412"/>
                  </a:lnTo>
                  <a:lnTo>
                    <a:pt x="323" y="1415"/>
                  </a:lnTo>
                  <a:lnTo>
                    <a:pt x="320" y="1415"/>
                  </a:lnTo>
                  <a:lnTo>
                    <a:pt x="316" y="1415"/>
                  </a:lnTo>
                  <a:lnTo>
                    <a:pt x="316" y="1415"/>
                  </a:lnTo>
                  <a:lnTo>
                    <a:pt x="236" y="1408"/>
                  </a:lnTo>
                  <a:lnTo>
                    <a:pt x="236" y="1408"/>
                  </a:lnTo>
                  <a:lnTo>
                    <a:pt x="155" y="1403"/>
                  </a:lnTo>
                  <a:lnTo>
                    <a:pt x="155" y="1403"/>
                  </a:lnTo>
                  <a:lnTo>
                    <a:pt x="151" y="1403"/>
                  </a:lnTo>
                  <a:lnTo>
                    <a:pt x="148" y="1404"/>
                  </a:lnTo>
                  <a:lnTo>
                    <a:pt x="140" y="1407"/>
                  </a:lnTo>
                  <a:lnTo>
                    <a:pt x="134" y="1412"/>
                  </a:lnTo>
                  <a:lnTo>
                    <a:pt x="132" y="1416"/>
                  </a:lnTo>
                  <a:lnTo>
                    <a:pt x="130" y="1420"/>
                  </a:lnTo>
                  <a:lnTo>
                    <a:pt x="117" y="1456"/>
                  </a:lnTo>
                  <a:lnTo>
                    <a:pt x="104" y="1498"/>
                  </a:lnTo>
                  <a:lnTo>
                    <a:pt x="104" y="1498"/>
                  </a:lnTo>
                  <a:lnTo>
                    <a:pt x="102" y="1501"/>
                  </a:lnTo>
                  <a:lnTo>
                    <a:pt x="102" y="1506"/>
                  </a:lnTo>
                  <a:lnTo>
                    <a:pt x="104" y="1514"/>
                  </a:lnTo>
                  <a:lnTo>
                    <a:pt x="107" y="1521"/>
                  </a:lnTo>
                  <a:lnTo>
                    <a:pt x="110" y="1523"/>
                  </a:lnTo>
                  <a:lnTo>
                    <a:pt x="113" y="1526"/>
                  </a:lnTo>
                  <a:lnTo>
                    <a:pt x="113" y="1526"/>
                  </a:lnTo>
                  <a:lnTo>
                    <a:pt x="179" y="1571"/>
                  </a:lnTo>
                  <a:lnTo>
                    <a:pt x="179" y="1571"/>
                  </a:lnTo>
                  <a:lnTo>
                    <a:pt x="225" y="1602"/>
                  </a:lnTo>
                  <a:lnTo>
                    <a:pt x="247" y="1615"/>
                  </a:lnTo>
                  <a:lnTo>
                    <a:pt x="247" y="1615"/>
                  </a:lnTo>
                  <a:lnTo>
                    <a:pt x="250" y="1617"/>
                  </a:lnTo>
                  <a:lnTo>
                    <a:pt x="253" y="1620"/>
                  </a:lnTo>
                  <a:lnTo>
                    <a:pt x="257" y="1627"/>
                  </a:lnTo>
                  <a:lnTo>
                    <a:pt x="259" y="1634"/>
                  </a:lnTo>
                  <a:lnTo>
                    <a:pt x="259" y="1638"/>
                  </a:lnTo>
                  <a:lnTo>
                    <a:pt x="258" y="1641"/>
                  </a:lnTo>
                  <a:lnTo>
                    <a:pt x="258" y="1641"/>
                  </a:lnTo>
                  <a:lnTo>
                    <a:pt x="247" y="1685"/>
                  </a:lnTo>
                  <a:lnTo>
                    <a:pt x="247" y="1685"/>
                  </a:lnTo>
                  <a:lnTo>
                    <a:pt x="243" y="1701"/>
                  </a:lnTo>
                  <a:lnTo>
                    <a:pt x="240" y="1716"/>
                  </a:lnTo>
                  <a:lnTo>
                    <a:pt x="240" y="1716"/>
                  </a:lnTo>
                  <a:lnTo>
                    <a:pt x="237" y="1729"/>
                  </a:lnTo>
                  <a:lnTo>
                    <a:pt x="237" y="1729"/>
                  </a:lnTo>
                  <a:lnTo>
                    <a:pt x="236" y="1733"/>
                  </a:lnTo>
                  <a:lnTo>
                    <a:pt x="234" y="1736"/>
                  </a:lnTo>
                  <a:lnTo>
                    <a:pt x="229" y="1741"/>
                  </a:lnTo>
                  <a:lnTo>
                    <a:pt x="222" y="1745"/>
                  </a:lnTo>
                  <a:lnTo>
                    <a:pt x="218" y="1746"/>
                  </a:lnTo>
                  <a:lnTo>
                    <a:pt x="215" y="1747"/>
                  </a:lnTo>
                  <a:lnTo>
                    <a:pt x="215" y="1747"/>
                  </a:lnTo>
                  <a:lnTo>
                    <a:pt x="134" y="1755"/>
                  </a:lnTo>
                  <a:lnTo>
                    <a:pt x="134" y="1755"/>
                  </a:lnTo>
                  <a:lnTo>
                    <a:pt x="53" y="1763"/>
                  </a:lnTo>
                  <a:lnTo>
                    <a:pt x="53" y="1763"/>
                  </a:lnTo>
                  <a:lnTo>
                    <a:pt x="49" y="1764"/>
                  </a:lnTo>
                  <a:lnTo>
                    <a:pt x="46" y="1765"/>
                  </a:lnTo>
                  <a:lnTo>
                    <a:pt x="40" y="1770"/>
                  </a:lnTo>
                  <a:lnTo>
                    <a:pt x="35" y="1776"/>
                  </a:lnTo>
                  <a:lnTo>
                    <a:pt x="34" y="1779"/>
                  </a:lnTo>
                  <a:lnTo>
                    <a:pt x="33" y="1783"/>
                  </a:lnTo>
                  <a:lnTo>
                    <a:pt x="19" y="1865"/>
                  </a:lnTo>
                  <a:lnTo>
                    <a:pt x="19" y="1865"/>
                  </a:lnTo>
                  <a:lnTo>
                    <a:pt x="19" y="1869"/>
                  </a:lnTo>
                  <a:lnTo>
                    <a:pt x="19" y="1873"/>
                  </a:lnTo>
                  <a:lnTo>
                    <a:pt x="23" y="1881"/>
                  </a:lnTo>
                  <a:lnTo>
                    <a:pt x="28" y="1887"/>
                  </a:lnTo>
                  <a:lnTo>
                    <a:pt x="30" y="1889"/>
                  </a:lnTo>
                  <a:lnTo>
                    <a:pt x="34" y="1891"/>
                  </a:lnTo>
                  <a:lnTo>
                    <a:pt x="34" y="1891"/>
                  </a:lnTo>
                  <a:lnTo>
                    <a:pt x="108" y="1924"/>
                  </a:lnTo>
                  <a:lnTo>
                    <a:pt x="108" y="1924"/>
                  </a:lnTo>
                  <a:lnTo>
                    <a:pt x="182" y="1956"/>
                  </a:lnTo>
                  <a:lnTo>
                    <a:pt x="182" y="1956"/>
                  </a:lnTo>
                  <a:lnTo>
                    <a:pt x="186" y="1958"/>
                  </a:lnTo>
                  <a:lnTo>
                    <a:pt x="189" y="1960"/>
                  </a:lnTo>
                  <a:lnTo>
                    <a:pt x="194" y="1965"/>
                  </a:lnTo>
                  <a:lnTo>
                    <a:pt x="197" y="1972"/>
                  </a:lnTo>
                  <a:lnTo>
                    <a:pt x="197" y="1975"/>
                  </a:lnTo>
                  <a:lnTo>
                    <a:pt x="197" y="1979"/>
                  </a:lnTo>
                  <a:lnTo>
                    <a:pt x="197" y="1979"/>
                  </a:lnTo>
                  <a:lnTo>
                    <a:pt x="196" y="1993"/>
                  </a:lnTo>
                  <a:lnTo>
                    <a:pt x="196" y="1993"/>
                  </a:lnTo>
                  <a:lnTo>
                    <a:pt x="194" y="2024"/>
                  </a:lnTo>
                  <a:lnTo>
                    <a:pt x="194" y="2024"/>
                  </a:lnTo>
                  <a:lnTo>
                    <a:pt x="192" y="2070"/>
                  </a:lnTo>
                  <a:lnTo>
                    <a:pt x="192" y="2070"/>
                  </a:lnTo>
                  <a:lnTo>
                    <a:pt x="191" y="2073"/>
                  </a:lnTo>
                  <a:lnTo>
                    <a:pt x="190" y="2076"/>
                  </a:lnTo>
                  <a:lnTo>
                    <a:pt x="186" y="2083"/>
                  </a:lnTo>
                  <a:lnTo>
                    <a:pt x="179" y="2088"/>
                  </a:lnTo>
                  <a:lnTo>
                    <a:pt x="176" y="2090"/>
                  </a:lnTo>
                  <a:lnTo>
                    <a:pt x="173" y="2091"/>
                  </a:lnTo>
                  <a:lnTo>
                    <a:pt x="173" y="2091"/>
                  </a:lnTo>
                  <a:lnTo>
                    <a:pt x="95" y="2112"/>
                  </a:lnTo>
                  <a:lnTo>
                    <a:pt x="95" y="2112"/>
                  </a:lnTo>
                  <a:lnTo>
                    <a:pt x="17" y="2135"/>
                  </a:lnTo>
                  <a:lnTo>
                    <a:pt x="17" y="2135"/>
                  </a:lnTo>
                  <a:lnTo>
                    <a:pt x="13" y="2136"/>
                  </a:lnTo>
                  <a:lnTo>
                    <a:pt x="10" y="2138"/>
                  </a:lnTo>
                  <a:lnTo>
                    <a:pt x="5" y="2144"/>
                  </a:lnTo>
                  <a:lnTo>
                    <a:pt x="1" y="2150"/>
                  </a:lnTo>
                  <a:lnTo>
                    <a:pt x="0" y="2154"/>
                  </a:lnTo>
                  <a:lnTo>
                    <a:pt x="0" y="2158"/>
                  </a:lnTo>
                  <a:lnTo>
                    <a:pt x="0" y="2198"/>
                  </a:lnTo>
                  <a:lnTo>
                    <a:pt x="1" y="2241"/>
                  </a:lnTo>
                  <a:lnTo>
                    <a:pt x="1" y="2241"/>
                  </a:lnTo>
                  <a:lnTo>
                    <a:pt x="2" y="2246"/>
                  </a:lnTo>
                  <a:lnTo>
                    <a:pt x="3" y="2249"/>
                  </a:lnTo>
                  <a:lnTo>
                    <a:pt x="7" y="2256"/>
                  </a:lnTo>
                  <a:lnTo>
                    <a:pt x="12" y="2261"/>
                  </a:lnTo>
                  <a:lnTo>
                    <a:pt x="16" y="2263"/>
                  </a:lnTo>
                  <a:lnTo>
                    <a:pt x="19" y="2264"/>
                  </a:lnTo>
                  <a:lnTo>
                    <a:pt x="19" y="2264"/>
                  </a:lnTo>
                  <a:lnTo>
                    <a:pt x="98" y="2285"/>
                  </a:lnTo>
                  <a:lnTo>
                    <a:pt x="98" y="2285"/>
                  </a:lnTo>
                  <a:lnTo>
                    <a:pt x="176" y="2302"/>
                  </a:lnTo>
                  <a:lnTo>
                    <a:pt x="176" y="2302"/>
                  </a:lnTo>
                  <a:lnTo>
                    <a:pt x="183" y="2305"/>
                  </a:lnTo>
                  <a:lnTo>
                    <a:pt x="190" y="2310"/>
                  </a:lnTo>
                  <a:lnTo>
                    <a:pt x="194" y="2316"/>
                  </a:lnTo>
                  <a:lnTo>
                    <a:pt x="195" y="2319"/>
                  </a:lnTo>
                  <a:lnTo>
                    <a:pt x="196" y="2322"/>
                  </a:lnTo>
                  <a:lnTo>
                    <a:pt x="196" y="2322"/>
                  </a:lnTo>
                  <a:lnTo>
                    <a:pt x="200" y="2369"/>
                  </a:lnTo>
                  <a:lnTo>
                    <a:pt x="200" y="2369"/>
                  </a:lnTo>
                  <a:lnTo>
                    <a:pt x="203" y="2399"/>
                  </a:lnTo>
                  <a:lnTo>
                    <a:pt x="205" y="2414"/>
                  </a:lnTo>
                  <a:lnTo>
                    <a:pt x="205" y="2414"/>
                  </a:lnTo>
                  <a:lnTo>
                    <a:pt x="205" y="2417"/>
                  </a:lnTo>
                  <a:lnTo>
                    <a:pt x="205" y="2421"/>
                  </a:lnTo>
                  <a:lnTo>
                    <a:pt x="202" y="2427"/>
                  </a:lnTo>
                  <a:lnTo>
                    <a:pt x="198" y="2433"/>
                  </a:lnTo>
                  <a:lnTo>
                    <a:pt x="195" y="2435"/>
                  </a:lnTo>
                  <a:lnTo>
                    <a:pt x="192" y="2437"/>
                  </a:lnTo>
                  <a:lnTo>
                    <a:pt x="192" y="2437"/>
                  </a:lnTo>
                  <a:lnTo>
                    <a:pt x="118" y="2471"/>
                  </a:lnTo>
                  <a:lnTo>
                    <a:pt x="118" y="2471"/>
                  </a:lnTo>
                  <a:lnTo>
                    <a:pt x="45" y="2507"/>
                  </a:lnTo>
                  <a:lnTo>
                    <a:pt x="45" y="2507"/>
                  </a:lnTo>
                  <a:lnTo>
                    <a:pt x="42" y="2509"/>
                  </a:lnTo>
                  <a:lnTo>
                    <a:pt x="39" y="2512"/>
                  </a:lnTo>
                  <a:lnTo>
                    <a:pt x="34" y="2518"/>
                  </a:lnTo>
                  <a:lnTo>
                    <a:pt x="32" y="2525"/>
                  </a:lnTo>
                  <a:lnTo>
                    <a:pt x="31" y="2529"/>
                  </a:lnTo>
                  <a:lnTo>
                    <a:pt x="32" y="2534"/>
                  </a:lnTo>
                  <a:lnTo>
                    <a:pt x="47" y="2616"/>
                  </a:lnTo>
                  <a:lnTo>
                    <a:pt x="47" y="2616"/>
                  </a:lnTo>
                  <a:lnTo>
                    <a:pt x="48" y="2619"/>
                  </a:lnTo>
                  <a:lnTo>
                    <a:pt x="50" y="2622"/>
                  </a:lnTo>
                  <a:lnTo>
                    <a:pt x="55" y="2628"/>
                  </a:lnTo>
                  <a:lnTo>
                    <a:pt x="61" y="2633"/>
                  </a:lnTo>
                  <a:lnTo>
                    <a:pt x="66" y="2634"/>
                  </a:lnTo>
                  <a:lnTo>
                    <a:pt x="70" y="2635"/>
                  </a:lnTo>
                  <a:lnTo>
                    <a:pt x="70" y="2635"/>
                  </a:lnTo>
                  <a:lnTo>
                    <a:pt x="151" y="2640"/>
                  </a:lnTo>
                  <a:lnTo>
                    <a:pt x="151" y="2640"/>
                  </a:lnTo>
                  <a:lnTo>
                    <a:pt x="232" y="2644"/>
                  </a:lnTo>
                  <a:lnTo>
                    <a:pt x="232" y="2644"/>
                  </a:lnTo>
                  <a:lnTo>
                    <a:pt x="236" y="2645"/>
                  </a:lnTo>
                  <a:lnTo>
                    <a:pt x="239" y="2646"/>
                  </a:lnTo>
                  <a:lnTo>
                    <a:pt x="245" y="2649"/>
                  </a:lnTo>
                  <a:lnTo>
                    <a:pt x="250" y="2655"/>
                  </a:lnTo>
                  <a:lnTo>
                    <a:pt x="252" y="2658"/>
                  </a:lnTo>
                  <a:lnTo>
                    <a:pt x="253" y="2662"/>
                  </a:lnTo>
                  <a:lnTo>
                    <a:pt x="253" y="2662"/>
                  </a:lnTo>
                  <a:lnTo>
                    <a:pt x="257" y="2675"/>
                  </a:lnTo>
                  <a:lnTo>
                    <a:pt x="260" y="2689"/>
                  </a:lnTo>
                  <a:lnTo>
                    <a:pt x="265" y="2706"/>
                  </a:lnTo>
                  <a:lnTo>
                    <a:pt x="265" y="2706"/>
                  </a:lnTo>
                  <a:lnTo>
                    <a:pt x="279" y="2749"/>
                  </a:lnTo>
                  <a:lnTo>
                    <a:pt x="279" y="2749"/>
                  </a:lnTo>
                  <a:lnTo>
                    <a:pt x="280" y="2753"/>
                  </a:lnTo>
                  <a:lnTo>
                    <a:pt x="280" y="2756"/>
                  </a:lnTo>
                  <a:lnTo>
                    <a:pt x="278" y="2763"/>
                  </a:lnTo>
                  <a:lnTo>
                    <a:pt x="274" y="2770"/>
                  </a:lnTo>
                  <a:lnTo>
                    <a:pt x="272" y="2772"/>
                  </a:lnTo>
                  <a:lnTo>
                    <a:pt x="269" y="2775"/>
                  </a:lnTo>
                  <a:lnTo>
                    <a:pt x="269" y="2775"/>
                  </a:lnTo>
                  <a:lnTo>
                    <a:pt x="248" y="2790"/>
                  </a:lnTo>
                  <a:lnTo>
                    <a:pt x="202" y="2822"/>
                  </a:lnTo>
                  <a:lnTo>
                    <a:pt x="202" y="2822"/>
                  </a:lnTo>
                  <a:lnTo>
                    <a:pt x="137" y="2870"/>
                  </a:lnTo>
                  <a:lnTo>
                    <a:pt x="137" y="2870"/>
                  </a:lnTo>
                  <a:lnTo>
                    <a:pt x="134" y="2872"/>
                  </a:lnTo>
                  <a:lnTo>
                    <a:pt x="132" y="2875"/>
                  </a:lnTo>
                  <a:lnTo>
                    <a:pt x="129" y="2882"/>
                  </a:lnTo>
                  <a:lnTo>
                    <a:pt x="128" y="2890"/>
                  </a:lnTo>
                  <a:lnTo>
                    <a:pt x="128" y="2893"/>
                  </a:lnTo>
                  <a:lnTo>
                    <a:pt x="129" y="2897"/>
                  </a:lnTo>
                  <a:lnTo>
                    <a:pt x="142" y="2934"/>
                  </a:lnTo>
                  <a:lnTo>
                    <a:pt x="159" y="2975"/>
                  </a:lnTo>
                  <a:lnTo>
                    <a:pt x="159" y="2975"/>
                  </a:lnTo>
                  <a:lnTo>
                    <a:pt x="161" y="2978"/>
                  </a:lnTo>
                  <a:lnTo>
                    <a:pt x="163" y="2981"/>
                  </a:lnTo>
                  <a:lnTo>
                    <a:pt x="169" y="2987"/>
                  </a:lnTo>
                  <a:lnTo>
                    <a:pt x="176" y="2990"/>
                  </a:lnTo>
                  <a:lnTo>
                    <a:pt x="180" y="2991"/>
                  </a:lnTo>
                  <a:lnTo>
                    <a:pt x="183" y="2991"/>
                  </a:lnTo>
                  <a:lnTo>
                    <a:pt x="183" y="2991"/>
                  </a:lnTo>
                  <a:lnTo>
                    <a:pt x="264" y="2982"/>
                  </a:lnTo>
                  <a:lnTo>
                    <a:pt x="264" y="2982"/>
                  </a:lnTo>
                  <a:lnTo>
                    <a:pt x="320" y="2975"/>
                  </a:lnTo>
                  <a:lnTo>
                    <a:pt x="344" y="2972"/>
                  </a:lnTo>
                  <a:lnTo>
                    <a:pt x="344" y="2972"/>
                  </a:lnTo>
                  <a:lnTo>
                    <a:pt x="348" y="2972"/>
                  </a:lnTo>
                  <a:lnTo>
                    <a:pt x="352" y="2972"/>
                  </a:lnTo>
                  <a:lnTo>
                    <a:pt x="359" y="2974"/>
                  </a:lnTo>
                  <a:lnTo>
                    <a:pt x="365" y="2978"/>
                  </a:lnTo>
                  <a:lnTo>
                    <a:pt x="368" y="2981"/>
                  </a:lnTo>
                  <a:lnTo>
                    <a:pt x="369" y="2985"/>
                  </a:lnTo>
                  <a:lnTo>
                    <a:pt x="369" y="2985"/>
                  </a:lnTo>
                  <a:lnTo>
                    <a:pt x="388" y="3026"/>
                  </a:lnTo>
                  <a:lnTo>
                    <a:pt x="388" y="3026"/>
                  </a:lnTo>
                  <a:lnTo>
                    <a:pt x="403" y="3054"/>
                  </a:lnTo>
                  <a:lnTo>
                    <a:pt x="410" y="3067"/>
                  </a:lnTo>
                  <a:lnTo>
                    <a:pt x="410" y="3067"/>
                  </a:lnTo>
                  <a:lnTo>
                    <a:pt x="411" y="3070"/>
                  </a:lnTo>
                  <a:lnTo>
                    <a:pt x="412" y="3074"/>
                  </a:lnTo>
                  <a:lnTo>
                    <a:pt x="411" y="3081"/>
                  </a:lnTo>
                  <a:lnTo>
                    <a:pt x="409" y="3088"/>
                  </a:lnTo>
                  <a:lnTo>
                    <a:pt x="407" y="3091"/>
                  </a:lnTo>
                  <a:lnTo>
                    <a:pt x="405" y="3094"/>
                  </a:lnTo>
                  <a:lnTo>
                    <a:pt x="405" y="3094"/>
                  </a:lnTo>
                  <a:lnTo>
                    <a:pt x="347" y="3152"/>
                  </a:lnTo>
                  <a:lnTo>
                    <a:pt x="347" y="3152"/>
                  </a:lnTo>
                  <a:lnTo>
                    <a:pt x="291" y="3210"/>
                  </a:lnTo>
                  <a:lnTo>
                    <a:pt x="291" y="3210"/>
                  </a:lnTo>
                  <a:lnTo>
                    <a:pt x="288" y="3213"/>
                  </a:lnTo>
                  <a:lnTo>
                    <a:pt x="287" y="3216"/>
                  </a:lnTo>
                  <a:lnTo>
                    <a:pt x="285" y="3224"/>
                  </a:lnTo>
                  <a:lnTo>
                    <a:pt x="285" y="3232"/>
                  </a:lnTo>
                  <a:lnTo>
                    <a:pt x="286" y="3236"/>
                  </a:lnTo>
                  <a:lnTo>
                    <a:pt x="288" y="3239"/>
                  </a:lnTo>
                  <a:lnTo>
                    <a:pt x="330" y="3310"/>
                  </a:lnTo>
                  <a:lnTo>
                    <a:pt x="330" y="3310"/>
                  </a:lnTo>
                  <a:lnTo>
                    <a:pt x="333" y="3314"/>
                  </a:lnTo>
                  <a:lnTo>
                    <a:pt x="335" y="3316"/>
                  </a:lnTo>
                  <a:lnTo>
                    <a:pt x="342" y="3320"/>
                  </a:lnTo>
                  <a:lnTo>
                    <a:pt x="351" y="3322"/>
                  </a:lnTo>
                  <a:lnTo>
                    <a:pt x="355" y="3322"/>
                  </a:lnTo>
                  <a:lnTo>
                    <a:pt x="358" y="3321"/>
                  </a:lnTo>
                  <a:lnTo>
                    <a:pt x="358" y="3321"/>
                  </a:lnTo>
                  <a:lnTo>
                    <a:pt x="437" y="3298"/>
                  </a:lnTo>
                  <a:lnTo>
                    <a:pt x="437" y="3298"/>
                  </a:lnTo>
                  <a:lnTo>
                    <a:pt x="513" y="3275"/>
                  </a:lnTo>
                  <a:lnTo>
                    <a:pt x="513" y="3275"/>
                  </a:lnTo>
                  <a:lnTo>
                    <a:pt x="518" y="3274"/>
                  </a:lnTo>
                  <a:lnTo>
                    <a:pt x="521" y="3274"/>
                  </a:lnTo>
                  <a:lnTo>
                    <a:pt x="528" y="3275"/>
                  </a:lnTo>
                  <a:lnTo>
                    <a:pt x="535" y="3278"/>
                  </a:lnTo>
                  <a:lnTo>
                    <a:pt x="537" y="3280"/>
                  </a:lnTo>
                  <a:lnTo>
                    <a:pt x="540" y="3283"/>
                  </a:lnTo>
                  <a:lnTo>
                    <a:pt x="540" y="3283"/>
                  </a:lnTo>
                  <a:lnTo>
                    <a:pt x="547" y="3295"/>
                  </a:lnTo>
                  <a:lnTo>
                    <a:pt x="547" y="3295"/>
                  </a:lnTo>
                  <a:lnTo>
                    <a:pt x="567" y="3320"/>
                  </a:lnTo>
                  <a:lnTo>
                    <a:pt x="567" y="3320"/>
                  </a:lnTo>
                  <a:lnTo>
                    <a:pt x="593" y="3357"/>
                  </a:lnTo>
                  <a:lnTo>
                    <a:pt x="593" y="3357"/>
                  </a:lnTo>
                  <a:lnTo>
                    <a:pt x="595" y="3360"/>
                  </a:lnTo>
                  <a:lnTo>
                    <a:pt x="596" y="3363"/>
                  </a:lnTo>
                  <a:lnTo>
                    <a:pt x="598" y="3371"/>
                  </a:lnTo>
                  <a:lnTo>
                    <a:pt x="596" y="3378"/>
                  </a:lnTo>
                  <a:lnTo>
                    <a:pt x="595" y="3381"/>
                  </a:lnTo>
                  <a:lnTo>
                    <a:pt x="593" y="3384"/>
                  </a:lnTo>
                  <a:lnTo>
                    <a:pt x="593" y="3384"/>
                  </a:lnTo>
                  <a:lnTo>
                    <a:pt x="547" y="3451"/>
                  </a:lnTo>
                  <a:lnTo>
                    <a:pt x="547" y="3451"/>
                  </a:lnTo>
                  <a:lnTo>
                    <a:pt x="502" y="3519"/>
                  </a:lnTo>
                  <a:lnTo>
                    <a:pt x="502" y="3519"/>
                  </a:lnTo>
                  <a:lnTo>
                    <a:pt x="500" y="3522"/>
                  </a:lnTo>
                  <a:lnTo>
                    <a:pt x="499" y="3525"/>
                  </a:lnTo>
                  <a:lnTo>
                    <a:pt x="498" y="3533"/>
                  </a:lnTo>
                  <a:lnTo>
                    <a:pt x="500" y="3541"/>
                  </a:lnTo>
                  <a:lnTo>
                    <a:pt x="501" y="3544"/>
                  </a:lnTo>
                  <a:lnTo>
                    <a:pt x="503" y="3547"/>
                  </a:lnTo>
                  <a:lnTo>
                    <a:pt x="503" y="3547"/>
                  </a:lnTo>
                  <a:lnTo>
                    <a:pt x="517" y="3563"/>
                  </a:lnTo>
                  <a:lnTo>
                    <a:pt x="517" y="3563"/>
                  </a:lnTo>
                  <a:lnTo>
                    <a:pt x="530" y="3578"/>
                  </a:lnTo>
                  <a:lnTo>
                    <a:pt x="559" y="3610"/>
                  </a:lnTo>
                  <a:lnTo>
                    <a:pt x="559" y="3610"/>
                  </a:lnTo>
                  <a:lnTo>
                    <a:pt x="562" y="3613"/>
                  </a:lnTo>
                  <a:lnTo>
                    <a:pt x="565" y="3615"/>
                  </a:lnTo>
                  <a:lnTo>
                    <a:pt x="572" y="3617"/>
                  </a:lnTo>
                  <a:lnTo>
                    <a:pt x="580" y="3618"/>
                  </a:lnTo>
                  <a:lnTo>
                    <a:pt x="583" y="3617"/>
                  </a:lnTo>
                  <a:lnTo>
                    <a:pt x="587" y="3616"/>
                  </a:lnTo>
                  <a:lnTo>
                    <a:pt x="587" y="3616"/>
                  </a:lnTo>
                  <a:lnTo>
                    <a:pt x="610" y="3606"/>
                  </a:lnTo>
                  <a:lnTo>
                    <a:pt x="660" y="3581"/>
                  </a:lnTo>
                  <a:lnTo>
                    <a:pt x="660" y="3581"/>
                  </a:lnTo>
                  <a:lnTo>
                    <a:pt x="732" y="3543"/>
                  </a:lnTo>
                  <a:lnTo>
                    <a:pt x="732" y="3543"/>
                  </a:lnTo>
                  <a:lnTo>
                    <a:pt x="736" y="3542"/>
                  </a:lnTo>
                  <a:lnTo>
                    <a:pt x="739" y="3541"/>
                  </a:lnTo>
                  <a:lnTo>
                    <a:pt x="747" y="3541"/>
                  </a:lnTo>
                  <a:lnTo>
                    <a:pt x="754" y="3543"/>
                  </a:lnTo>
                  <a:lnTo>
                    <a:pt x="757" y="3544"/>
                  </a:lnTo>
                  <a:lnTo>
                    <a:pt x="759" y="3547"/>
                  </a:lnTo>
                  <a:lnTo>
                    <a:pt x="759" y="3547"/>
                  </a:lnTo>
                  <a:lnTo>
                    <a:pt x="792" y="3579"/>
                  </a:lnTo>
                  <a:lnTo>
                    <a:pt x="792" y="3579"/>
                  </a:lnTo>
                  <a:lnTo>
                    <a:pt x="826" y="3611"/>
                  </a:lnTo>
                  <a:lnTo>
                    <a:pt x="826" y="3611"/>
                  </a:lnTo>
                  <a:lnTo>
                    <a:pt x="828" y="3613"/>
                  </a:lnTo>
                  <a:lnTo>
                    <a:pt x="830" y="3616"/>
                  </a:lnTo>
                  <a:lnTo>
                    <a:pt x="832" y="3623"/>
                  </a:lnTo>
                  <a:lnTo>
                    <a:pt x="832" y="3630"/>
                  </a:lnTo>
                  <a:lnTo>
                    <a:pt x="831" y="3634"/>
                  </a:lnTo>
                  <a:lnTo>
                    <a:pt x="830" y="3637"/>
                  </a:lnTo>
                  <a:lnTo>
                    <a:pt x="830" y="3637"/>
                  </a:lnTo>
                  <a:lnTo>
                    <a:pt x="795" y="3711"/>
                  </a:lnTo>
                  <a:lnTo>
                    <a:pt x="795" y="3711"/>
                  </a:lnTo>
                  <a:lnTo>
                    <a:pt x="763" y="3785"/>
                  </a:lnTo>
                  <a:lnTo>
                    <a:pt x="763" y="3785"/>
                  </a:lnTo>
                  <a:lnTo>
                    <a:pt x="762" y="3789"/>
                  </a:lnTo>
                  <a:lnTo>
                    <a:pt x="762" y="3793"/>
                  </a:lnTo>
                  <a:lnTo>
                    <a:pt x="762" y="3800"/>
                  </a:lnTo>
                  <a:lnTo>
                    <a:pt x="765" y="3808"/>
                  </a:lnTo>
                  <a:lnTo>
                    <a:pt x="768" y="3811"/>
                  </a:lnTo>
                  <a:lnTo>
                    <a:pt x="770" y="3814"/>
                  </a:lnTo>
                  <a:lnTo>
                    <a:pt x="770" y="3814"/>
                  </a:lnTo>
                  <a:lnTo>
                    <a:pt x="801" y="3840"/>
                  </a:lnTo>
                  <a:lnTo>
                    <a:pt x="801" y="3840"/>
                  </a:lnTo>
                  <a:lnTo>
                    <a:pt x="824" y="3859"/>
                  </a:lnTo>
                  <a:lnTo>
                    <a:pt x="834" y="3866"/>
                  </a:lnTo>
                  <a:lnTo>
                    <a:pt x="834" y="3866"/>
                  </a:lnTo>
                  <a:lnTo>
                    <a:pt x="837" y="3868"/>
                  </a:lnTo>
                  <a:lnTo>
                    <a:pt x="841" y="3870"/>
                  </a:lnTo>
                  <a:lnTo>
                    <a:pt x="849" y="3871"/>
                  </a:lnTo>
                  <a:lnTo>
                    <a:pt x="857" y="3870"/>
                  </a:lnTo>
                  <a:lnTo>
                    <a:pt x="861" y="3869"/>
                  </a:lnTo>
                  <a:lnTo>
                    <a:pt x="864" y="3867"/>
                  </a:lnTo>
                  <a:lnTo>
                    <a:pt x="864" y="3867"/>
                  </a:lnTo>
                  <a:lnTo>
                    <a:pt x="930" y="3819"/>
                  </a:lnTo>
                  <a:lnTo>
                    <a:pt x="930" y="3819"/>
                  </a:lnTo>
                  <a:lnTo>
                    <a:pt x="994" y="3771"/>
                  </a:lnTo>
                  <a:lnTo>
                    <a:pt x="994" y="3771"/>
                  </a:lnTo>
                  <a:lnTo>
                    <a:pt x="1000" y="3768"/>
                  </a:lnTo>
                  <a:lnTo>
                    <a:pt x="1007" y="3766"/>
                  </a:lnTo>
                  <a:lnTo>
                    <a:pt x="1016" y="3767"/>
                  </a:lnTo>
                  <a:lnTo>
                    <a:pt x="1019" y="3768"/>
                  </a:lnTo>
                  <a:lnTo>
                    <a:pt x="1022" y="3770"/>
                  </a:lnTo>
                  <a:lnTo>
                    <a:pt x="1022" y="3770"/>
                  </a:lnTo>
                  <a:lnTo>
                    <a:pt x="1060" y="3795"/>
                  </a:lnTo>
                  <a:lnTo>
                    <a:pt x="1060" y="3795"/>
                  </a:lnTo>
                  <a:lnTo>
                    <a:pt x="1085" y="3813"/>
                  </a:lnTo>
                  <a:lnTo>
                    <a:pt x="1085" y="3813"/>
                  </a:lnTo>
                  <a:lnTo>
                    <a:pt x="1098" y="3821"/>
                  </a:lnTo>
                  <a:lnTo>
                    <a:pt x="1098" y="3821"/>
                  </a:lnTo>
                  <a:lnTo>
                    <a:pt x="1100" y="3823"/>
                  </a:lnTo>
                  <a:lnTo>
                    <a:pt x="1103" y="3825"/>
                  </a:lnTo>
                  <a:lnTo>
                    <a:pt x="1106" y="3832"/>
                  </a:lnTo>
                  <a:lnTo>
                    <a:pt x="1108" y="3839"/>
                  </a:lnTo>
                  <a:lnTo>
                    <a:pt x="1108" y="3842"/>
                  </a:lnTo>
                  <a:lnTo>
                    <a:pt x="1107" y="3846"/>
                  </a:lnTo>
                  <a:lnTo>
                    <a:pt x="1107" y="3846"/>
                  </a:lnTo>
                  <a:lnTo>
                    <a:pt x="1085" y="3924"/>
                  </a:lnTo>
                  <a:lnTo>
                    <a:pt x="1085" y="3924"/>
                  </a:lnTo>
                  <a:lnTo>
                    <a:pt x="1066" y="4003"/>
                  </a:lnTo>
                  <a:lnTo>
                    <a:pt x="1066" y="4003"/>
                  </a:lnTo>
                  <a:lnTo>
                    <a:pt x="1066" y="4007"/>
                  </a:lnTo>
                  <a:lnTo>
                    <a:pt x="1066" y="4012"/>
                  </a:lnTo>
                  <a:lnTo>
                    <a:pt x="1068" y="4019"/>
                  </a:lnTo>
                  <a:lnTo>
                    <a:pt x="1072" y="4026"/>
                  </a:lnTo>
                  <a:lnTo>
                    <a:pt x="1074" y="4028"/>
                  </a:lnTo>
                  <a:lnTo>
                    <a:pt x="1077" y="4031"/>
                  </a:lnTo>
                  <a:lnTo>
                    <a:pt x="1112" y="4049"/>
                  </a:lnTo>
                  <a:lnTo>
                    <a:pt x="1151" y="4071"/>
                  </a:lnTo>
                  <a:lnTo>
                    <a:pt x="1151" y="4071"/>
                  </a:lnTo>
                  <a:lnTo>
                    <a:pt x="1154" y="4072"/>
                  </a:lnTo>
                  <a:lnTo>
                    <a:pt x="1158" y="4073"/>
                  </a:lnTo>
                  <a:lnTo>
                    <a:pt x="1165" y="4073"/>
                  </a:lnTo>
                  <a:lnTo>
                    <a:pt x="1174" y="4071"/>
                  </a:lnTo>
                  <a:lnTo>
                    <a:pt x="1177" y="4069"/>
                  </a:lnTo>
                  <a:lnTo>
                    <a:pt x="1180" y="4067"/>
                  </a:lnTo>
                  <a:lnTo>
                    <a:pt x="1180" y="4067"/>
                  </a:lnTo>
                  <a:lnTo>
                    <a:pt x="1236" y="4008"/>
                  </a:lnTo>
                  <a:lnTo>
                    <a:pt x="1236" y="4008"/>
                  </a:lnTo>
                  <a:lnTo>
                    <a:pt x="1291" y="3949"/>
                  </a:lnTo>
                  <a:lnTo>
                    <a:pt x="1291" y="3949"/>
                  </a:lnTo>
                  <a:lnTo>
                    <a:pt x="1294" y="3946"/>
                  </a:lnTo>
                  <a:lnTo>
                    <a:pt x="1298" y="3944"/>
                  </a:lnTo>
                  <a:lnTo>
                    <a:pt x="1304" y="3942"/>
                  </a:lnTo>
                  <a:lnTo>
                    <a:pt x="1312" y="3941"/>
                  </a:lnTo>
                  <a:lnTo>
                    <a:pt x="1315" y="3942"/>
                  </a:lnTo>
                  <a:lnTo>
                    <a:pt x="1318" y="3943"/>
                  </a:lnTo>
                  <a:lnTo>
                    <a:pt x="1318" y="3943"/>
                  </a:lnTo>
                  <a:lnTo>
                    <a:pt x="1331" y="3949"/>
                  </a:lnTo>
                  <a:lnTo>
                    <a:pt x="1360" y="3961"/>
                  </a:lnTo>
                  <a:lnTo>
                    <a:pt x="1360" y="3961"/>
                  </a:lnTo>
                  <a:lnTo>
                    <a:pt x="1402" y="3980"/>
                  </a:lnTo>
                  <a:lnTo>
                    <a:pt x="1402" y="3980"/>
                  </a:lnTo>
                  <a:lnTo>
                    <a:pt x="1405" y="3982"/>
                  </a:lnTo>
                  <a:lnTo>
                    <a:pt x="1407" y="3984"/>
                  </a:lnTo>
                  <a:lnTo>
                    <a:pt x="1412" y="3990"/>
                  </a:lnTo>
                  <a:lnTo>
                    <a:pt x="1414" y="3997"/>
                  </a:lnTo>
                  <a:lnTo>
                    <a:pt x="1415" y="4000"/>
                  </a:lnTo>
                  <a:lnTo>
                    <a:pt x="1415" y="4004"/>
                  </a:lnTo>
                  <a:lnTo>
                    <a:pt x="1415" y="4004"/>
                  </a:lnTo>
                  <a:lnTo>
                    <a:pt x="1408" y="4084"/>
                  </a:lnTo>
                  <a:lnTo>
                    <a:pt x="1408" y="4084"/>
                  </a:lnTo>
                  <a:lnTo>
                    <a:pt x="1403" y="4165"/>
                  </a:lnTo>
                  <a:lnTo>
                    <a:pt x="1403" y="4165"/>
                  </a:lnTo>
                  <a:lnTo>
                    <a:pt x="1403" y="4169"/>
                  </a:lnTo>
                  <a:lnTo>
                    <a:pt x="1404" y="4173"/>
                  </a:lnTo>
                  <a:lnTo>
                    <a:pt x="1407" y="4180"/>
                  </a:lnTo>
                  <a:lnTo>
                    <a:pt x="1412" y="4186"/>
                  </a:lnTo>
                  <a:lnTo>
                    <a:pt x="1415" y="4188"/>
                  </a:lnTo>
                  <a:lnTo>
                    <a:pt x="1420" y="4190"/>
                  </a:lnTo>
                  <a:lnTo>
                    <a:pt x="1420" y="4190"/>
                  </a:lnTo>
                  <a:lnTo>
                    <a:pt x="1431" y="4195"/>
                  </a:lnTo>
                  <a:lnTo>
                    <a:pt x="1458" y="4204"/>
                  </a:lnTo>
                  <a:lnTo>
                    <a:pt x="1458" y="4204"/>
                  </a:lnTo>
                  <a:lnTo>
                    <a:pt x="1497" y="4216"/>
                  </a:lnTo>
                  <a:lnTo>
                    <a:pt x="1497" y="4216"/>
                  </a:lnTo>
                  <a:lnTo>
                    <a:pt x="1501" y="4218"/>
                  </a:lnTo>
                  <a:lnTo>
                    <a:pt x="1506" y="4218"/>
                  </a:lnTo>
                  <a:lnTo>
                    <a:pt x="1513" y="4216"/>
                  </a:lnTo>
                  <a:lnTo>
                    <a:pt x="1520" y="4213"/>
                  </a:lnTo>
                  <a:lnTo>
                    <a:pt x="1523" y="4210"/>
                  </a:lnTo>
                  <a:lnTo>
                    <a:pt x="1525" y="4207"/>
                  </a:lnTo>
                  <a:lnTo>
                    <a:pt x="1525" y="4207"/>
                  </a:lnTo>
                  <a:lnTo>
                    <a:pt x="1571" y="4141"/>
                  </a:lnTo>
                  <a:lnTo>
                    <a:pt x="1571" y="4141"/>
                  </a:lnTo>
                  <a:lnTo>
                    <a:pt x="1601" y="4095"/>
                  </a:lnTo>
                  <a:lnTo>
                    <a:pt x="1615" y="4073"/>
                  </a:lnTo>
                  <a:lnTo>
                    <a:pt x="1615" y="4073"/>
                  </a:lnTo>
                  <a:lnTo>
                    <a:pt x="1617" y="4070"/>
                  </a:lnTo>
                  <a:lnTo>
                    <a:pt x="1619" y="4067"/>
                  </a:lnTo>
                  <a:lnTo>
                    <a:pt x="1627" y="4063"/>
                  </a:lnTo>
                  <a:lnTo>
                    <a:pt x="1634" y="4061"/>
                  </a:lnTo>
                  <a:lnTo>
                    <a:pt x="1637" y="4061"/>
                  </a:lnTo>
                  <a:lnTo>
                    <a:pt x="1641" y="4062"/>
                  </a:lnTo>
                  <a:lnTo>
                    <a:pt x="1641" y="4062"/>
                  </a:lnTo>
                  <a:lnTo>
                    <a:pt x="1685" y="4073"/>
                  </a:lnTo>
                  <a:lnTo>
                    <a:pt x="1685" y="4073"/>
                  </a:lnTo>
                  <a:lnTo>
                    <a:pt x="1700" y="4077"/>
                  </a:lnTo>
                  <a:lnTo>
                    <a:pt x="1715" y="4080"/>
                  </a:lnTo>
                  <a:lnTo>
                    <a:pt x="1715" y="4080"/>
                  </a:lnTo>
                  <a:lnTo>
                    <a:pt x="1729" y="4083"/>
                  </a:lnTo>
                  <a:lnTo>
                    <a:pt x="1729" y="4083"/>
                  </a:lnTo>
                  <a:lnTo>
                    <a:pt x="1732" y="4084"/>
                  </a:lnTo>
                  <a:lnTo>
                    <a:pt x="1735" y="4086"/>
                  </a:lnTo>
                  <a:lnTo>
                    <a:pt x="1741" y="4091"/>
                  </a:lnTo>
                  <a:lnTo>
                    <a:pt x="1745" y="4098"/>
                  </a:lnTo>
                  <a:lnTo>
                    <a:pt x="1746" y="4102"/>
                  </a:lnTo>
                  <a:lnTo>
                    <a:pt x="1746" y="4105"/>
                  </a:lnTo>
                  <a:lnTo>
                    <a:pt x="1746" y="4105"/>
                  </a:lnTo>
                  <a:lnTo>
                    <a:pt x="1754" y="4186"/>
                  </a:lnTo>
                  <a:lnTo>
                    <a:pt x="1754" y="4186"/>
                  </a:lnTo>
                  <a:lnTo>
                    <a:pt x="1763" y="4267"/>
                  </a:lnTo>
                  <a:lnTo>
                    <a:pt x="1763" y="4267"/>
                  </a:lnTo>
                  <a:lnTo>
                    <a:pt x="1763" y="4271"/>
                  </a:lnTo>
                  <a:lnTo>
                    <a:pt x="1765" y="4274"/>
                  </a:lnTo>
                  <a:lnTo>
                    <a:pt x="1769" y="4280"/>
                  </a:lnTo>
                  <a:lnTo>
                    <a:pt x="1775" y="4285"/>
                  </a:lnTo>
                  <a:lnTo>
                    <a:pt x="1779" y="4287"/>
                  </a:lnTo>
                  <a:lnTo>
                    <a:pt x="1782" y="4287"/>
                  </a:lnTo>
                  <a:lnTo>
                    <a:pt x="1822" y="4294"/>
                  </a:lnTo>
                  <a:lnTo>
                    <a:pt x="1865" y="4301"/>
                  </a:lnTo>
                  <a:lnTo>
                    <a:pt x="1865" y="4301"/>
                  </a:lnTo>
                  <a:lnTo>
                    <a:pt x="1868" y="4301"/>
                  </a:lnTo>
                  <a:lnTo>
                    <a:pt x="1873" y="4301"/>
                  </a:lnTo>
                  <a:lnTo>
                    <a:pt x="1880" y="4297"/>
                  </a:lnTo>
                  <a:lnTo>
                    <a:pt x="1886" y="4292"/>
                  </a:lnTo>
                  <a:lnTo>
                    <a:pt x="1889" y="4290"/>
                  </a:lnTo>
                  <a:lnTo>
                    <a:pt x="1891" y="4286"/>
                  </a:lnTo>
                  <a:lnTo>
                    <a:pt x="1891" y="4286"/>
                  </a:lnTo>
                  <a:lnTo>
                    <a:pt x="1924" y="4212"/>
                  </a:lnTo>
                  <a:lnTo>
                    <a:pt x="1924" y="4212"/>
                  </a:lnTo>
                  <a:lnTo>
                    <a:pt x="1956" y="4138"/>
                  </a:lnTo>
                  <a:lnTo>
                    <a:pt x="1956" y="4138"/>
                  </a:lnTo>
                  <a:lnTo>
                    <a:pt x="1957" y="4134"/>
                  </a:lnTo>
                  <a:lnTo>
                    <a:pt x="1959" y="4131"/>
                  </a:lnTo>
                  <a:lnTo>
                    <a:pt x="1965" y="4126"/>
                  </a:lnTo>
                  <a:lnTo>
                    <a:pt x="1972" y="4123"/>
                  </a:lnTo>
                  <a:lnTo>
                    <a:pt x="1975" y="4123"/>
                  </a:lnTo>
                  <a:lnTo>
                    <a:pt x="1978" y="4123"/>
                  </a:lnTo>
                  <a:lnTo>
                    <a:pt x="1978" y="4123"/>
                  </a:lnTo>
                  <a:lnTo>
                    <a:pt x="1992" y="4124"/>
                  </a:lnTo>
                  <a:lnTo>
                    <a:pt x="1992" y="4124"/>
                  </a:lnTo>
                  <a:lnTo>
                    <a:pt x="2024" y="4126"/>
                  </a:lnTo>
                  <a:lnTo>
                    <a:pt x="2024" y="4126"/>
                  </a:lnTo>
                  <a:lnTo>
                    <a:pt x="2069" y="4128"/>
                  </a:lnTo>
                  <a:lnTo>
                    <a:pt x="2069" y="4128"/>
                  </a:lnTo>
                  <a:lnTo>
                    <a:pt x="2073" y="4129"/>
                  </a:lnTo>
                  <a:lnTo>
                    <a:pt x="2076" y="4130"/>
                  </a:lnTo>
                  <a:lnTo>
                    <a:pt x="2083" y="4134"/>
                  </a:lnTo>
                  <a:lnTo>
                    <a:pt x="2088" y="4141"/>
                  </a:lnTo>
                  <a:lnTo>
                    <a:pt x="2090" y="4144"/>
                  </a:lnTo>
                  <a:lnTo>
                    <a:pt x="2091" y="4147"/>
                  </a:lnTo>
                  <a:lnTo>
                    <a:pt x="2091" y="4147"/>
                  </a:lnTo>
                  <a:lnTo>
                    <a:pt x="2111" y="4225"/>
                  </a:lnTo>
                  <a:lnTo>
                    <a:pt x="2111" y="4225"/>
                  </a:lnTo>
                  <a:lnTo>
                    <a:pt x="2135" y="4303"/>
                  </a:lnTo>
                  <a:lnTo>
                    <a:pt x="2135" y="4303"/>
                  </a:lnTo>
                  <a:lnTo>
                    <a:pt x="2136" y="4307"/>
                  </a:lnTo>
                  <a:lnTo>
                    <a:pt x="2138" y="4310"/>
                  </a:lnTo>
                  <a:lnTo>
                    <a:pt x="2143" y="4315"/>
                  </a:lnTo>
                  <a:lnTo>
                    <a:pt x="2150" y="4319"/>
                  </a:lnTo>
                  <a:lnTo>
                    <a:pt x="2154" y="4320"/>
                  </a:lnTo>
                  <a:lnTo>
                    <a:pt x="2157" y="4320"/>
                  </a:lnTo>
                  <a:lnTo>
                    <a:pt x="2157" y="4320"/>
                  </a:lnTo>
                  <a:lnTo>
                    <a:pt x="2199" y="4320"/>
                  </a:lnTo>
                  <a:lnTo>
                    <a:pt x="2199" y="4320"/>
                  </a:lnTo>
                  <a:lnTo>
                    <a:pt x="2241" y="4319"/>
                  </a:lnTo>
                  <a:lnTo>
                    <a:pt x="2241" y="4319"/>
                  </a:lnTo>
                  <a:lnTo>
                    <a:pt x="2245" y="4318"/>
                  </a:lnTo>
                  <a:lnTo>
                    <a:pt x="2249" y="4317"/>
                  </a:lnTo>
                  <a:lnTo>
                    <a:pt x="2256" y="4313"/>
                  </a:lnTo>
                  <a:lnTo>
                    <a:pt x="2261" y="4308"/>
                  </a:lnTo>
                  <a:lnTo>
                    <a:pt x="2263" y="4304"/>
                  </a:lnTo>
                  <a:lnTo>
                    <a:pt x="2264" y="4301"/>
                  </a:lnTo>
                  <a:lnTo>
                    <a:pt x="2264" y="4301"/>
                  </a:lnTo>
                  <a:lnTo>
                    <a:pt x="2284" y="4222"/>
                  </a:lnTo>
                  <a:lnTo>
                    <a:pt x="2284" y="4222"/>
                  </a:lnTo>
                  <a:lnTo>
                    <a:pt x="2302" y="4144"/>
                  </a:lnTo>
                  <a:lnTo>
                    <a:pt x="2302" y="4144"/>
                  </a:lnTo>
                  <a:lnTo>
                    <a:pt x="2303" y="4140"/>
                  </a:lnTo>
                  <a:lnTo>
                    <a:pt x="2305" y="4137"/>
                  </a:lnTo>
                  <a:lnTo>
                    <a:pt x="2309" y="4130"/>
                  </a:lnTo>
                  <a:lnTo>
                    <a:pt x="2315" y="4126"/>
                  </a:lnTo>
                  <a:lnTo>
                    <a:pt x="2318" y="4125"/>
                  </a:lnTo>
                  <a:lnTo>
                    <a:pt x="2322" y="4124"/>
                  </a:lnTo>
                  <a:lnTo>
                    <a:pt x="2322" y="4124"/>
                  </a:lnTo>
                  <a:lnTo>
                    <a:pt x="2368" y="4120"/>
                  </a:lnTo>
                  <a:lnTo>
                    <a:pt x="2368" y="4120"/>
                  </a:lnTo>
                  <a:lnTo>
                    <a:pt x="2399" y="4117"/>
                  </a:lnTo>
                  <a:lnTo>
                    <a:pt x="2413" y="4115"/>
                  </a:lnTo>
                  <a:lnTo>
                    <a:pt x="2413" y="4115"/>
                  </a:lnTo>
                  <a:lnTo>
                    <a:pt x="2417" y="4115"/>
                  </a:lnTo>
                  <a:lnTo>
                    <a:pt x="2420" y="4115"/>
                  </a:lnTo>
                  <a:lnTo>
                    <a:pt x="2427" y="4118"/>
                  </a:lnTo>
                  <a:lnTo>
                    <a:pt x="2433" y="4122"/>
                  </a:lnTo>
                  <a:lnTo>
                    <a:pt x="2435" y="4125"/>
                  </a:lnTo>
                  <a:lnTo>
                    <a:pt x="2437" y="4128"/>
                  </a:lnTo>
                  <a:lnTo>
                    <a:pt x="2437" y="4128"/>
                  </a:lnTo>
                  <a:lnTo>
                    <a:pt x="2471" y="4202"/>
                  </a:lnTo>
                  <a:lnTo>
                    <a:pt x="2471" y="4202"/>
                  </a:lnTo>
                  <a:lnTo>
                    <a:pt x="2507" y="4275"/>
                  </a:lnTo>
                  <a:lnTo>
                    <a:pt x="2507" y="4275"/>
                  </a:lnTo>
                  <a:lnTo>
                    <a:pt x="2509" y="4279"/>
                  </a:lnTo>
                  <a:lnTo>
                    <a:pt x="2511" y="4281"/>
                  </a:lnTo>
                  <a:lnTo>
                    <a:pt x="2518" y="4286"/>
                  </a:lnTo>
                  <a:lnTo>
                    <a:pt x="2525" y="4288"/>
                  </a:lnTo>
                  <a:lnTo>
                    <a:pt x="2529" y="4289"/>
                  </a:lnTo>
                  <a:lnTo>
                    <a:pt x="2533" y="4288"/>
                  </a:lnTo>
                  <a:lnTo>
                    <a:pt x="2572" y="4281"/>
                  </a:lnTo>
                  <a:lnTo>
                    <a:pt x="2615" y="4273"/>
                  </a:lnTo>
                  <a:lnTo>
                    <a:pt x="2615" y="4273"/>
                  </a:lnTo>
                  <a:lnTo>
                    <a:pt x="2619" y="4272"/>
                  </a:lnTo>
                  <a:lnTo>
                    <a:pt x="2622" y="4270"/>
                  </a:lnTo>
                  <a:lnTo>
                    <a:pt x="2628" y="4265"/>
                  </a:lnTo>
                  <a:lnTo>
                    <a:pt x="2632" y="4259"/>
                  </a:lnTo>
                  <a:lnTo>
                    <a:pt x="2634" y="4254"/>
                  </a:lnTo>
                  <a:lnTo>
                    <a:pt x="2634" y="4251"/>
                  </a:lnTo>
                  <a:lnTo>
                    <a:pt x="2634" y="4251"/>
                  </a:lnTo>
                  <a:lnTo>
                    <a:pt x="2640" y="4169"/>
                  </a:lnTo>
                  <a:lnTo>
                    <a:pt x="2640" y="4169"/>
                  </a:lnTo>
                  <a:lnTo>
                    <a:pt x="2644" y="4088"/>
                  </a:lnTo>
                  <a:lnTo>
                    <a:pt x="2644" y="4088"/>
                  </a:lnTo>
                  <a:lnTo>
                    <a:pt x="2644" y="4084"/>
                  </a:lnTo>
                  <a:lnTo>
                    <a:pt x="2645" y="4081"/>
                  </a:lnTo>
                  <a:lnTo>
                    <a:pt x="2649" y="4075"/>
                  </a:lnTo>
                  <a:lnTo>
                    <a:pt x="2655" y="4070"/>
                  </a:lnTo>
                  <a:lnTo>
                    <a:pt x="2658" y="4068"/>
                  </a:lnTo>
                  <a:lnTo>
                    <a:pt x="2661" y="4067"/>
                  </a:lnTo>
                  <a:lnTo>
                    <a:pt x="2661" y="4067"/>
                  </a:lnTo>
                  <a:lnTo>
                    <a:pt x="2675" y="4063"/>
                  </a:lnTo>
                  <a:lnTo>
                    <a:pt x="2689" y="4060"/>
                  </a:lnTo>
                  <a:lnTo>
                    <a:pt x="2705" y="4055"/>
                  </a:lnTo>
                  <a:lnTo>
                    <a:pt x="2705" y="4055"/>
                  </a:lnTo>
                  <a:lnTo>
                    <a:pt x="2749" y="4041"/>
                  </a:lnTo>
                  <a:lnTo>
                    <a:pt x="2749" y="4041"/>
                  </a:lnTo>
                  <a:lnTo>
                    <a:pt x="2752" y="4040"/>
                  </a:lnTo>
                  <a:lnTo>
                    <a:pt x="2756" y="4040"/>
                  </a:lnTo>
                  <a:lnTo>
                    <a:pt x="2763" y="4042"/>
                  </a:lnTo>
                  <a:lnTo>
                    <a:pt x="2769" y="4046"/>
                  </a:lnTo>
                  <a:lnTo>
                    <a:pt x="2772" y="4048"/>
                  </a:lnTo>
                  <a:lnTo>
                    <a:pt x="2774" y="4051"/>
                  </a:lnTo>
                  <a:lnTo>
                    <a:pt x="2774" y="4051"/>
                  </a:lnTo>
                  <a:lnTo>
                    <a:pt x="2789" y="4072"/>
                  </a:lnTo>
                  <a:lnTo>
                    <a:pt x="2821" y="4118"/>
                  </a:lnTo>
                  <a:lnTo>
                    <a:pt x="2821" y="4118"/>
                  </a:lnTo>
                  <a:lnTo>
                    <a:pt x="2869" y="4183"/>
                  </a:lnTo>
                  <a:lnTo>
                    <a:pt x="2869" y="4183"/>
                  </a:lnTo>
                  <a:lnTo>
                    <a:pt x="2872" y="4186"/>
                  </a:lnTo>
                  <a:lnTo>
                    <a:pt x="2875" y="4188"/>
                  </a:lnTo>
                  <a:lnTo>
                    <a:pt x="2882" y="4191"/>
                  </a:lnTo>
                  <a:lnTo>
                    <a:pt x="2889" y="4193"/>
                  </a:lnTo>
                  <a:lnTo>
                    <a:pt x="2893" y="4192"/>
                  </a:lnTo>
                  <a:lnTo>
                    <a:pt x="2897" y="4191"/>
                  </a:lnTo>
                  <a:lnTo>
                    <a:pt x="2897" y="4191"/>
                  </a:lnTo>
                  <a:lnTo>
                    <a:pt x="2936" y="4178"/>
                  </a:lnTo>
                  <a:lnTo>
                    <a:pt x="2936" y="4178"/>
                  </a:lnTo>
                  <a:lnTo>
                    <a:pt x="2974" y="4161"/>
                  </a:lnTo>
                  <a:lnTo>
                    <a:pt x="2974" y="4161"/>
                  </a:lnTo>
                  <a:lnTo>
                    <a:pt x="2978" y="4159"/>
                  </a:lnTo>
                  <a:lnTo>
                    <a:pt x="2981" y="4157"/>
                  </a:lnTo>
                  <a:lnTo>
                    <a:pt x="2987" y="4151"/>
                  </a:lnTo>
                  <a:lnTo>
                    <a:pt x="2990" y="4144"/>
                  </a:lnTo>
                  <a:lnTo>
                    <a:pt x="2990" y="4140"/>
                  </a:lnTo>
                  <a:lnTo>
                    <a:pt x="2990" y="4137"/>
                  </a:lnTo>
                  <a:lnTo>
                    <a:pt x="2990" y="4137"/>
                  </a:lnTo>
                  <a:lnTo>
                    <a:pt x="2981" y="4056"/>
                  </a:lnTo>
                  <a:lnTo>
                    <a:pt x="2981" y="4056"/>
                  </a:lnTo>
                  <a:lnTo>
                    <a:pt x="2975" y="4000"/>
                  </a:lnTo>
                  <a:lnTo>
                    <a:pt x="2971" y="3976"/>
                  </a:lnTo>
                  <a:lnTo>
                    <a:pt x="2971" y="3976"/>
                  </a:lnTo>
                  <a:lnTo>
                    <a:pt x="2971" y="3972"/>
                  </a:lnTo>
                  <a:lnTo>
                    <a:pt x="2972" y="3968"/>
                  </a:lnTo>
                  <a:lnTo>
                    <a:pt x="2974" y="3961"/>
                  </a:lnTo>
                  <a:lnTo>
                    <a:pt x="2978" y="3955"/>
                  </a:lnTo>
                  <a:lnTo>
                    <a:pt x="2981" y="3952"/>
                  </a:lnTo>
                  <a:lnTo>
                    <a:pt x="2985" y="3951"/>
                  </a:lnTo>
                  <a:lnTo>
                    <a:pt x="2985" y="3951"/>
                  </a:lnTo>
                  <a:lnTo>
                    <a:pt x="3026" y="3932"/>
                  </a:lnTo>
                  <a:lnTo>
                    <a:pt x="3026" y="3932"/>
                  </a:lnTo>
                  <a:lnTo>
                    <a:pt x="3053" y="3917"/>
                  </a:lnTo>
                  <a:lnTo>
                    <a:pt x="3067" y="3911"/>
                  </a:lnTo>
                  <a:lnTo>
                    <a:pt x="3067" y="3911"/>
                  </a:lnTo>
                  <a:lnTo>
                    <a:pt x="3070" y="3909"/>
                  </a:lnTo>
                  <a:lnTo>
                    <a:pt x="3073" y="3909"/>
                  </a:lnTo>
                  <a:lnTo>
                    <a:pt x="3080" y="3909"/>
                  </a:lnTo>
                  <a:lnTo>
                    <a:pt x="3087" y="3911"/>
                  </a:lnTo>
                  <a:lnTo>
                    <a:pt x="3090" y="3913"/>
                  </a:lnTo>
                  <a:lnTo>
                    <a:pt x="3093" y="3915"/>
                  </a:lnTo>
                  <a:lnTo>
                    <a:pt x="3093" y="3915"/>
                  </a:lnTo>
                  <a:lnTo>
                    <a:pt x="3151" y="3973"/>
                  </a:lnTo>
                  <a:lnTo>
                    <a:pt x="3151" y="3973"/>
                  </a:lnTo>
                  <a:lnTo>
                    <a:pt x="3210" y="4029"/>
                  </a:lnTo>
                  <a:lnTo>
                    <a:pt x="3210" y="4029"/>
                  </a:lnTo>
                  <a:lnTo>
                    <a:pt x="3212" y="4032"/>
                  </a:lnTo>
                  <a:lnTo>
                    <a:pt x="3216" y="4033"/>
                  </a:lnTo>
                  <a:lnTo>
                    <a:pt x="3223" y="4035"/>
                  </a:lnTo>
                  <a:lnTo>
                    <a:pt x="3232" y="4035"/>
                  </a:lnTo>
                  <a:lnTo>
                    <a:pt x="3235" y="4034"/>
                  </a:lnTo>
                  <a:lnTo>
                    <a:pt x="3239" y="4032"/>
                  </a:lnTo>
                  <a:lnTo>
                    <a:pt x="3273" y="4013"/>
                  </a:lnTo>
                  <a:lnTo>
                    <a:pt x="3309" y="3990"/>
                  </a:lnTo>
                  <a:lnTo>
                    <a:pt x="3309" y="3990"/>
                  </a:lnTo>
                  <a:lnTo>
                    <a:pt x="3313" y="3987"/>
                  </a:lnTo>
                  <a:lnTo>
                    <a:pt x="3316" y="3985"/>
                  </a:lnTo>
                  <a:lnTo>
                    <a:pt x="3320" y="3978"/>
                  </a:lnTo>
                  <a:lnTo>
                    <a:pt x="3321" y="3969"/>
                  </a:lnTo>
                  <a:lnTo>
                    <a:pt x="3321" y="3965"/>
                  </a:lnTo>
                  <a:lnTo>
                    <a:pt x="3321" y="3962"/>
                  </a:lnTo>
                  <a:lnTo>
                    <a:pt x="3321" y="3962"/>
                  </a:lnTo>
                  <a:lnTo>
                    <a:pt x="3298" y="3883"/>
                  </a:lnTo>
                  <a:lnTo>
                    <a:pt x="3298" y="3883"/>
                  </a:lnTo>
                  <a:lnTo>
                    <a:pt x="3274" y="3807"/>
                  </a:lnTo>
                  <a:lnTo>
                    <a:pt x="3274" y="3807"/>
                  </a:lnTo>
                  <a:lnTo>
                    <a:pt x="3274" y="3803"/>
                  </a:lnTo>
                  <a:lnTo>
                    <a:pt x="3274" y="3799"/>
                  </a:lnTo>
                  <a:lnTo>
                    <a:pt x="3275" y="3792"/>
                  </a:lnTo>
                  <a:lnTo>
                    <a:pt x="3278" y="3785"/>
                  </a:lnTo>
                  <a:lnTo>
                    <a:pt x="3280" y="3783"/>
                  </a:lnTo>
                  <a:lnTo>
                    <a:pt x="3283" y="3780"/>
                  </a:lnTo>
                  <a:lnTo>
                    <a:pt x="3283" y="3780"/>
                  </a:lnTo>
                  <a:lnTo>
                    <a:pt x="3294" y="3773"/>
                  </a:lnTo>
                  <a:lnTo>
                    <a:pt x="3294" y="3773"/>
                  </a:lnTo>
                  <a:lnTo>
                    <a:pt x="3320" y="3753"/>
                  </a:lnTo>
                  <a:lnTo>
                    <a:pt x="3320" y="3753"/>
                  </a:lnTo>
                  <a:lnTo>
                    <a:pt x="3357" y="3727"/>
                  </a:lnTo>
                  <a:lnTo>
                    <a:pt x="3357" y="3727"/>
                  </a:lnTo>
                  <a:lnTo>
                    <a:pt x="3363" y="3724"/>
                  </a:lnTo>
                  <a:lnTo>
                    <a:pt x="3370" y="3722"/>
                  </a:lnTo>
                  <a:lnTo>
                    <a:pt x="3377" y="3724"/>
                  </a:lnTo>
                  <a:lnTo>
                    <a:pt x="3381" y="3725"/>
                  </a:lnTo>
                  <a:lnTo>
                    <a:pt x="3384" y="3727"/>
                  </a:lnTo>
                  <a:lnTo>
                    <a:pt x="3384" y="3727"/>
                  </a:lnTo>
                  <a:lnTo>
                    <a:pt x="3450" y="3773"/>
                  </a:lnTo>
                  <a:lnTo>
                    <a:pt x="3450" y="3773"/>
                  </a:lnTo>
                  <a:lnTo>
                    <a:pt x="3517" y="3818"/>
                  </a:lnTo>
                  <a:lnTo>
                    <a:pt x="3517" y="3818"/>
                  </a:lnTo>
                  <a:lnTo>
                    <a:pt x="3521" y="3820"/>
                  </a:lnTo>
                  <a:lnTo>
                    <a:pt x="3525" y="3821"/>
                  </a:lnTo>
                  <a:lnTo>
                    <a:pt x="3533" y="3822"/>
                  </a:lnTo>
                  <a:lnTo>
                    <a:pt x="3540" y="3820"/>
                  </a:lnTo>
                  <a:lnTo>
                    <a:pt x="3544" y="3819"/>
                  </a:lnTo>
                  <a:lnTo>
                    <a:pt x="3547" y="3817"/>
                  </a:lnTo>
                  <a:lnTo>
                    <a:pt x="3547" y="3817"/>
                  </a:lnTo>
                  <a:lnTo>
                    <a:pt x="3557" y="3809"/>
                  </a:lnTo>
                  <a:lnTo>
                    <a:pt x="3579" y="3789"/>
                  </a:lnTo>
                  <a:lnTo>
                    <a:pt x="3579" y="3789"/>
                  </a:lnTo>
                  <a:lnTo>
                    <a:pt x="3610" y="3761"/>
                  </a:lnTo>
                  <a:lnTo>
                    <a:pt x="3610" y="3761"/>
                  </a:lnTo>
                  <a:lnTo>
                    <a:pt x="3612" y="3758"/>
                  </a:lnTo>
                  <a:lnTo>
                    <a:pt x="3614" y="3755"/>
                  </a:lnTo>
                  <a:lnTo>
                    <a:pt x="3617" y="3748"/>
                  </a:lnTo>
                  <a:lnTo>
                    <a:pt x="3618" y="3740"/>
                  </a:lnTo>
                  <a:lnTo>
                    <a:pt x="3617" y="3737"/>
                  </a:lnTo>
                  <a:lnTo>
                    <a:pt x="3616" y="3733"/>
                  </a:lnTo>
                  <a:lnTo>
                    <a:pt x="3616" y="3733"/>
                  </a:lnTo>
                  <a:lnTo>
                    <a:pt x="3605" y="3710"/>
                  </a:lnTo>
                  <a:lnTo>
                    <a:pt x="3580" y="3660"/>
                  </a:lnTo>
                  <a:lnTo>
                    <a:pt x="3580" y="3660"/>
                  </a:lnTo>
                  <a:lnTo>
                    <a:pt x="3543" y="3588"/>
                  </a:lnTo>
                  <a:lnTo>
                    <a:pt x="3543" y="3588"/>
                  </a:lnTo>
                  <a:lnTo>
                    <a:pt x="3541" y="3584"/>
                  </a:lnTo>
                  <a:lnTo>
                    <a:pt x="3541" y="3581"/>
                  </a:lnTo>
                  <a:lnTo>
                    <a:pt x="3540" y="3573"/>
                  </a:lnTo>
                  <a:lnTo>
                    <a:pt x="3542" y="3566"/>
                  </a:lnTo>
                  <a:lnTo>
                    <a:pt x="3544" y="3563"/>
                  </a:lnTo>
                  <a:lnTo>
                    <a:pt x="3546" y="3561"/>
                  </a:lnTo>
                  <a:lnTo>
                    <a:pt x="3546" y="3561"/>
                  </a:lnTo>
                  <a:lnTo>
                    <a:pt x="3579" y="3528"/>
                  </a:lnTo>
                  <a:lnTo>
                    <a:pt x="3579" y="3528"/>
                  </a:lnTo>
                  <a:lnTo>
                    <a:pt x="3610" y="3495"/>
                  </a:lnTo>
                  <a:lnTo>
                    <a:pt x="3610" y="3495"/>
                  </a:lnTo>
                  <a:lnTo>
                    <a:pt x="3613" y="3492"/>
                  </a:lnTo>
                  <a:lnTo>
                    <a:pt x="3616" y="3491"/>
                  </a:lnTo>
                  <a:lnTo>
                    <a:pt x="3623" y="3488"/>
                  </a:lnTo>
                  <a:lnTo>
                    <a:pt x="3630" y="3488"/>
                  </a:lnTo>
                  <a:lnTo>
                    <a:pt x="3633" y="3489"/>
                  </a:lnTo>
                  <a:lnTo>
                    <a:pt x="3637" y="3490"/>
                  </a:lnTo>
                  <a:lnTo>
                    <a:pt x="3637" y="3490"/>
                  </a:lnTo>
                  <a:lnTo>
                    <a:pt x="3711" y="3525"/>
                  </a:lnTo>
                  <a:lnTo>
                    <a:pt x="3711" y="3525"/>
                  </a:lnTo>
                  <a:lnTo>
                    <a:pt x="3785" y="3557"/>
                  </a:lnTo>
                  <a:lnTo>
                    <a:pt x="3785" y="3557"/>
                  </a:lnTo>
                  <a:lnTo>
                    <a:pt x="3788" y="3558"/>
                  </a:lnTo>
                  <a:lnTo>
                    <a:pt x="3792" y="3558"/>
                  </a:lnTo>
                  <a:lnTo>
                    <a:pt x="3800" y="3558"/>
                  </a:lnTo>
                  <a:lnTo>
                    <a:pt x="3808" y="3555"/>
                  </a:lnTo>
                  <a:lnTo>
                    <a:pt x="3811" y="3553"/>
                  </a:lnTo>
                  <a:lnTo>
                    <a:pt x="3814" y="3550"/>
                  </a:lnTo>
                  <a:lnTo>
                    <a:pt x="3838" y="3520"/>
                  </a:lnTo>
                  <a:lnTo>
                    <a:pt x="3838" y="3520"/>
                  </a:lnTo>
                  <a:lnTo>
                    <a:pt x="3853" y="3503"/>
                  </a:lnTo>
                  <a:lnTo>
                    <a:pt x="3853" y="3503"/>
                  </a:lnTo>
                  <a:lnTo>
                    <a:pt x="3866" y="3486"/>
                  </a:lnTo>
                  <a:lnTo>
                    <a:pt x="3866" y="3486"/>
                  </a:lnTo>
                  <a:lnTo>
                    <a:pt x="3868" y="3483"/>
                  </a:lnTo>
                  <a:lnTo>
                    <a:pt x="3869" y="3479"/>
                  </a:lnTo>
                  <a:lnTo>
                    <a:pt x="3870" y="3471"/>
                  </a:lnTo>
                  <a:lnTo>
                    <a:pt x="3870" y="3463"/>
                  </a:lnTo>
                  <a:lnTo>
                    <a:pt x="3868" y="3459"/>
                  </a:lnTo>
                  <a:lnTo>
                    <a:pt x="3866" y="3456"/>
                  </a:lnTo>
                  <a:lnTo>
                    <a:pt x="3866" y="3456"/>
                  </a:lnTo>
                  <a:lnTo>
                    <a:pt x="3819" y="3390"/>
                  </a:lnTo>
                  <a:lnTo>
                    <a:pt x="3819" y="3390"/>
                  </a:lnTo>
                  <a:lnTo>
                    <a:pt x="3771" y="3326"/>
                  </a:lnTo>
                  <a:lnTo>
                    <a:pt x="3771" y="3326"/>
                  </a:lnTo>
                  <a:lnTo>
                    <a:pt x="3767" y="3320"/>
                  </a:lnTo>
                  <a:lnTo>
                    <a:pt x="3766" y="3313"/>
                  </a:lnTo>
                  <a:lnTo>
                    <a:pt x="3767" y="3305"/>
                  </a:lnTo>
                  <a:lnTo>
                    <a:pt x="3768" y="3301"/>
                  </a:lnTo>
                  <a:lnTo>
                    <a:pt x="3769" y="3298"/>
                  </a:lnTo>
                  <a:lnTo>
                    <a:pt x="3769" y="3298"/>
                  </a:lnTo>
                  <a:lnTo>
                    <a:pt x="3794" y="3260"/>
                  </a:lnTo>
                  <a:lnTo>
                    <a:pt x="3794" y="3260"/>
                  </a:lnTo>
                  <a:lnTo>
                    <a:pt x="3813" y="3235"/>
                  </a:lnTo>
                  <a:lnTo>
                    <a:pt x="3813" y="3235"/>
                  </a:lnTo>
                  <a:lnTo>
                    <a:pt x="3820" y="3222"/>
                  </a:lnTo>
                  <a:lnTo>
                    <a:pt x="3820" y="3222"/>
                  </a:lnTo>
                  <a:lnTo>
                    <a:pt x="3822" y="3220"/>
                  </a:lnTo>
                  <a:lnTo>
                    <a:pt x="3825" y="3217"/>
                  </a:lnTo>
                  <a:lnTo>
                    <a:pt x="3831" y="3214"/>
                  </a:lnTo>
                  <a:lnTo>
                    <a:pt x="3838" y="3212"/>
                  </a:lnTo>
                  <a:lnTo>
                    <a:pt x="3842" y="3213"/>
                  </a:lnTo>
                  <a:lnTo>
                    <a:pt x="3845" y="3213"/>
                  </a:lnTo>
                  <a:lnTo>
                    <a:pt x="3845" y="3213"/>
                  </a:lnTo>
                  <a:lnTo>
                    <a:pt x="3924" y="3235"/>
                  </a:lnTo>
                  <a:lnTo>
                    <a:pt x="3924" y="3235"/>
                  </a:lnTo>
                  <a:lnTo>
                    <a:pt x="4003" y="3254"/>
                  </a:lnTo>
                  <a:lnTo>
                    <a:pt x="4003" y="3254"/>
                  </a:lnTo>
                  <a:lnTo>
                    <a:pt x="4007" y="3254"/>
                  </a:lnTo>
                  <a:lnTo>
                    <a:pt x="4010" y="3254"/>
                  </a:lnTo>
                  <a:lnTo>
                    <a:pt x="4019" y="3252"/>
                  </a:lnTo>
                  <a:lnTo>
                    <a:pt x="4025" y="3248"/>
                  </a:lnTo>
                  <a:lnTo>
                    <a:pt x="4028" y="3246"/>
                  </a:lnTo>
                  <a:lnTo>
                    <a:pt x="4030" y="3243"/>
                  </a:lnTo>
                  <a:lnTo>
                    <a:pt x="4070" y="3169"/>
                  </a:lnTo>
                  <a:lnTo>
                    <a:pt x="4070" y="3169"/>
                  </a:lnTo>
                  <a:lnTo>
                    <a:pt x="4072" y="3166"/>
                  </a:lnTo>
                  <a:lnTo>
                    <a:pt x="4073" y="3162"/>
                  </a:lnTo>
                  <a:lnTo>
                    <a:pt x="4073" y="3155"/>
                  </a:lnTo>
                  <a:lnTo>
                    <a:pt x="4071" y="3146"/>
                  </a:lnTo>
                  <a:lnTo>
                    <a:pt x="4069" y="3143"/>
                  </a:lnTo>
                  <a:lnTo>
                    <a:pt x="4066" y="3140"/>
                  </a:lnTo>
                  <a:lnTo>
                    <a:pt x="4066" y="3140"/>
                  </a:lnTo>
                  <a:lnTo>
                    <a:pt x="4007" y="3084"/>
                  </a:lnTo>
                  <a:lnTo>
                    <a:pt x="4007" y="3084"/>
                  </a:lnTo>
                  <a:lnTo>
                    <a:pt x="3948" y="3029"/>
                  </a:lnTo>
                  <a:lnTo>
                    <a:pt x="3948" y="3029"/>
                  </a:lnTo>
                  <a:lnTo>
                    <a:pt x="3946" y="3026"/>
                  </a:lnTo>
                  <a:lnTo>
                    <a:pt x="3944" y="3022"/>
                  </a:lnTo>
                  <a:lnTo>
                    <a:pt x="3941" y="3016"/>
                  </a:lnTo>
                  <a:lnTo>
                    <a:pt x="3941" y="3008"/>
                  </a:lnTo>
                  <a:lnTo>
                    <a:pt x="3941" y="3005"/>
                  </a:lnTo>
                  <a:lnTo>
                    <a:pt x="3942" y="3002"/>
                  </a:lnTo>
                  <a:lnTo>
                    <a:pt x="3942" y="3002"/>
                  </a:lnTo>
                  <a:lnTo>
                    <a:pt x="3949" y="2989"/>
                  </a:lnTo>
                  <a:lnTo>
                    <a:pt x="3961" y="2960"/>
                  </a:lnTo>
                  <a:lnTo>
                    <a:pt x="3961" y="2960"/>
                  </a:lnTo>
                  <a:lnTo>
                    <a:pt x="3980" y="2918"/>
                  </a:lnTo>
                  <a:lnTo>
                    <a:pt x="3980" y="2918"/>
                  </a:lnTo>
                  <a:lnTo>
                    <a:pt x="3981" y="2915"/>
                  </a:lnTo>
                  <a:lnTo>
                    <a:pt x="3984" y="2913"/>
                  </a:lnTo>
                  <a:lnTo>
                    <a:pt x="3989" y="2908"/>
                  </a:lnTo>
                  <a:lnTo>
                    <a:pt x="3996" y="2906"/>
                  </a:lnTo>
                  <a:lnTo>
                    <a:pt x="4000" y="2905"/>
                  </a:lnTo>
                  <a:lnTo>
                    <a:pt x="4004" y="2905"/>
                  </a:lnTo>
                  <a:lnTo>
                    <a:pt x="4004" y="2905"/>
                  </a:lnTo>
                  <a:lnTo>
                    <a:pt x="4084" y="2912"/>
                  </a:lnTo>
                  <a:lnTo>
                    <a:pt x="4084" y="2912"/>
                  </a:lnTo>
                  <a:lnTo>
                    <a:pt x="4165" y="2917"/>
                  </a:lnTo>
                  <a:lnTo>
                    <a:pt x="4165" y="2917"/>
                  </a:lnTo>
                  <a:lnTo>
                    <a:pt x="4169" y="2917"/>
                  </a:lnTo>
                  <a:lnTo>
                    <a:pt x="4172" y="2916"/>
                  </a:lnTo>
                  <a:lnTo>
                    <a:pt x="4180" y="2913"/>
                  </a:lnTo>
                  <a:lnTo>
                    <a:pt x="4186" y="2908"/>
                  </a:lnTo>
                  <a:lnTo>
                    <a:pt x="4188" y="2905"/>
                  </a:lnTo>
                  <a:lnTo>
                    <a:pt x="4190" y="2902"/>
                  </a:lnTo>
                  <a:lnTo>
                    <a:pt x="4203" y="2864"/>
                  </a:lnTo>
                  <a:lnTo>
                    <a:pt x="4216" y="2823"/>
                  </a:lnTo>
                  <a:lnTo>
                    <a:pt x="4216" y="2823"/>
                  </a:lnTo>
                  <a:lnTo>
                    <a:pt x="4218" y="2819"/>
                  </a:lnTo>
                  <a:lnTo>
                    <a:pt x="4218" y="2814"/>
                  </a:lnTo>
                  <a:lnTo>
                    <a:pt x="4216" y="2807"/>
                  </a:lnTo>
                  <a:lnTo>
                    <a:pt x="4212" y="2800"/>
                  </a:lnTo>
                  <a:lnTo>
                    <a:pt x="4210" y="2797"/>
                  </a:lnTo>
                  <a:lnTo>
                    <a:pt x="4207" y="2795"/>
                  </a:lnTo>
                  <a:lnTo>
                    <a:pt x="4207" y="2795"/>
                  </a:lnTo>
                  <a:lnTo>
                    <a:pt x="4141" y="2749"/>
                  </a:lnTo>
                  <a:lnTo>
                    <a:pt x="4141" y="2749"/>
                  </a:lnTo>
                  <a:lnTo>
                    <a:pt x="4093" y="2719"/>
                  </a:lnTo>
                  <a:lnTo>
                    <a:pt x="4072" y="2705"/>
                  </a:lnTo>
                  <a:lnTo>
                    <a:pt x="4072" y="2705"/>
                  </a:lnTo>
                  <a:lnTo>
                    <a:pt x="4069" y="2703"/>
                  </a:lnTo>
                  <a:lnTo>
                    <a:pt x="4067" y="2701"/>
                  </a:lnTo>
                  <a:lnTo>
                    <a:pt x="4063" y="2693"/>
                  </a:lnTo>
                  <a:lnTo>
                    <a:pt x="4061" y="2686"/>
                  </a:lnTo>
                  <a:lnTo>
                    <a:pt x="4061" y="2683"/>
                  </a:lnTo>
                  <a:lnTo>
                    <a:pt x="4061" y="2679"/>
                  </a:lnTo>
                  <a:lnTo>
                    <a:pt x="4061" y="2679"/>
                  </a:lnTo>
                  <a:lnTo>
                    <a:pt x="4073" y="2635"/>
                  </a:lnTo>
                  <a:lnTo>
                    <a:pt x="4073" y="2635"/>
                  </a:lnTo>
                  <a:lnTo>
                    <a:pt x="4077" y="2620"/>
                  </a:lnTo>
                  <a:lnTo>
                    <a:pt x="4080" y="2605"/>
                  </a:lnTo>
                  <a:lnTo>
                    <a:pt x="4080" y="2605"/>
                  </a:lnTo>
                  <a:lnTo>
                    <a:pt x="4083" y="2591"/>
                  </a:lnTo>
                  <a:lnTo>
                    <a:pt x="4083" y="2591"/>
                  </a:lnTo>
                  <a:lnTo>
                    <a:pt x="4084" y="2588"/>
                  </a:lnTo>
                  <a:lnTo>
                    <a:pt x="4086" y="2585"/>
                  </a:lnTo>
                  <a:lnTo>
                    <a:pt x="4090" y="2579"/>
                  </a:lnTo>
                  <a:lnTo>
                    <a:pt x="4098" y="2576"/>
                  </a:lnTo>
                  <a:lnTo>
                    <a:pt x="4101" y="2574"/>
                  </a:lnTo>
                  <a:lnTo>
                    <a:pt x="4105" y="2574"/>
                  </a:lnTo>
                  <a:lnTo>
                    <a:pt x="4105" y="2574"/>
                  </a:lnTo>
                  <a:lnTo>
                    <a:pt x="4186" y="2566"/>
                  </a:lnTo>
                  <a:lnTo>
                    <a:pt x="4186" y="2566"/>
                  </a:lnTo>
                  <a:lnTo>
                    <a:pt x="4267" y="2557"/>
                  </a:lnTo>
                  <a:lnTo>
                    <a:pt x="4267" y="2557"/>
                  </a:lnTo>
                  <a:lnTo>
                    <a:pt x="4270" y="2557"/>
                  </a:lnTo>
                  <a:lnTo>
                    <a:pt x="4274" y="2555"/>
                  </a:lnTo>
                  <a:lnTo>
                    <a:pt x="4280" y="2551"/>
                  </a:lnTo>
                  <a:lnTo>
                    <a:pt x="4285" y="2545"/>
                  </a:lnTo>
                  <a:lnTo>
                    <a:pt x="4286" y="2541"/>
                  </a:lnTo>
                  <a:lnTo>
                    <a:pt x="4287" y="2538"/>
                  </a:lnTo>
                  <a:lnTo>
                    <a:pt x="4301" y="2455"/>
                  </a:lnTo>
                  <a:lnTo>
                    <a:pt x="4301" y="2455"/>
                  </a:lnTo>
                  <a:lnTo>
                    <a:pt x="4301" y="2452"/>
                  </a:lnTo>
                  <a:lnTo>
                    <a:pt x="4301" y="2447"/>
                  </a:lnTo>
                  <a:lnTo>
                    <a:pt x="4297" y="2440"/>
                  </a:lnTo>
                  <a:lnTo>
                    <a:pt x="4292" y="2434"/>
                  </a:lnTo>
                  <a:lnTo>
                    <a:pt x="4289" y="2431"/>
                  </a:lnTo>
                  <a:lnTo>
                    <a:pt x="4286" y="2429"/>
                  </a:lnTo>
                  <a:lnTo>
                    <a:pt x="4286" y="2429"/>
                  </a:lnTo>
                  <a:lnTo>
                    <a:pt x="4211" y="2396"/>
                  </a:lnTo>
                  <a:lnTo>
                    <a:pt x="4211" y="2396"/>
                  </a:lnTo>
                  <a:lnTo>
                    <a:pt x="4138" y="2364"/>
                  </a:lnTo>
                  <a:lnTo>
                    <a:pt x="4138" y="2364"/>
                  </a:lnTo>
                  <a:lnTo>
                    <a:pt x="4133" y="2363"/>
                  </a:lnTo>
                  <a:lnTo>
                    <a:pt x="4130" y="2361"/>
                  </a:lnTo>
                  <a:lnTo>
                    <a:pt x="4126" y="2355"/>
                  </a:lnTo>
                  <a:lnTo>
                    <a:pt x="4123" y="2348"/>
                  </a:lnTo>
                  <a:lnTo>
                    <a:pt x="4122" y="2345"/>
                  </a:lnTo>
                  <a:lnTo>
                    <a:pt x="4122" y="2342"/>
                  </a:lnTo>
                  <a:lnTo>
                    <a:pt x="4122" y="2342"/>
                  </a:lnTo>
                  <a:lnTo>
                    <a:pt x="4124" y="2328"/>
                  </a:lnTo>
                  <a:lnTo>
                    <a:pt x="4124" y="2328"/>
                  </a:lnTo>
                  <a:lnTo>
                    <a:pt x="4125" y="2296"/>
                  </a:lnTo>
                  <a:lnTo>
                    <a:pt x="4125" y="2296"/>
                  </a:lnTo>
                  <a:lnTo>
                    <a:pt x="4128" y="2251"/>
                  </a:lnTo>
                  <a:lnTo>
                    <a:pt x="4128" y="2251"/>
                  </a:lnTo>
                  <a:lnTo>
                    <a:pt x="4129" y="2247"/>
                  </a:lnTo>
                  <a:lnTo>
                    <a:pt x="4130" y="2244"/>
                  </a:lnTo>
                  <a:lnTo>
                    <a:pt x="4134" y="2237"/>
                  </a:lnTo>
                  <a:lnTo>
                    <a:pt x="4140" y="2232"/>
                  </a:lnTo>
                  <a:lnTo>
                    <a:pt x="4144" y="2230"/>
                  </a:lnTo>
                  <a:lnTo>
                    <a:pt x="4147" y="2229"/>
                  </a:lnTo>
                  <a:lnTo>
                    <a:pt x="4147" y="2229"/>
                  </a:lnTo>
                  <a:lnTo>
                    <a:pt x="4225" y="2209"/>
                  </a:lnTo>
                  <a:lnTo>
                    <a:pt x="4225" y="2209"/>
                  </a:lnTo>
                  <a:lnTo>
                    <a:pt x="4303" y="2186"/>
                  </a:lnTo>
                  <a:lnTo>
                    <a:pt x="4303" y="2186"/>
                  </a:lnTo>
                  <a:lnTo>
                    <a:pt x="4306" y="2184"/>
                  </a:lnTo>
                  <a:lnTo>
                    <a:pt x="4309" y="2182"/>
                  </a:lnTo>
                  <a:lnTo>
                    <a:pt x="4315" y="2177"/>
                  </a:lnTo>
                  <a:lnTo>
                    <a:pt x="4318" y="2170"/>
                  </a:lnTo>
                  <a:lnTo>
                    <a:pt x="4320" y="2166"/>
                  </a:lnTo>
                  <a:lnTo>
                    <a:pt x="4320" y="2163"/>
                  </a:lnTo>
                  <a:lnTo>
                    <a:pt x="4320" y="2123"/>
                  </a:lnTo>
                  <a:lnTo>
                    <a:pt x="4318" y="20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43434"/>
                </a:gs>
                <a:gs pos="59000">
                  <a:srgbClr val="FFFFFF"/>
                </a:gs>
                <a:gs pos="100000">
                  <a:srgbClr val="949494"/>
                </a:gs>
              </a:gsLst>
              <a:lin ang="10200000" scaled="0"/>
              <a:tileRect/>
            </a:gradFill>
            <a:ln w="12700">
              <a:gradFill flip="none" rotWithShape="1">
                <a:gsLst>
                  <a:gs pos="0">
                    <a:srgbClr val="D2D2D2"/>
                  </a:gs>
                  <a:gs pos="100000">
                    <a:srgbClr val="454545"/>
                  </a:gs>
                </a:gsLst>
                <a:lin ang="3180000" scaled="0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6208C28-0B92-7A47-A97E-66D8B8719DAB}"/>
                </a:ext>
              </a:extLst>
            </p:cNvPr>
            <p:cNvSpPr/>
            <p:nvPr/>
          </p:nvSpPr>
          <p:spPr>
            <a:xfrm>
              <a:off x="610061" y="3058869"/>
              <a:ext cx="1792209" cy="1792209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9050" cmpd="sng">
              <a:gradFill flip="none" rotWithShape="1">
                <a:gsLst>
                  <a:gs pos="0">
                    <a:srgbClr val="D5D5D5"/>
                  </a:gs>
                  <a:gs pos="68000">
                    <a:srgbClr val="282828"/>
                  </a:gs>
                </a:gsLst>
                <a:lin ang="13680000" scaled="0"/>
                <a:tileRect/>
              </a:gradFill>
            </a:ln>
            <a:effectLst>
              <a:innerShdw blurRad="63500" dist="50800" dir="13500000">
                <a:srgbClr val="000000">
                  <a:alpha val="26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5000"/>
                </a:lnSpc>
                <a:spcBef>
                  <a:spcPts val="200"/>
                </a:spcBef>
              </a:pPr>
              <a:endParaRPr lang="en-US" sz="1400" dirty="0">
                <a:solidFill>
                  <a:srgbClr val="FFFFFF"/>
                </a:solidFill>
                <a:latin typeface="Arial Narrow" pitchFamily="112" charset="0"/>
              </a:endParaRPr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AA538005-4077-5E49-BB4C-6C7D89A4B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139" y="3155508"/>
              <a:ext cx="1406045" cy="558205"/>
            </a:xfrm>
            <a:custGeom>
              <a:avLst/>
              <a:gdLst/>
              <a:ahLst/>
              <a:cxnLst>
                <a:cxn ang="0">
                  <a:pos x="3430" y="953"/>
                </a:cxn>
                <a:cxn ang="0">
                  <a:pos x="3321" y="797"/>
                </a:cxn>
                <a:cxn ang="0">
                  <a:pos x="3197" y="652"/>
                </a:cxn>
                <a:cxn ang="0">
                  <a:pos x="3062" y="518"/>
                </a:cxn>
                <a:cxn ang="0">
                  <a:pos x="2914" y="399"/>
                </a:cxn>
                <a:cxn ang="0">
                  <a:pos x="2755" y="293"/>
                </a:cxn>
                <a:cxn ang="0">
                  <a:pos x="2587" y="202"/>
                </a:cxn>
                <a:cxn ang="0">
                  <a:pos x="2411" y="127"/>
                </a:cxn>
                <a:cxn ang="0">
                  <a:pos x="2225" y="68"/>
                </a:cxn>
                <a:cxn ang="0">
                  <a:pos x="2034" y="27"/>
                </a:cxn>
                <a:cxn ang="0">
                  <a:pos x="1835" y="4"/>
                </a:cxn>
                <a:cxn ang="0">
                  <a:pos x="1699" y="0"/>
                </a:cxn>
                <a:cxn ang="0">
                  <a:pos x="1503" y="9"/>
                </a:cxn>
                <a:cxn ang="0">
                  <a:pos x="1312" y="37"/>
                </a:cxn>
                <a:cxn ang="0">
                  <a:pos x="1126" y="81"/>
                </a:cxn>
                <a:cxn ang="0">
                  <a:pos x="948" y="143"/>
                </a:cxn>
                <a:cxn ang="0">
                  <a:pos x="777" y="219"/>
                </a:cxn>
                <a:cxn ang="0">
                  <a:pos x="615" y="311"/>
                </a:cxn>
                <a:cxn ang="0">
                  <a:pos x="464" y="415"/>
                </a:cxn>
                <a:cxn ang="0">
                  <a:pos x="321" y="535"/>
                </a:cxn>
                <a:cxn ang="0">
                  <a:pos x="191" y="664"/>
                </a:cxn>
                <a:cxn ang="0">
                  <a:pos x="72" y="807"/>
                </a:cxn>
                <a:cxn ang="0">
                  <a:pos x="385" y="897"/>
                </a:cxn>
                <a:cxn ang="0">
                  <a:pos x="599" y="1237"/>
                </a:cxn>
                <a:cxn ang="0">
                  <a:pos x="676" y="1141"/>
                </a:cxn>
                <a:cxn ang="0">
                  <a:pos x="761" y="1055"/>
                </a:cxn>
                <a:cxn ang="0">
                  <a:pos x="852" y="975"/>
                </a:cxn>
                <a:cxn ang="0">
                  <a:pos x="951" y="904"/>
                </a:cxn>
                <a:cxn ang="0">
                  <a:pos x="1056" y="841"/>
                </a:cxn>
                <a:cxn ang="0">
                  <a:pos x="1168" y="788"/>
                </a:cxn>
                <a:cxn ang="0">
                  <a:pos x="1282" y="745"/>
                </a:cxn>
                <a:cxn ang="0">
                  <a:pos x="1403" y="713"/>
                </a:cxn>
                <a:cxn ang="0">
                  <a:pos x="1528" y="691"/>
                </a:cxn>
                <a:cxn ang="0">
                  <a:pos x="1657" y="680"/>
                </a:cxn>
                <a:cxn ang="0">
                  <a:pos x="1743" y="680"/>
                </a:cxn>
                <a:cxn ang="0">
                  <a:pos x="1875" y="691"/>
                </a:cxn>
                <a:cxn ang="0">
                  <a:pos x="2001" y="713"/>
                </a:cxn>
                <a:cxn ang="0">
                  <a:pos x="2123" y="747"/>
                </a:cxn>
                <a:cxn ang="0">
                  <a:pos x="2240" y="791"/>
                </a:cxn>
                <a:cxn ang="0">
                  <a:pos x="2353" y="845"/>
                </a:cxn>
                <a:cxn ang="0">
                  <a:pos x="2458" y="910"/>
                </a:cxn>
                <a:cxn ang="0">
                  <a:pos x="2558" y="984"/>
                </a:cxn>
                <a:cxn ang="0">
                  <a:pos x="2651" y="1065"/>
                </a:cxn>
                <a:cxn ang="0">
                  <a:pos x="2735" y="1155"/>
                </a:cxn>
                <a:cxn ang="0">
                  <a:pos x="2811" y="1252"/>
                </a:cxn>
                <a:cxn ang="0">
                  <a:pos x="2636" y="1402"/>
                </a:cxn>
                <a:cxn ang="0">
                  <a:pos x="3624" y="844"/>
                </a:cxn>
              </a:cxnLst>
              <a:rect l="0" t="0" r="r" b="b"/>
              <a:pathLst>
                <a:path w="3626" h="1438">
                  <a:moveTo>
                    <a:pt x="3624" y="844"/>
                  </a:moveTo>
                  <a:lnTo>
                    <a:pt x="3430" y="953"/>
                  </a:lnTo>
                  <a:lnTo>
                    <a:pt x="3430" y="953"/>
                  </a:lnTo>
                  <a:lnTo>
                    <a:pt x="3395" y="900"/>
                  </a:lnTo>
                  <a:lnTo>
                    <a:pt x="3358" y="847"/>
                  </a:lnTo>
                  <a:lnTo>
                    <a:pt x="3321" y="797"/>
                  </a:lnTo>
                  <a:lnTo>
                    <a:pt x="3281" y="747"/>
                  </a:lnTo>
                  <a:lnTo>
                    <a:pt x="3240" y="698"/>
                  </a:lnTo>
                  <a:lnTo>
                    <a:pt x="3197" y="652"/>
                  </a:lnTo>
                  <a:lnTo>
                    <a:pt x="3153" y="607"/>
                  </a:lnTo>
                  <a:lnTo>
                    <a:pt x="3109" y="563"/>
                  </a:lnTo>
                  <a:lnTo>
                    <a:pt x="3062" y="518"/>
                  </a:lnTo>
                  <a:lnTo>
                    <a:pt x="3013" y="477"/>
                  </a:lnTo>
                  <a:lnTo>
                    <a:pt x="2964" y="437"/>
                  </a:lnTo>
                  <a:lnTo>
                    <a:pt x="2914" y="399"/>
                  </a:lnTo>
                  <a:lnTo>
                    <a:pt x="2863" y="362"/>
                  </a:lnTo>
                  <a:lnTo>
                    <a:pt x="2810" y="327"/>
                  </a:lnTo>
                  <a:lnTo>
                    <a:pt x="2755" y="293"/>
                  </a:lnTo>
                  <a:lnTo>
                    <a:pt x="2701" y="261"/>
                  </a:lnTo>
                  <a:lnTo>
                    <a:pt x="2645" y="231"/>
                  </a:lnTo>
                  <a:lnTo>
                    <a:pt x="2587" y="202"/>
                  </a:lnTo>
                  <a:lnTo>
                    <a:pt x="2530" y="175"/>
                  </a:lnTo>
                  <a:lnTo>
                    <a:pt x="2471" y="150"/>
                  </a:lnTo>
                  <a:lnTo>
                    <a:pt x="2411" y="127"/>
                  </a:lnTo>
                  <a:lnTo>
                    <a:pt x="2350" y="105"/>
                  </a:lnTo>
                  <a:lnTo>
                    <a:pt x="2288" y="85"/>
                  </a:lnTo>
                  <a:lnTo>
                    <a:pt x="2225" y="68"/>
                  </a:lnTo>
                  <a:lnTo>
                    <a:pt x="2162" y="52"/>
                  </a:lnTo>
                  <a:lnTo>
                    <a:pt x="2098" y="38"/>
                  </a:lnTo>
                  <a:lnTo>
                    <a:pt x="2034" y="27"/>
                  </a:lnTo>
                  <a:lnTo>
                    <a:pt x="1967" y="16"/>
                  </a:lnTo>
                  <a:lnTo>
                    <a:pt x="1903" y="9"/>
                  </a:lnTo>
                  <a:lnTo>
                    <a:pt x="1835" y="4"/>
                  </a:lnTo>
                  <a:lnTo>
                    <a:pt x="1768" y="0"/>
                  </a:lnTo>
                  <a:lnTo>
                    <a:pt x="1699" y="0"/>
                  </a:lnTo>
                  <a:lnTo>
                    <a:pt x="1699" y="0"/>
                  </a:lnTo>
                  <a:lnTo>
                    <a:pt x="1634" y="0"/>
                  </a:lnTo>
                  <a:lnTo>
                    <a:pt x="1568" y="3"/>
                  </a:lnTo>
                  <a:lnTo>
                    <a:pt x="1503" y="9"/>
                  </a:lnTo>
                  <a:lnTo>
                    <a:pt x="1439" y="16"/>
                  </a:lnTo>
                  <a:lnTo>
                    <a:pt x="1375" y="25"/>
                  </a:lnTo>
                  <a:lnTo>
                    <a:pt x="1312" y="37"/>
                  </a:lnTo>
                  <a:lnTo>
                    <a:pt x="1250" y="49"/>
                  </a:lnTo>
                  <a:lnTo>
                    <a:pt x="1188" y="65"/>
                  </a:lnTo>
                  <a:lnTo>
                    <a:pt x="1126" y="81"/>
                  </a:lnTo>
                  <a:lnTo>
                    <a:pt x="1066" y="100"/>
                  </a:lnTo>
                  <a:lnTo>
                    <a:pt x="1007" y="121"/>
                  </a:lnTo>
                  <a:lnTo>
                    <a:pt x="948" y="143"/>
                  </a:lnTo>
                  <a:lnTo>
                    <a:pt x="891" y="166"/>
                  </a:lnTo>
                  <a:lnTo>
                    <a:pt x="833" y="191"/>
                  </a:lnTo>
                  <a:lnTo>
                    <a:pt x="777" y="219"/>
                  </a:lnTo>
                  <a:lnTo>
                    <a:pt x="723" y="247"/>
                  </a:lnTo>
                  <a:lnTo>
                    <a:pt x="668" y="278"/>
                  </a:lnTo>
                  <a:lnTo>
                    <a:pt x="615" y="311"/>
                  </a:lnTo>
                  <a:lnTo>
                    <a:pt x="564" y="345"/>
                  </a:lnTo>
                  <a:lnTo>
                    <a:pt x="514" y="380"/>
                  </a:lnTo>
                  <a:lnTo>
                    <a:pt x="464" y="415"/>
                  </a:lnTo>
                  <a:lnTo>
                    <a:pt x="415" y="454"/>
                  </a:lnTo>
                  <a:lnTo>
                    <a:pt x="368" y="493"/>
                  </a:lnTo>
                  <a:lnTo>
                    <a:pt x="321" y="535"/>
                  </a:lnTo>
                  <a:lnTo>
                    <a:pt x="276" y="576"/>
                  </a:lnTo>
                  <a:lnTo>
                    <a:pt x="232" y="620"/>
                  </a:lnTo>
                  <a:lnTo>
                    <a:pt x="191" y="664"/>
                  </a:lnTo>
                  <a:lnTo>
                    <a:pt x="150" y="711"/>
                  </a:lnTo>
                  <a:lnTo>
                    <a:pt x="110" y="759"/>
                  </a:lnTo>
                  <a:lnTo>
                    <a:pt x="72" y="807"/>
                  </a:lnTo>
                  <a:lnTo>
                    <a:pt x="35" y="856"/>
                  </a:lnTo>
                  <a:lnTo>
                    <a:pt x="0" y="907"/>
                  </a:lnTo>
                  <a:lnTo>
                    <a:pt x="385" y="897"/>
                  </a:lnTo>
                  <a:lnTo>
                    <a:pt x="575" y="1270"/>
                  </a:lnTo>
                  <a:lnTo>
                    <a:pt x="575" y="1270"/>
                  </a:lnTo>
                  <a:lnTo>
                    <a:pt x="599" y="1237"/>
                  </a:lnTo>
                  <a:lnTo>
                    <a:pt x="624" y="1205"/>
                  </a:lnTo>
                  <a:lnTo>
                    <a:pt x="649" y="1172"/>
                  </a:lnTo>
                  <a:lnTo>
                    <a:pt x="676" y="1141"/>
                  </a:lnTo>
                  <a:lnTo>
                    <a:pt x="704" y="1112"/>
                  </a:lnTo>
                  <a:lnTo>
                    <a:pt x="732" y="1083"/>
                  </a:lnTo>
                  <a:lnTo>
                    <a:pt x="761" y="1055"/>
                  </a:lnTo>
                  <a:lnTo>
                    <a:pt x="791" y="1028"/>
                  </a:lnTo>
                  <a:lnTo>
                    <a:pt x="821" y="1000"/>
                  </a:lnTo>
                  <a:lnTo>
                    <a:pt x="852" y="975"/>
                  </a:lnTo>
                  <a:lnTo>
                    <a:pt x="885" y="950"/>
                  </a:lnTo>
                  <a:lnTo>
                    <a:pt x="917" y="926"/>
                  </a:lnTo>
                  <a:lnTo>
                    <a:pt x="951" y="904"/>
                  </a:lnTo>
                  <a:lnTo>
                    <a:pt x="985" y="882"/>
                  </a:lnTo>
                  <a:lnTo>
                    <a:pt x="1020" y="862"/>
                  </a:lnTo>
                  <a:lnTo>
                    <a:pt x="1056" y="841"/>
                  </a:lnTo>
                  <a:lnTo>
                    <a:pt x="1092" y="822"/>
                  </a:lnTo>
                  <a:lnTo>
                    <a:pt x="1129" y="804"/>
                  </a:lnTo>
                  <a:lnTo>
                    <a:pt x="1168" y="788"/>
                  </a:lnTo>
                  <a:lnTo>
                    <a:pt x="1204" y="773"/>
                  </a:lnTo>
                  <a:lnTo>
                    <a:pt x="1244" y="759"/>
                  </a:lnTo>
                  <a:lnTo>
                    <a:pt x="1282" y="745"/>
                  </a:lnTo>
                  <a:lnTo>
                    <a:pt x="1322" y="734"/>
                  </a:lnTo>
                  <a:lnTo>
                    <a:pt x="1363" y="722"/>
                  </a:lnTo>
                  <a:lnTo>
                    <a:pt x="1403" y="713"/>
                  </a:lnTo>
                  <a:lnTo>
                    <a:pt x="1444" y="704"/>
                  </a:lnTo>
                  <a:lnTo>
                    <a:pt x="1486" y="697"/>
                  </a:lnTo>
                  <a:lnTo>
                    <a:pt x="1528" y="691"/>
                  </a:lnTo>
                  <a:lnTo>
                    <a:pt x="1571" y="686"/>
                  </a:lnTo>
                  <a:lnTo>
                    <a:pt x="1614" y="682"/>
                  </a:lnTo>
                  <a:lnTo>
                    <a:pt x="1657" y="680"/>
                  </a:lnTo>
                  <a:lnTo>
                    <a:pt x="1699" y="680"/>
                  </a:lnTo>
                  <a:lnTo>
                    <a:pt x="1699" y="680"/>
                  </a:lnTo>
                  <a:lnTo>
                    <a:pt x="1743" y="680"/>
                  </a:lnTo>
                  <a:lnTo>
                    <a:pt x="1788" y="682"/>
                  </a:lnTo>
                  <a:lnTo>
                    <a:pt x="1832" y="686"/>
                  </a:lnTo>
                  <a:lnTo>
                    <a:pt x="1875" y="691"/>
                  </a:lnTo>
                  <a:lnTo>
                    <a:pt x="1917" y="697"/>
                  </a:lnTo>
                  <a:lnTo>
                    <a:pt x="1958" y="704"/>
                  </a:lnTo>
                  <a:lnTo>
                    <a:pt x="2001" y="713"/>
                  </a:lnTo>
                  <a:lnTo>
                    <a:pt x="2042" y="723"/>
                  </a:lnTo>
                  <a:lnTo>
                    <a:pt x="2082" y="735"/>
                  </a:lnTo>
                  <a:lnTo>
                    <a:pt x="2123" y="747"/>
                  </a:lnTo>
                  <a:lnTo>
                    <a:pt x="2163" y="760"/>
                  </a:lnTo>
                  <a:lnTo>
                    <a:pt x="2202" y="775"/>
                  </a:lnTo>
                  <a:lnTo>
                    <a:pt x="2240" y="791"/>
                  </a:lnTo>
                  <a:lnTo>
                    <a:pt x="2278" y="809"/>
                  </a:lnTo>
                  <a:lnTo>
                    <a:pt x="2316" y="826"/>
                  </a:lnTo>
                  <a:lnTo>
                    <a:pt x="2353" y="845"/>
                  </a:lnTo>
                  <a:lnTo>
                    <a:pt x="2389" y="866"/>
                  </a:lnTo>
                  <a:lnTo>
                    <a:pt x="2424" y="888"/>
                  </a:lnTo>
                  <a:lnTo>
                    <a:pt x="2458" y="910"/>
                  </a:lnTo>
                  <a:lnTo>
                    <a:pt x="2493" y="934"/>
                  </a:lnTo>
                  <a:lnTo>
                    <a:pt x="2526" y="959"/>
                  </a:lnTo>
                  <a:lnTo>
                    <a:pt x="2558" y="984"/>
                  </a:lnTo>
                  <a:lnTo>
                    <a:pt x="2589" y="1010"/>
                  </a:lnTo>
                  <a:lnTo>
                    <a:pt x="2620" y="1037"/>
                  </a:lnTo>
                  <a:lnTo>
                    <a:pt x="2651" y="1065"/>
                  </a:lnTo>
                  <a:lnTo>
                    <a:pt x="2680" y="1094"/>
                  </a:lnTo>
                  <a:lnTo>
                    <a:pt x="2708" y="1124"/>
                  </a:lnTo>
                  <a:lnTo>
                    <a:pt x="2735" y="1155"/>
                  </a:lnTo>
                  <a:lnTo>
                    <a:pt x="2761" y="1187"/>
                  </a:lnTo>
                  <a:lnTo>
                    <a:pt x="2786" y="1220"/>
                  </a:lnTo>
                  <a:lnTo>
                    <a:pt x="2811" y="1252"/>
                  </a:lnTo>
                  <a:lnTo>
                    <a:pt x="2835" y="1286"/>
                  </a:lnTo>
                  <a:lnTo>
                    <a:pt x="2635" y="1399"/>
                  </a:lnTo>
                  <a:lnTo>
                    <a:pt x="2636" y="1402"/>
                  </a:lnTo>
                  <a:lnTo>
                    <a:pt x="3306" y="1438"/>
                  </a:lnTo>
                  <a:lnTo>
                    <a:pt x="3626" y="847"/>
                  </a:lnTo>
                  <a:lnTo>
                    <a:pt x="3624" y="8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99000">
                  <a:schemeClr val="bg1">
                    <a:alpha val="22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47" name="Group 46" descr="Gear">
            <a:extLst>
              <a:ext uri="{FF2B5EF4-FFF2-40B4-BE49-F238E27FC236}">
                <a16:creationId xmlns:a16="http://schemas.microsoft.com/office/drawing/2014/main" id="{A8F866A3-AD18-D740-AA3D-4D2AB28F1F00}"/>
              </a:ext>
            </a:extLst>
          </p:cNvPr>
          <p:cNvGrpSpPr/>
          <p:nvPr userDrawn="1"/>
        </p:nvGrpSpPr>
        <p:grpSpPr>
          <a:xfrm>
            <a:off x="8589436" y="3009896"/>
            <a:ext cx="1729080" cy="1729080"/>
            <a:chOff x="7065436" y="2781299"/>
            <a:chExt cx="1729080" cy="1729080"/>
          </a:xfrm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407D1E9C-2DF9-7649-92F6-0C4D384D0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5436" y="2781299"/>
              <a:ext cx="1729080" cy="1729080"/>
            </a:xfrm>
            <a:custGeom>
              <a:avLst/>
              <a:gdLst>
                <a:gd name="T0" fmla="*/ 4114 w 4320"/>
                <a:gd name="T1" fmla="*/ 1903 h 4320"/>
                <a:gd name="T2" fmla="*/ 4169 w 4320"/>
                <a:gd name="T3" fmla="*/ 1680 h 4320"/>
                <a:gd name="T4" fmla="*/ 4117 w 4320"/>
                <a:gd name="T5" fmla="*/ 1499 h 4320"/>
                <a:gd name="T6" fmla="*/ 3960 w 4320"/>
                <a:gd name="T7" fmla="*/ 1346 h 4320"/>
                <a:gd name="T8" fmla="*/ 4032 w 4320"/>
                <a:gd name="T9" fmla="*/ 1081 h 4320"/>
                <a:gd name="T10" fmla="*/ 3726 w 4320"/>
                <a:gd name="T11" fmla="*/ 963 h 4320"/>
                <a:gd name="T12" fmla="*/ 3748 w 4320"/>
                <a:gd name="T13" fmla="*/ 703 h 4320"/>
                <a:gd name="T14" fmla="*/ 3490 w 4320"/>
                <a:gd name="T15" fmla="*/ 683 h 4320"/>
                <a:gd name="T16" fmla="*/ 3390 w 4320"/>
                <a:gd name="T17" fmla="*/ 501 h 4320"/>
                <a:gd name="T18" fmla="*/ 3254 w 4320"/>
                <a:gd name="T19" fmla="*/ 314 h 4320"/>
                <a:gd name="T20" fmla="*/ 3001 w 4320"/>
                <a:gd name="T21" fmla="*/ 378 h 4320"/>
                <a:gd name="T22" fmla="*/ 2862 w 4320"/>
                <a:gd name="T23" fmla="*/ 116 h 4320"/>
                <a:gd name="T24" fmla="*/ 2604 w 4320"/>
                <a:gd name="T25" fmla="*/ 240 h 4320"/>
                <a:gd name="T26" fmla="*/ 2433 w 4320"/>
                <a:gd name="T27" fmla="*/ 28 h 4320"/>
                <a:gd name="T28" fmla="*/ 2229 w 4320"/>
                <a:gd name="T29" fmla="*/ 173 h 4320"/>
                <a:gd name="T30" fmla="*/ 2018 w 4320"/>
                <a:gd name="T31" fmla="*/ 177 h 4320"/>
                <a:gd name="T32" fmla="*/ 1795 w 4320"/>
                <a:gd name="T33" fmla="*/ 32 h 4320"/>
                <a:gd name="T34" fmla="*/ 1614 w 4320"/>
                <a:gd name="T35" fmla="*/ 265 h 4320"/>
                <a:gd name="T36" fmla="*/ 1345 w 4320"/>
                <a:gd name="T37" fmla="*/ 159 h 4320"/>
                <a:gd name="T38" fmla="*/ 1246 w 4320"/>
                <a:gd name="T39" fmla="*/ 412 h 4320"/>
                <a:gd name="T40" fmla="*/ 1022 w 4320"/>
                <a:gd name="T41" fmla="*/ 437 h 4320"/>
                <a:gd name="T42" fmla="*/ 801 w 4320"/>
                <a:gd name="T43" fmla="*/ 502 h 4320"/>
                <a:gd name="T44" fmla="*/ 778 w 4320"/>
                <a:gd name="T45" fmla="*/ 736 h 4320"/>
                <a:gd name="T46" fmla="*/ 509 w 4320"/>
                <a:gd name="T47" fmla="*/ 768 h 4320"/>
                <a:gd name="T48" fmla="*/ 525 w 4320"/>
                <a:gd name="T49" fmla="*/ 1060 h 4320"/>
                <a:gd name="T50" fmla="*/ 247 w 4320"/>
                <a:gd name="T51" fmla="*/ 1166 h 4320"/>
                <a:gd name="T52" fmla="*/ 316 w 4320"/>
                <a:gd name="T53" fmla="*/ 1415 h 4320"/>
                <a:gd name="T54" fmla="*/ 247 w 4320"/>
                <a:gd name="T55" fmla="*/ 1615 h 4320"/>
                <a:gd name="T56" fmla="*/ 49 w 4320"/>
                <a:gd name="T57" fmla="*/ 1764 h 4320"/>
                <a:gd name="T58" fmla="*/ 196 w 4320"/>
                <a:gd name="T59" fmla="*/ 1993 h 4320"/>
                <a:gd name="T60" fmla="*/ 2 w 4320"/>
                <a:gd name="T61" fmla="*/ 2246 h 4320"/>
                <a:gd name="T62" fmla="*/ 195 w 4320"/>
                <a:gd name="T63" fmla="*/ 2435 h 4320"/>
                <a:gd name="T64" fmla="*/ 236 w 4320"/>
                <a:gd name="T65" fmla="*/ 2645 h 4320"/>
                <a:gd name="T66" fmla="*/ 132 w 4320"/>
                <a:gd name="T67" fmla="*/ 2875 h 4320"/>
                <a:gd name="T68" fmla="*/ 369 w 4320"/>
                <a:gd name="T69" fmla="*/ 2985 h 4320"/>
                <a:gd name="T70" fmla="*/ 335 w 4320"/>
                <a:gd name="T71" fmla="*/ 3316 h 4320"/>
                <a:gd name="T72" fmla="*/ 596 w 4320"/>
                <a:gd name="T73" fmla="*/ 3378 h 4320"/>
                <a:gd name="T74" fmla="*/ 587 w 4320"/>
                <a:gd name="T75" fmla="*/ 3616 h 4320"/>
                <a:gd name="T76" fmla="*/ 763 w 4320"/>
                <a:gd name="T77" fmla="*/ 3785 h 4320"/>
                <a:gd name="T78" fmla="*/ 1007 w 4320"/>
                <a:gd name="T79" fmla="*/ 3766 h 4320"/>
                <a:gd name="T80" fmla="*/ 1074 w 4320"/>
                <a:gd name="T81" fmla="*/ 4028 h 4320"/>
                <a:gd name="T82" fmla="*/ 1402 w 4320"/>
                <a:gd name="T83" fmla="*/ 3980 h 4320"/>
                <a:gd name="T84" fmla="*/ 1506 w 4320"/>
                <a:gd name="T85" fmla="*/ 4218 h 4320"/>
                <a:gd name="T86" fmla="*/ 1735 w 4320"/>
                <a:gd name="T87" fmla="*/ 4086 h 4320"/>
                <a:gd name="T88" fmla="*/ 1924 w 4320"/>
                <a:gd name="T89" fmla="*/ 4212 h 4320"/>
                <a:gd name="T90" fmla="*/ 2135 w 4320"/>
                <a:gd name="T91" fmla="*/ 4303 h 4320"/>
                <a:gd name="T92" fmla="*/ 2309 w 4320"/>
                <a:gd name="T93" fmla="*/ 4130 h 4320"/>
                <a:gd name="T94" fmla="*/ 2533 w 4320"/>
                <a:gd name="T95" fmla="*/ 4288 h 4320"/>
                <a:gd name="T96" fmla="*/ 2749 w 4320"/>
                <a:gd name="T97" fmla="*/ 4041 h 4320"/>
                <a:gd name="T98" fmla="*/ 2981 w 4320"/>
                <a:gd name="T99" fmla="*/ 4157 h 4320"/>
                <a:gd name="T100" fmla="*/ 3087 w 4320"/>
                <a:gd name="T101" fmla="*/ 3911 h 4320"/>
                <a:gd name="T102" fmla="*/ 3274 w 4320"/>
                <a:gd name="T103" fmla="*/ 3807 h 4320"/>
                <a:gd name="T104" fmla="*/ 3525 w 4320"/>
                <a:gd name="T105" fmla="*/ 3821 h 4320"/>
                <a:gd name="T106" fmla="*/ 3542 w 4320"/>
                <a:gd name="T107" fmla="*/ 3566 h 4320"/>
                <a:gd name="T108" fmla="*/ 3838 w 4320"/>
                <a:gd name="T109" fmla="*/ 3520 h 4320"/>
                <a:gd name="T110" fmla="*/ 3820 w 4320"/>
                <a:gd name="T111" fmla="*/ 3222 h 4320"/>
                <a:gd name="T112" fmla="*/ 4066 w 4320"/>
                <a:gd name="T113" fmla="*/ 3140 h 4320"/>
                <a:gd name="T114" fmla="*/ 4084 w 4320"/>
                <a:gd name="T115" fmla="*/ 2912 h 4320"/>
                <a:gd name="T116" fmla="*/ 4063 w 4320"/>
                <a:gd name="T117" fmla="*/ 2693 h 4320"/>
                <a:gd name="T118" fmla="*/ 4285 w 4320"/>
                <a:gd name="T119" fmla="*/ 2545 h 4320"/>
                <a:gd name="T120" fmla="*/ 4125 w 4320"/>
                <a:gd name="T121" fmla="*/ 2296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20" h="4320">
                  <a:moveTo>
                    <a:pt x="4318" y="2079"/>
                  </a:moveTo>
                  <a:lnTo>
                    <a:pt x="4318" y="2079"/>
                  </a:lnTo>
                  <a:lnTo>
                    <a:pt x="4318" y="2075"/>
                  </a:lnTo>
                  <a:lnTo>
                    <a:pt x="4317" y="2071"/>
                  </a:lnTo>
                  <a:lnTo>
                    <a:pt x="4313" y="2065"/>
                  </a:lnTo>
                  <a:lnTo>
                    <a:pt x="4307" y="2059"/>
                  </a:lnTo>
                  <a:lnTo>
                    <a:pt x="4304" y="2057"/>
                  </a:lnTo>
                  <a:lnTo>
                    <a:pt x="4301" y="2056"/>
                  </a:lnTo>
                  <a:lnTo>
                    <a:pt x="4301" y="2056"/>
                  </a:lnTo>
                  <a:lnTo>
                    <a:pt x="4222" y="2036"/>
                  </a:lnTo>
                  <a:lnTo>
                    <a:pt x="4222" y="2036"/>
                  </a:lnTo>
                  <a:lnTo>
                    <a:pt x="4143" y="2018"/>
                  </a:lnTo>
                  <a:lnTo>
                    <a:pt x="4143" y="2018"/>
                  </a:lnTo>
                  <a:lnTo>
                    <a:pt x="4140" y="2017"/>
                  </a:lnTo>
                  <a:lnTo>
                    <a:pt x="4136" y="2015"/>
                  </a:lnTo>
                  <a:lnTo>
                    <a:pt x="4130" y="2011"/>
                  </a:lnTo>
                  <a:lnTo>
                    <a:pt x="4125" y="2005"/>
                  </a:lnTo>
                  <a:lnTo>
                    <a:pt x="4124" y="2002"/>
                  </a:lnTo>
                  <a:lnTo>
                    <a:pt x="4124" y="1998"/>
                  </a:lnTo>
                  <a:lnTo>
                    <a:pt x="4124" y="1998"/>
                  </a:lnTo>
                  <a:lnTo>
                    <a:pt x="4119" y="1952"/>
                  </a:lnTo>
                  <a:lnTo>
                    <a:pt x="4119" y="1952"/>
                  </a:lnTo>
                  <a:lnTo>
                    <a:pt x="4116" y="1921"/>
                  </a:lnTo>
                  <a:lnTo>
                    <a:pt x="4114" y="1907"/>
                  </a:lnTo>
                  <a:lnTo>
                    <a:pt x="4114" y="1907"/>
                  </a:lnTo>
                  <a:lnTo>
                    <a:pt x="4114" y="1903"/>
                  </a:lnTo>
                  <a:lnTo>
                    <a:pt x="4115" y="1900"/>
                  </a:lnTo>
                  <a:lnTo>
                    <a:pt x="4117" y="1893"/>
                  </a:lnTo>
                  <a:lnTo>
                    <a:pt x="4122" y="1887"/>
                  </a:lnTo>
                  <a:lnTo>
                    <a:pt x="4125" y="1885"/>
                  </a:lnTo>
                  <a:lnTo>
                    <a:pt x="4128" y="1883"/>
                  </a:lnTo>
                  <a:lnTo>
                    <a:pt x="4128" y="1883"/>
                  </a:lnTo>
                  <a:lnTo>
                    <a:pt x="4202" y="1849"/>
                  </a:lnTo>
                  <a:lnTo>
                    <a:pt x="4202" y="1849"/>
                  </a:lnTo>
                  <a:lnTo>
                    <a:pt x="4275" y="1813"/>
                  </a:lnTo>
                  <a:lnTo>
                    <a:pt x="4275" y="1813"/>
                  </a:lnTo>
                  <a:lnTo>
                    <a:pt x="4278" y="1811"/>
                  </a:lnTo>
                  <a:lnTo>
                    <a:pt x="4281" y="1809"/>
                  </a:lnTo>
                  <a:lnTo>
                    <a:pt x="4285" y="1802"/>
                  </a:lnTo>
                  <a:lnTo>
                    <a:pt x="4288" y="1795"/>
                  </a:lnTo>
                  <a:lnTo>
                    <a:pt x="4288" y="1791"/>
                  </a:lnTo>
                  <a:lnTo>
                    <a:pt x="4288" y="1787"/>
                  </a:lnTo>
                  <a:lnTo>
                    <a:pt x="4272" y="1705"/>
                  </a:lnTo>
                  <a:lnTo>
                    <a:pt x="4272" y="1705"/>
                  </a:lnTo>
                  <a:lnTo>
                    <a:pt x="4271" y="1701"/>
                  </a:lnTo>
                  <a:lnTo>
                    <a:pt x="4270" y="1698"/>
                  </a:lnTo>
                  <a:lnTo>
                    <a:pt x="4265" y="1692"/>
                  </a:lnTo>
                  <a:lnTo>
                    <a:pt x="4257" y="1688"/>
                  </a:lnTo>
                  <a:lnTo>
                    <a:pt x="4254" y="1687"/>
                  </a:lnTo>
                  <a:lnTo>
                    <a:pt x="4250" y="1686"/>
                  </a:lnTo>
                  <a:lnTo>
                    <a:pt x="4250" y="1686"/>
                  </a:lnTo>
                  <a:lnTo>
                    <a:pt x="4169" y="1680"/>
                  </a:lnTo>
                  <a:lnTo>
                    <a:pt x="4169" y="1680"/>
                  </a:lnTo>
                  <a:lnTo>
                    <a:pt x="4088" y="1676"/>
                  </a:lnTo>
                  <a:lnTo>
                    <a:pt x="4088" y="1676"/>
                  </a:lnTo>
                  <a:lnTo>
                    <a:pt x="4084" y="1676"/>
                  </a:lnTo>
                  <a:lnTo>
                    <a:pt x="4081" y="1675"/>
                  </a:lnTo>
                  <a:lnTo>
                    <a:pt x="4074" y="1671"/>
                  </a:lnTo>
                  <a:lnTo>
                    <a:pt x="4069" y="1665"/>
                  </a:lnTo>
                  <a:lnTo>
                    <a:pt x="4067" y="1662"/>
                  </a:lnTo>
                  <a:lnTo>
                    <a:pt x="4066" y="1659"/>
                  </a:lnTo>
                  <a:lnTo>
                    <a:pt x="4066" y="1659"/>
                  </a:lnTo>
                  <a:lnTo>
                    <a:pt x="4063" y="1645"/>
                  </a:lnTo>
                  <a:lnTo>
                    <a:pt x="4059" y="1632"/>
                  </a:lnTo>
                  <a:lnTo>
                    <a:pt x="4055" y="1615"/>
                  </a:lnTo>
                  <a:lnTo>
                    <a:pt x="4055" y="1615"/>
                  </a:lnTo>
                  <a:lnTo>
                    <a:pt x="4041" y="1571"/>
                  </a:lnTo>
                  <a:lnTo>
                    <a:pt x="4041" y="1571"/>
                  </a:lnTo>
                  <a:lnTo>
                    <a:pt x="4040" y="1568"/>
                  </a:lnTo>
                  <a:lnTo>
                    <a:pt x="4040" y="1564"/>
                  </a:lnTo>
                  <a:lnTo>
                    <a:pt x="4042" y="1557"/>
                  </a:lnTo>
                  <a:lnTo>
                    <a:pt x="4045" y="1551"/>
                  </a:lnTo>
                  <a:lnTo>
                    <a:pt x="4048" y="1548"/>
                  </a:lnTo>
                  <a:lnTo>
                    <a:pt x="4050" y="1546"/>
                  </a:lnTo>
                  <a:lnTo>
                    <a:pt x="4050" y="1546"/>
                  </a:lnTo>
                  <a:lnTo>
                    <a:pt x="4072" y="1531"/>
                  </a:lnTo>
                  <a:lnTo>
                    <a:pt x="4117" y="1499"/>
                  </a:lnTo>
                  <a:lnTo>
                    <a:pt x="4117" y="1499"/>
                  </a:lnTo>
                  <a:lnTo>
                    <a:pt x="4183" y="1451"/>
                  </a:lnTo>
                  <a:lnTo>
                    <a:pt x="4183" y="1451"/>
                  </a:lnTo>
                  <a:lnTo>
                    <a:pt x="4186" y="1448"/>
                  </a:lnTo>
                  <a:lnTo>
                    <a:pt x="4188" y="1445"/>
                  </a:lnTo>
                  <a:lnTo>
                    <a:pt x="4191" y="1438"/>
                  </a:lnTo>
                  <a:lnTo>
                    <a:pt x="4192" y="1431"/>
                  </a:lnTo>
                  <a:lnTo>
                    <a:pt x="4192" y="1427"/>
                  </a:lnTo>
                  <a:lnTo>
                    <a:pt x="4191" y="1424"/>
                  </a:lnTo>
                  <a:lnTo>
                    <a:pt x="4178" y="1386"/>
                  </a:lnTo>
                  <a:lnTo>
                    <a:pt x="4161" y="1346"/>
                  </a:lnTo>
                  <a:lnTo>
                    <a:pt x="4161" y="1346"/>
                  </a:lnTo>
                  <a:lnTo>
                    <a:pt x="4159" y="1342"/>
                  </a:lnTo>
                  <a:lnTo>
                    <a:pt x="4157" y="1339"/>
                  </a:lnTo>
                  <a:lnTo>
                    <a:pt x="4151" y="1333"/>
                  </a:lnTo>
                  <a:lnTo>
                    <a:pt x="4144" y="1330"/>
                  </a:lnTo>
                  <a:lnTo>
                    <a:pt x="4140" y="1330"/>
                  </a:lnTo>
                  <a:lnTo>
                    <a:pt x="4136" y="1330"/>
                  </a:lnTo>
                  <a:lnTo>
                    <a:pt x="4136" y="1330"/>
                  </a:lnTo>
                  <a:lnTo>
                    <a:pt x="4056" y="1339"/>
                  </a:lnTo>
                  <a:lnTo>
                    <a:pt x="4056" y="1339"/>
                  </a:lnTo>
                  <a:lnTo>
                    <a:pt x="4000" y="1345"/>
                  </a:lnTo>
                  <a:lnTo>
                    <a:pt x="3976" y="1349"/>
                  </a:lnTo>
                  <a:lnTo>
                    <a:pt x="3976" y="1349"/>
                  </a:lnTo>
                  <a:lnTo>
                    <a:pt x="3972" y="1349"/>
                  </a:lnTo>
                  <a:lnTo>
                    <a:pt x="3967" y="1348"/>
                  </a:lnTo>
                  <a:lnTo>
                    <a:pt x="3960" y="1346"/>
                  </a:lnTo>
                  <a:lnTo>
                    <a:pt x="3954" y="1342"/>
                  </a:lnTo>
                  <a:lnTo>
                    <a:pt x="3952" y="1339"/>
                  </a:lnTo>
                  <a:lnTo>
                    <a:pt x="3950" y="1335"/>
                  </a:lnTo>
                  <a:lnTo>
                    <a:pt x="3950" y="1335"/>
                  </a:lnTo>
                  <a:lnTo>
                    <a:pt x="3931" y="1294"/>
                  </a:lnTo>
                  <a:lnTo>
                    <a:pt x="3931" y="1294"/>
                  </a:lnTo>
                  <a:lnTo>
                    <a:pt x="3917" y="1267"/>
                  </a:lnTo>
                  <a:lnTo>
                    <a:pt x="3910" y="1253"/>
                  </a:lnTo>
                  <a:lnTo>
                    <a:pt x="3910" y="1253"/>
                  </a:lnTo>
                  <a:lnTo>
                    <a:pt x="3909" y="1250"/>
                  </a:lnTo>
                  <a:lnTo>
                    <a:pt x="3908" y="1247"/>
                  </a:lnTo>
                  <a:lnTo>
                    <a:pt x="3908" y="1240"/>
                  </a:lnTo>
                  <a:lnTo>
                    <a:pt x="3911" y="1233"/>
                  </a:lnTo>
                  <a:lnTo>
                    <a:pt x="3913" y="1230"/>
                  </a:lnTo>
                  <a:lnTo>
                    <a:pt x="3915" y="1227"/>
                  </a:lnTo>
                  <a:lnTo>
                    <a:pt x="3915" y="1227"/>
                  </a:lnTo>
                  <a:lnTo>
                    <a:pt x="3973" y="1169"/>
                  </a:lnTo>
                  <a:lnTo>
                    <a:pt x="3973" y="1169"/>
                  </a:lnTo>
                  <a:lnTo>
                    <a:pt x="4029" y="1110"/>
                  </a:lnTo>
                  <a:lnTo>
                    <a:pt x="4029" y="1110"/>
                  </a:lnTo>
                  <a:lnTo>
                    <a:pt x="4031" y="1108"/>
                  </a:lnTo>
                  <a:lnTo>
                    <a:pt x="4033" y="1104"/>
                  </a:lnTo>
                  <a:lnTo>
                    <a:pt x="4035" y="1097"/>
                  </a:lnTo>
                  <a:lnTo>
                    <a:pt x="4035" y="1088"/>
                  </a:lnTo>
                  <a:lnTo>
                    <a:pt x="4034" y="1085"/>
                  </a:lnTo>
                  <a:lnTo>
                    <a:pt x="4032" y="1081"/>
                  </a:lnTo>
                  <a:lnTo>
                    <a:pt x="3989" y="1011"/>
                  </a:lnTo>
                  <a:lnTo>
                    <a:pt x="3989" y="1011"/>
                  </a:lnTo>
                  <a:lnTo>
                    <a:pt x="3987" y="1007"/>
                  </a:lnTo>
                  <a:lnTo>
                    <a:pt x="3984" y="1004"/>
                  </a:lnTo>
                  <a:lnTo>
                    <a:pt x="3977" y="1000"/>
                  </a:lnTo>
                  <a:lnTo>
                    <a:pt x="3969" y="999"/>
                  </a:lnTo>
                  <a:lnTo>
                    <a:pt x="3965" y="999"/>
                  </a:lnTo>
                  <a:lnTo>
                    <a:pt x="3961" y="999"/>
                  </a:lnTo>
                  <a:lnTo>
                    <a:pt x="3961" y="999"/>
                  </a:lnTo>
                  <a:lnTo>
                    <a:pt x="3883" y="1022"/>
                  </a:lnTo>
                  <a:lnTo>
                    <a:pt x="3883" y="1022"/>
                  </a:lnTo>
                  <a:lnTo>
                    <a:pt x="3807" y="1046"/>
                  </a:lnTo>
                  <a:lnTo>
                    <a:pt x="3807" y="1046"/>
                  </a:lnTo>
                  <a:lnTo>
                    <a:pt x="3802" y="1046"/>
                  </a:lnTo>
                  <a:lnTo>
                    <a:pt x="3799" y="1047"/>
                  </a:lnTo>
                  <a:lnTo>
                    <a:pt x="3791" y="1045"/>
                  </a:lnTo>
                  <a:lnTo>
                    <a:pt x="3785" y="1042"/>
                  </a:lnTo>
                  <a:lnTo>
                    <a:pt x="3782" y="1040"/>
                  </a:lnTo>
                  <a:lnTo>
                    <a:pt x="3780" y="1037"/>
                  </a:lnTo>
                  <a:lnTo>
                    <a:pt x="3780" y="1037"/>
                  </a:lnTo>
                  <a:lnTo>
                    <a:pt x="3772" y="1026"/>
                  </a:lnTo>
                  <a:lnTo>
                    <a:pt x="3772" y="1026"/>
                  </a:lnTo>
                  <a:lnTo>
                    <a:pt x="3753" y="1000"/>
                  </a:lnTo>
                  <a:lnTo>
                    <a:pt x="3753" y="1000"/>
                  </a:lnTo>
                  <a:lnTo>
                    <a:pt x="3726" y="963"/>
                  </a:lnTo>
                  <a:lnTo>
                    <a:pt x="3726" y="963"/>
                  </a:lnTo>
                  <a:lnTo>
                    <a:pt x="3725" y="960"/>
                  </a:lnTo>
                  <a:lnTo>
                    <a:pt x="3724" y="957"/>
                  </a:lnTo>
                  <a:lnTo>
                    <a:pt x="3722" y="950"/>
                  </a:lnTo>
                  <a:lnTo>
                    <a:pt x="3724" y="943"/>
                  </a:lnTo>
                  <a:lnTo>
                    <a:pt x="3725" y="939"/>
                  </a:lnTo>
                  <a:lnTo>
                    <a:pt x="3727" y="936"/>
                  </a:lnTo>
                  <a:lnTo>
                    <a:pt x="3727" y="936"/>
                  </a:lnTo>
                  <a:lnTo>
                    <a:pt x="3773" y="870"/>
                  </a:lnTo>
                  <a:lnTo>
                    <a:pt x="3773" y="870"/>
                  </a:lnTo>
                  <a:lnTo>
                    <a:pt x="3818" y="803"/>
                  </a:lnTo>
                  <a:lnTo>
                    <a:pt x="3818" y="803"/>
                  </a:lnTo>
                  <a:lnTo>
                    <a:pt x="3820" y="799"/>
                  </a:lnTo>
                  <a:lnTo>
                    <a:pt x="3821" y="795"/>
                  </a:lnTo>
                  <a:lnTo>
                    <a:pt x="3821" y="787"/>
                  </a:lnTo>
                  <a:lnTo>
                    <a:pt x="3820" y="780"/>
                  </a:lnTo>
                  <a:lnTo>
                    <a:pt x="3818" y="776"/>
                  </a:lnTo>
                  <a:lnTo>
                    <a:pt x="3816" y="773"/>
                  </a:lnTo>
                  <a:lnTo>
                    <a:pt x="3816" y="773"/>
                  </a:lnTo>
                  <a:lnTo>
                    <a:pt x="3803" y="757"/>
                  </a:lnTo>
                  <a:lnTo>
                    <a:pt x="3803" y="757"/>
                  </a:lnTo>
                  <a:lnTo>
                    <a:pt x="3790" y="743"/>
                  </a:lnTo>
                  <a:lnTo>
                    <a:pt x="3761" y="710"/>
                  </a:lnTo>
                  <a:lnTo>
                    <a:pt x="3761" y="710"/>
                  </a:lnTo>
                  <a:lnTo>
                    <a:pt x="3758" y="708"/>
                  </a:lnTo>
                  <a:lnTo>
                    <a:pt x="3755" y="706"/>
                  </a:lnTo>
                  <a:lnTo>
                    <a:pt x="3748" y="703"/>
                  </a:lnTo>
                  <a:lnTo>
                    <a:pt x="3740" y="702"/>
                  </a:lnTo>
                  <a:lnTo>
                    <a:pt x="3736" y="703"/>
                  </a:lnTo>
                  <a:lnTo>
                    <a:pt x="3733" y="704"/>
                  </a:lnTo>
                  <a:lnTo>
                    <a:pt x="3733" y="704"/>
                  </a:lnTo>
                  <a:lnTo>
                    <a:pt x="3710" y="715"/>
                  </a:lnTo>
                  <a:lnTo>
                    <a:pt x="3660" y="740"/>
                  </a:lnTo>
                  <a:lnTo>
                    <a:pt x="3660" y="740"/>
                  </a:lnTo>
                  <a:lnTo>
                    <a:pt x="3587" y="777"/>
                  </a:lnTo>
                  <a:lnTo>
                    <a:pt x="3587" y="777"/>
                  </a:lnTo>
                  <a:lnTo>
                    <a:pt x="3584" y="779"/>
                  </a:lnTo>
                  <a:lnTo>
                    <a:pt x="3580" y="779"/>
                  </a:lnTo>
                  <a:lnTo>
                    <a:pt x="3573" y="780"/>
                  </a:lnTo>
                  <a:lnTo>
                    <a:pt x="3566" y="778"/>
                  </a:lnTo>
                  <a:lnTo>
                    <a:pt x="3563" y="776"/>
                  </a:lnTo>
                  <a:lnTo>
                    <a:pt x="3560" y="774"/>
                  </a:lnTo>
                  <a:lnTo>
                    <a:pt x="3560" y="774"/>
                  </a:lnTo>
                  <a:lnTo>
                    <a:pt x="3528" y="741"/>
                  </a:lnTo>
                  <a:lnTo>
                    <a:pt x="3528" y="741"/>
                  </a:lnTo>
                  <a:lnTo>
                    <a:pt x="3494" y="710"/>
                  </a:lnTo>
                  <a:lnTo>
                    <a:pt x="3494" y="710"/>
                  </a:lnTo>
                  <a:lnTo>
                    <a:pt x="3492" y="707"/>
                  </a:lnTo>
                  <a:lnTo>
                    <a:pt x="3490" y="704"/>
                  </a:lnTo>
                  <a:lnTo>
                    <a:pt x="3488" y="698"/>
                  </a:lnTo>
                  <a:lnTo>
                    <a:pt x="3488" y="690"/>
                  </a:lnTo>
                  <a:lnTo>
                    <a:pt x="3489" y="687"/>
                  </a:lnTo>
                  <a:lnTo>
                    <a:pt x="3490" y="683"/>
                  </a:lnTo>
                  <a:lnTo>
                    <a:pt x="3490" y="683"/>
                  </a:lnTo>
                  <a:lnTo>
                    <a:pt x="3525" y="609"/>
                  </a:lnTo>
                  <a:lnTo>
                    <a:pt x="3525" y="609"/>
                  </a:lnTo>
                  <a:lnTo>
                    <a:pt x="3556" y="535"/>
                  </a:lnTo>
                  <a:lnTo>
                    <a:pt x="3556" y="535"/>
                  </a:lnTo>
                  <a:lnTo>
                    <a:pt x="3558" y="532"/>
                  </a:lnTo>
                  <a:lnTo>
                    <a:pt x="3558" y="528"/>
                  </a:lnTo>
                  <a:lnTo>
                    <a:pt x="3557" y="520"/>
                  </a:lnTo>
                  <a:lnTo>
                    <a:pt x="3554" y="512"/>
                  </a:lnTo>
                  <a:lnTo>
                    <a:pt x="3552" y="509"/>
                  </a:lnTo>
                  <a:lnTo>
                    <a:pt x="3550" y="506"/>
                  </a:lnTo>
                  <a:lnTo>
                    <a:pt x="3550" y="506"/>
                  </a:lnTo>
                  <a:lnTo>
                    <a:pt x="3517" y="480"/>
                  </a:lnTo>
                  <a:lnTo>
                    <a:pt x="3517" y="480"/>
                  </a:lnTo>
                  <a:lnTo>
                    <a:pt x="3496" y="462"/>
                  </a:lnTo>
                  <a:lnTo>
                    <a:pt x="3486" y="454"/>
                  </a:lnTo>
                  <a:lnTo>
                    <a:pt x="3486" y="454"/>
                  </a:lnTo>
                  <a:lnTo>
                    <a:pt x="3482" y="452"/>
                  </a:lnTo>
                  <a:lnTo>
                    <a:pt x="3479" y="451"/>
                  </a:lnTo>
                  <a:lnTo>
                    <a:pt x="3470" y="450"/>
                  </a:lnTo>
                  <a:lnTo>
                    <a:pt x="3463" y="451"/>
                  </a:lnTo>
                  <a:lnTo>
                    <a:pt x="3459" y="452"/>
                  </a:lnTo>
                  <a:lnTo>
                    <a:pt x="3456" y="454"/>
                  </a:lnTo>
                  <a:lnTo>
                    <a:pt x="3456" y="454"/>
                  </a:lnTo>
                  <a:lnTo>
                    <a:pt x="3390" y="501"/>
                  </a:lnTo>
                  <a:lnTo>
                    <a:pt x="3390" y="501"/>
                  </a:lnTo>
                  <a:lnTo>
                    <a:pt x="3326" y="549"/>
                  </a:lnTo>
                  <a:lnTo>
                    <a:pt x="3326" y="549"/>
                  </a:lnTo>
                  <a:lnTo>
                    <a:pt x="3320" y="553"/>
                  </a:lnTo>
                  <a:lnTo>
                    <a:pt x="3311" y="554"/>
                  </a:lnTo>
                  <a:lnTo>
                    <a:pt x="3304" y="553"/>
                  </a:lnTo>
                  <a:lnTo>
                    <a:pt x="3301" y="552"/>
                  </a:lnTo>
                  <a:lnTo>
                    <a:pt x="3298" y="551"/>
                  </a:lnTo>
                  <a:lnTo>
                    <a:pt x="3298" y="551"/>
                  </a:lnTo>
                  <a:lnTo>
                    <a:pt x="3260" y="526"/>
                  </a:lnTo>
                  <a:lnTo>
                    <a:pt x="3260" y="526"/>
                  </a:lnTo>
                  <a:lnTo>
                    <a:pt x="3235" y="507"/>
                  </a:lnTo>
                  <a:lnTo>
                    <a:pt x="3235" y="507"/>
                  </a:lnTo>
                  <a:lnTo>
                    <a:pt x="3222" y="500"/>
                  </a:lnTo>
                  <a:lnTo>
                    <a:pt x="3222" y="500"/>
                  </a:lnTo>
                  <a:lnTo>
                    <a:pt x="3219" y="498"/>
                  </a:lnTo>
                  <a:lnTo>
                    <a:pt x="3217" y="495"/>
                  </a:lnTo>
                  <a:lnTo>
                    <a:pt x="3214" y="489"/>
                  </a:lnTo>
                  <a:lnTo>
                    <a:pt x="3212" y="482"/>
                  </a:lnTo>
                  <a:lnTo>
                    <a:pt x="3212" y="478"/>
                  </a:lnTo>
                  <a:lnTo>
                    <a:pt x="3213" y="475"/>
                  </a:lnTo>
                  <a:lnTo>
                    <a:pt x="3213" y="475"/>
                  </a:lnTo>
                  <a:lnTo>
                    <a:pt x="3234" y="396"/>
                  </a:lnTo>
                  <a:lnTo>
                    <a:pt x="3234" y="396"/>
                  </a:lnTo>
                  <a:lnTo>
                    <a:pt x="3253" y="317"/>
                  </a:lnTo>
                  <a:lnTo>
                    <a:pt x="3253" y="317"/>
                  </a:lnTo>
                  <a:lnTo>
                    <a:pt x="3254" y="314"/>
                  </a:lnTo>
                  <a:lnTo>
                    <a:pt x="3254" y="310"/>
                  </a:lnTo>
                  <a:lnTo>
                    <a:pt x="3252" y="301"/>
                  </a:lnTo>
                  <a:lnTo>
                    <a:pt x="3248" y="295"/>
                  </a:lnTo>
                  <a:lnTo>
                    <a:pt x="3245" y="292"/>
                  </a:lnTo>
                  <a:lnTo>
                    <a:pt x="3242" y="290"/>
                  </a:lnTo>
                  <a:lnTo>
                    <a:pt x="3207" y="271"/>
                  </a:lnTo>
                  <a:lnTo>
                    <a:pt x="3169" y="250"/>
                  </a:lnTo>
                  <a:lnTo>
                    <a:pt x="3169" y="250"/>
                  </a:lnTo>
                  <a:lnTo>
                    <a:pt x="3166" y="248"/>
                  </a:lnTo>
                  <a:lnTo>
                    <a:pt x="3162" y="247"/>
                  </a:lnTo>
                  <a:lnTo>
                    <a:pt x="3154" y="247"/>
                  </a:lnTo>
                  <a:lnTo>
                    <a:pt x="3146" y="249"/>
                  </a:lnTo>
                  <a:lnTo>
                    <a:pt x="3143" y="251"/>
                  </a:lnTo>
                  <a:lnTo>
                    <a:pt x="3140" y="254"/>
                  </a:lnTo>
                  <a:lnTo>
                    <a:pt x="3140" y="254"/>
                  </a:lnTo>
                  <a:lnTo>
                    <a:pt x="3084" y="313"/>
                  </a:lnTo>
                  <a:lnTo>
                    <a:pt x="3084" y="313"/>
                  </a:lnTo>
                  <a:lnTo>
                    <a:pt x="3029" y="372"/>
                  </a:lnTo>
                  <a:lnTo>
                    <a:pt x="3029" y="372"/>
                  </a:lnTo>
                  <a:lnTo>
                    <a:pt x="3026" y="374"/>
                  </a:lnTo>
                  <a:lnTo>
                    <a:pt x="3022" y="376"/>
                  </a:lnTo>
                  <a:lnTo>
                    <a:pt x="3015" y="379"/>
                  </a:lnTo>
                  <a:lnTo>
                    <a:pt x="3008" y="379"/>
                  </a:lnTo>
                  <a:lnTo>
                    <a:pt x="3005" y="379"/>
                  </a:lnTo>
                  <a:lnTo>
                    <a:pt x="3001" y="378"/>
                  </a:lnTo>
                  <a:lnTo>
                    <a:pt x="3001" y="378"/>
                  </a:lnTo>
                  <a:lnTo>
                    <a:pt x="2989" y="371"/>
                  </a:lnTo>
                  <a:lnTo>
                    <a:pt x="2960" y="359"/>
                  </a:lnTo>
                  <a:lnTo>
                    <a:pt x="2960" y="359"/>
                  </a:lnTo>
                  <a:lnTo>
                    <a:pt x="2918" y="340"/>
                  </a:lnTo>
                  <a:lnTo>
                    <a:pt x="2918" y="340"/>
                  </a:lnTo>
                  <a:lnTo>
                    <a:pt x="2915" y="339"/>
                  </a:lnTo>
                  <a:lnTo>
                    <a:pt x="2912" y="337"/>
                  </a:lnTo>
                  <a:lnTo>
                    <a:pt x="2908" y="331"/>
                  </a:lnTo>
                  <a:lnTo>
                    <a:pt x="2905" y="324"/>
                  </a:lnTo>
                  <a:lnTo>
                    <a:pt x="2905" y="320"/>
                  </a:lnTo>
                  <a:lnTo>
                    <a:pt x="2905" y="316"/>
                  </a:lnTo>
                  <a:lnTo>
                    <a:pt x="2905" y="316"/>
                  </a:lnTo>
                  <a:lnTo>
                    <a:pt x="2912" y="236"/>
                  </a:lnTo>
                  <a:lnTo>
                    <a:pt x="2912" y="236"/>
                  </a:lnTo>
                  <a:lnTo>
                    <a:pt x="2917" y="155"/>
                  </a:lnTo>
                  <a:lnTo>
                    <a:pt x="2917" y="155"/>
                  </a:lnTo>
                  <a:lnTo>
                    <a:pt x="2917" y="152"/>
                  </a:lnTo>
                  <a:lnTo>
                    <a:pt x="2916" y="148"/>
                  </a:lnTo>
                  <a:lnTo>
                    <a:pt x="2913" y="140"/>
                  </a:lnTo>
                  <a:lnTo>
                    <a:pt x="2908" y="134"/>
                  </a:lnTo>
                  <a:lnTo>
                    <a:pt x="2904" y="132"/>
                  </a:lnTo>
                  <a:lnTo>
                    <a:pt x="2900" y="130"/>
                  </a:lnTo>
                  <a:lnTo>
                    <a:pt x="2900" y="130"/>
                  </a:lnTo>
                  <a:lnTo>
                    <a:pt x="2888" y="126"/>
                  </a:lnTo>
                  <a:lnTo>
                    <a:pt x="2862" y="116"/>
                  </a:lnTo>
                  <a:lnTo>
                    <a:pt x="2862" y="116"/>
                  </a:lnTo>
                  <a:lnTo>
                    <a:pt x="2822" y="104"/>
                  </a:lnTo>
                  <a:lnTo>
                    <a:pt x="2822" y="104"/>
                  </a:lnTo>
                  <a:lnTo>
                    <a:pt x="2819" y="102"/>
                  </a:lnTo>
                  <a:lnTo>
                    <a:pt x="2814" y="102"/>
                  </a:lnTo>
                  <a:lnTo>
                    <a:pt x="2806" y="104"/>
                  </a:lnTo>
                  <a:lnTo>
                    <a:pt x="2799" y="108"/>
                  </a:lnTo>
                  <a:lnTo>
                    <a:pt x="2797" y="110"/>
                  </a:lnTo>
                  <a:lnTo>
                    <a:pt x="2794" y="113"/>
                  </a:lnTo>
                  <a:lnTo>
                    <a:pt x="2794" y="113"/>
                  </a:lnTo>
                  <a:lnTo>
                    <a:pt x="2749" y="179"/>
                  </a:lnTo>
                  <a:lnTo>
                    <a:pt x="2749" y="179"/>
                  </a:lnTo>
                  <a:lnTo>
                    <a:pt x="2718" y="227"/>
                  </a:lnTo>
                  <a:lnTo>
                    <a:pt x="2705" y="248"/>
                  </a:lnTo>
                  <a:lnTo>
                    <a:pt x="2705" y="248"/>
                  </a:lnTo>
                  <a:lnTo>
                    <a:pt x="2703" y="251"/>
                  </a:lnTo>
                  <a:lnTo>
                    <a:pt x="2700" y="253"/>
                  </a:lnTo>
                  <a:lnTo>
                    <a:pt x="2693" y="257"/>
                  </a:lnTo>
                  <a:lnTo>
                    <a:pt x="2686" y="259"/>
                  </a:lnTo>
                  <a:lnTo>
                    <a:pt x="2682" y="259"/>
                  </a:lnTo>
                  <a:lnTo>
                    <a:pt x="2679" y="259"/>
                  </a:lnTo>
                  <a:lnTo>
                    <a:pt x="2679" y="259"/>
                  </a:lnTo>
                  <a:lnTo>
                    <a:pt x="2635" y="247"/>
                  </a:lnTo>
                  <a:lnTo>
                    <a:pt x="2635" y="247"/>
                  </a:lnTo>
                  <a:lnTo>
                    <a:pt x="2619" y="243"/>
                  </a:lnTo>
                  <a:lnTo>
                    <a:pt x="2604" y="240"/>
                  </a:lnTo>
                  <a:lnTo>
                    <a:pt x="2604" y="240"/>
                  </a:lnTo>
                  <a:lnTo>
                    <a:pt x="2591" y="237"/>
                  </a:lnTo>
                  <a:lnTo>
                    <a:pt x="2591" y="237"/>
                  </a:lnTo>
                  <a:lnTo>
                    <a:pt x="2587" y="236"/>
                  </a:lnTo>
                  <a:lnTo>
                    <a:pt x="2584" y="234"/>
                  </a:lnTo>
                  <a:lnTo>
                    <a:pt x="2579" y="230"/>
                  </a:lnTo>
                  <a:lnTo>
                    <a:pt x="2575" y="222"/>
                  </a:lnTo>
                  <a:lnTo>
                    <a:pt x="2574" y="219"/>
                  </a:lnTo>
                  <a:lnTo>
                    <a:pt x="2573" y="215"/>
                  </a:lnTo>
                  <a:lnTo>
                    <a:pt x="2573" y="215"/>
                  </a:lnTo>
                  <a:lnTo>
                    <a:pt x="2566" y="134"/>
                  </a:lnTo>
                  <a:lnTo>
                    <a:pt x="2566" y="134"/>
                  </a:lnTo>
                  <a:lnTo>
                    <a:pt x="2557" y="53"/>
                  </a:lnTo>
                  <a:lnTo>
                    <a:pt x="2557" y="53"/>
                  </a:lnTo>
                  <a:lnTo>
                    <a:pt x="2556" y="50"/>
                  </a:lnTo>
                  <a:lnTo>
                    <a:pt x="2555" y="46"/>
                  </a:lnTo>
                  <a:lnTo>
                    <a:pt x="2550" y="40"/>
                  </a:lnTo>
                  <a:lnTo>
                    <a:pt x="2544" y="35"/>
                  </a:lnTo>
                  <a:lnTo>
                    <a:pt x="2541" y="34"/>
                  </a:lnTo>
                  <a:lnTo>
                    <a:pt x="2537" y="33"/>
                  </a:lnTo>
                  <a:lnTo>
                    <a:pt x="2498" y="27"/>
                  </a:lnTo>
                  <a:lnTo>
                    <a:pt x="2455" y="19"/>
                  </a:lnTo>
                  <a:lnTo>
                    <a:pt x="2455" y="19"/>
                  </a:lnTo>
                  <a:lnTo>
                    <a:pt x="2451" y="19"/>
                  </a:lnTo>
                  <a:lnTo>
                    <a:pt x="2447" y="19"/>
                  </a:lnTo>
                  <a:lnTo>
                    <a:pt x="2439" y="23"/>
                  </a:lnTo>
                  <a:lnTo>
                    <a:pt x="2433" y="28"/>
                  </a:lnTo>
                  <a:lnTo>
                    <a:pt x="2431" y="31"/>
                  </a:lnTo>
                  <a:lnTo>
                    <a:pt x="2429" y="34"/>
                  </a:lnTo>
                  <a:lnTo>
                    <a:pt x="2429" y="34"/>
                  </a:lnTo>
                  <a:lnTo>
                    <a:pt x="2396" y="109"/>
                  </a:lnTo>
                  <a:lnTo>
                    <a:pt x="2396" y="109"/>
                  </a:lnTo>
                  <a:lnTo>
                    <a:pt x="2364" y="182"/>
                  </a:lnTo>
                  <a:lnTo>
                    <a:pt x="2364" y="182"/>
                  </a:lnTo>
                  <a:lnTo>
                    <a:pt x="2362" y="187"/>
                  </a:lnTo>
                  <a:lnTo>
                    <a:pt x="2360" y="190"/>
                  </a:lnTo>
                  <a:lnTo>
                    <a:pt x="2355" y="194"/>
                  </a:lnTo>
                  <a:lnTo>
                    <a:pt x="2348" y="197"/>
                  </a:lnTo>
                  <a:lnTo>
                    <a:pt x="2345" y="198"/>
                  </a:lnTo>
                  <a:lnTo>
                    <a:pt x="2341" y="198"/>
                  </a:lnTo>
                  <a:lnTo>
                    <a:pt x="2341" y="198"/>
                  </a:lnTo>
                  <a:lnTo>
                    <a:pt x="2327" y="196"/>
                  </a:lnTo>
                  <a:lnTo>
                    <a:pt x="2327" y="196"/>
                  </a:lnTo>
                  <a:lnTo>
                    <a:pt x="2296" y="195"/>
                  </a:lnTo>
                  <a:lnTo>
                    <a:pt x="2296" y="195"/>
                  </a:lnTo>
                  <a:lnTo>
                    <a:pt x="2250" y="192"/>
                  </a:lnTo>
                  <a:lnTo>
                    <a:pt x="2250" y="192"/>
                  </a:lnTo>
                  <a:lnTo>
                    <a:pt x="2247" y="191"/>
                  </a:lnTo>
                  <a:lnTo>
                    <a:pt x="2244" y="190"/>
                  </a:lnTo>
                  <a:lnTo>
                    <a:pt x="2237" y="186"/>
                  </a:lnTo>
                  <a:lnTo>
                    <a:pt x="2232" y="180"/>
                  </a:lnTo>
                  <a:lnTo>
                    <a:pt x="2229" y="173"/>
                  </a:lnTo>
                  <a:lnTo>
                    <a:pt x="2229" y="173"/>
                  </a:lnTo>
                  <a:lnTo>
                    <a:pt x="2208" y="95"/>
                  </a:lnTo>
                  <a:lnTo>
                    <a:pt x="2208" y="95"/>
                  </a:lnTo>
                  <a:lnTo>
                    <a:pt x="2185" y="17"/>
                  </a:lnTo>
                  <a:lnTo>
                    <a:pt x="2185" y="17"/>
                  </a:lnTo>
                  <a:lnTo>
                    <a:pt x="2184" y="14"/>
                  </a:lnTo>
                  <a:lnTo>
                    <a:pt x="2182" y="11"/>
                  </a:lnTo>
                  <a:lnTo>
                    <a:pt x="2176" y="5"/>
                  </a:lnTo>
                  <a:lnTo>
                    <a:pt x="2170" y="2"/>
                  </a:lnTo>
                  <a:lnTo>
                    <a:pt x="2166" y="1"/>
                  </a:lnTo>
                  <a:lnTo>
                    <a:pt x="2162" y="0"/>
                  </a:lnTo>
                  <a:lnTo>
                    <a:pt x="2162" y="0"/>
                  </a:lnTo>
                  <a:lnTo>
                    <a:pt x="2121" y="0"/>
                  </a:lnTo>
                  <a:lnTo>
                    <a:pt x="2121" y="0"/>
                  </a:lnTo>
                  <a:lnTo>
                    <a:pt x="2079" y="2"/>
                  </a:lnTo>
                  <a:lnTo>
                    <a:pt x="2079" y="2"/>
                  </a:lnTo>
                  <a:lnTo>
                    <a:pt x="2074" y="2"/>
                  </a:lnTo>
                  <a:lnTo>
                    <a:pt x="2071" y="3"/>
                  </a:lnTo>
                  <a:lnTo>
                    <a:pt x="2064" y="7"/>
                  </a:lnTo>
                  <a:lnTo>
                    <a:pt x="2059" y="13"/>
                  </a:lnTo>
                  <a:lnTo>
                    <a:pt x="2057" y="16"/>
                  </a:lnTo>
                  <a:lnTo>
                    <a:pt x="2056" y="19"/>
                  </a:lnTo>
                  <a:lnTo>
                    <a:pt x="2056" y="19"/>
                  </a:lnTo>
                  <a:lnTo>
                    <a:pt x="2035" y="98"/>
                  </a:lnTo>
                  <a:lnTo>
                    <a:pt x="2035" y="98"/>
                  </a:lnTo>
                  <a:lnTo>
                    <a:pt x="2018" y="177"/>
                  </a:lnTo>
                  <a:lnTo>
                    <a:pt x="2018" y="177"/>
                  </a:lnTo>
                  <a:lnTo>
                    <a:pt x="2015" y="184"/>
                  </a:lnTo>
                  <a:lnTo>
                    <a:pt x="2010" y="190"/>
                  </a:lnTo>
                  <a:lnTo>
                    <a:pt x="2004" y="195"/>
                  </a:lnTo>
                  <a:lnTo>
                    <a:pt x="2001" y="196"/>
                  </a:lnTo>
                  <a:lnTo>
                    <a:pt x="1998" y="197"/>
                  </a:lnTo>
                  <a:lnTo>
                    <a:pt x="1998" y="197"/>
                  </a:lnTo>
                  <a:lnTo>
                    <a:pt x="1951" y="201"/>
                  </a:lnTo>
                  <a:lnTo>
                    <a:pt x="1951" y="201"/>
                  </a:lnTo>
                  <a:lnTo>
                    <a:pt x="1921" y="204"/>
                  </a:lnTo>
                  <a:lnTo>
                    <a:pt x="1906" y="206"/>
                  </a:lnTo>
                  <a:lnTo>
                    <a:pt x="1906" y="206"/>
                  </a:lnTo>
                  <a:lnTo>
                    <a:pt x="1903" y="206"/>
                  </a:lnTo>
                  <a:lnTo>
                    <a:pt x="1899" y="205"/>
                  </a:lnTo>
                  <a:lnTo>
                    <a:pt x="1893" y="203"/>
                  </a:lnTo>
                  <a:lnTo>
                    <a:pt x="1887" y="198"/>
                  </a:lnTo>
                  <a:lnTo>
                    <a:pt x="1885" y="195"/>
                  </a:lnTo>
                  <a:lnTo>
                    <a:pt x="1883" y="192"/>
                  </a:lnTo>
                  <a:lnTo>
                    <a:pt x="1883" y="192"/>
                  </a:lnTo>
                  <a:lnTo>
                    <a:pt x="1849" y="118"/>
                  </a:lnTo>
                  <a:lnTo>
                    <a:pt x="1849" y="118"/>
                  </a:lnTo>
                  <a:lnTo>
                    <a:pt x="1813" y="45"/>
                  </a:lnTo>
                  <a:lnTo>
                    <a:pt x="1813" y="45"/>
                  </a:lnTo>
                  <a:lnTo>
                    <a:pt x="1811" y="42"/>
                  </a:lnTo>
                  <a:lnTo>
                    <a:pt x="1808" y="39"/>
                  </a:lnTo>
                  <a:lnTo>
                    <a:pt x="1802" y="35"/>
                  </a:lnTo>
                  <a:lnTo>
                    <a:pt x="1795" y="32"/>
                  </a:lnTo>
                  <a:lnTo>
                    <a:pt x="1791" y="32"/>
                  </a:lnTo>
                  <a:lnTo>
                    <a:pt x="1786" y="32"/>
                  </a:lnTo>
                  <a:lnTo>
                    <a:pt x="1747" y="40"/>
                  </a:lnTo>
                  <a:lnTo>
                    <a:pt x="1705" y="48"/>
                  </a:lnTo>
                  <a:lnTo>
                    <a:pt x="1705" y="48"/>
                  </a:lnTo>
                  <a:lnTo>
                    <a:pt x="1701" y="49"/>
                  </a:lnTo>
                  <a:lnTo>
                    <a:pt x="1698" y="51"/>
                  </a:lnTo>
                  <a:lnTo>
                    <a:pt x="1692" y="55"/>
                  </a:lnTo>
                  <a:lnTo>
                    <a:pt x="1687" y="63"/>
                  </a:lnTo>
                  <a:lnTo>
                    <a:pt x="1686" y="66"/>
                  </a:lnTo>
                  <a:lnTo>
                    <a:pt x="1686" y="70"/>
                  </a:lnTo>
                  <a:lnTo>
                    <a:pt x="1686" y="70"/>
                  </a:lnTo>
                  <a:lnTo>
                    <a:pt x="1680" y="151"/>
                  </a:lnTo>
                  <a:lnTo>
                    <a:pt x="1680" y="151"/>
                  </a:lnTo>
                  <a:lnTo>
                    <a:pt x="1676" y="232"/>
                  </a:lnTo>
                  <a:lnTo>
                    <a:pt x="1676" y="232"/>
                  </a:lnTo>
                  <a:lnTo>
                    <a:pt x="1675" y="236"/>
                  </a:lnTo>
                  <a:lnTo>
                    <a:pt x="1674" y="239"/>
                  </a:lnTo>
                  <a:lnTo>
                    <a:pt x="1671" y="246"/>
                  </a:lnTo>
                  <a:lnTo>
                    <a:pt x="1665" y="251"/>
                  </a:lnTo>
                  <a:lnTo>
                    <a:pt x="1662" y="253"/>
                  </a:lnTo>
                  <a:lnTo>
                    <a:pt x="1658" y="254"/>
                  </a:lnTo>
                  <a:lnTo>
                    <a:pt x="1658" y="254"/>
                  </a:lnTo>
                  <a:lnTo>
                    <a:pt x="1645" y="257"/>
                  </a:lnTo>
                  <a:lnTo>
                    <a:pt x="1631" y="261"/>
                  </a:lnTo>
                  <a:lnTo>
                    <a:pt x="1614" y="265"/>
                  </a:lnTo>
                  <a:lnTo>
                    <a:pt x="1614" y="265"/>
                  </a:lnTo>
                  <a:lnTo>
                    <a:pt x="1571" y="279"/>
                  </a:lnTo>
                  <a:lnTo>
                    <a:pt x="1571" y="279"/>
                  </a:lnTo>
                  <a:lnTo>
                    <a:pt x="1567" y="280"/>
                  </a:lnTo>
                  <a:lnTo>
                    <a:pt x="1564" y="280"/>
                  </a:lnTo>
                  <a:lnTo>
                    <a:pt x="1557" y="278"/>
                  </a:lnTo>
                  <a:lnTo>
                    <a:pt x="1550" y="275"/>
                  </a:lnTo>
                  <a:lnTo>
                    <a:pt x="1548" y="272"/>
                  </a:lnTo>
                  <a:lnTo>
                    <a:pt x="1545" y="270"/>
                  </a:lnTo>
                  <a:lnTo>
                    <a:pt x="1545" y="270"/>
                  </a:lnTo>
                  <a:lnTo>
                    <a:pt x="1530" y="248"/>
                  </a:lnTo>
                  <a:lnTo>
                    <a:pt x="1498" y="203"/>
                  </a:lnTo>
                  <a:lnTo>
                    <a:pt x="1498" y="203"/>
                  </a:lnTo>
                  <a:lnTo>
                    <a:pt x="1450" y="137"/>
                  </a:lnTo>
                  <a:lnTo>
                    <a:pt x="1450" y="137"/>
                  </a:lnTo>
                  <a:lnTo>
                    <a:pt x="1448" y="134"/>
                  </a:lnTo>
                  <a:lnTo>
                    <a:pt x="1445" y="132"/>
                  </a:lnTo>
                  <a:lnTo>
                    <a:pt x="1438" y="129"/>
                  </a:lnTo>
                  <a:lnTo>
                    <a:pt x="1431" y="128"/>
                  </a:lnTo>
                  <a:lnTo>
                    <a:pt x="1427" y="128"/>
                  </a:lnTo>
                  <a:lnTo>
                    <a:pt x="1423" y="129"/>
                  </a:lnTo>
                  <a:lnTo>
                    <a:pt x="1423" y="129"/>
                  </a:lnTo>
                  <a:lnTo>
                    <a:pt x="1384" y="143"/>
                  </a:lnTo>
                  <a:lnTo>
                    <a:pt x="1384" y="143"/>
                  </a:lnTo>
                  <a:lnTo>
                    <a:pt x="1345" y="159"/>
                  </a:lnTo>
                  <a:lnTo>
                    <a:pt x="1345" y="159"/>
                  </a:lnTo>
                  <a:lnTo>
                    <a:pt x="1342" y="161"/>
                  </a:lnTo>
                  <a:lnTo>
                    <a:pt x="1339" y="163"/>
                  </a:lnTo>
                  <a:lnTo>
                    <a:pt x="1333" y="169"/>
                  </a:lnTo>
                  <a:lnTo>
                    <a:pt x="1330" y="176"/>
                  </a:lnTo>
                  <a:lnTo>
                    <a:pt x="1329" y="180"/>
                  </a:lnTo>
                  <a:lnTo>
                    <a:pt x="1329" y="184"/>
                  </a:lnTo>
                  <a:lnTo>
                    <a:pt x="1329" y="184"/>
                  </a:lnTo>
                  <a:lnTo>
                    <a:pt x="1338" y="264"/>
                  </a:lnTo>
                  <a:lnTo>
                    <a:pt x="1338" y="264"/>
                  </a:lnTo>
                  <a:lnTo>
                    <a:pt x="1345" y="320"/>
                  </a:lnTo>
                  <a:lnTo>
                    <a:pt x="1348" y="344"/>
                  </a:lnTo>
                  <a:lnTo>
                    <a:pt x="1348" y="344"/>
                  </a:lnTo>
                  <a:lnTo>
                    <a:pt x="1348" y="348"/>
                  </a:lnTo>
                  <a:lnTo>
                    <a:pt x="1348" y="353"/>
                  </a:lnTo>
                  <a:lnTo>
                    <a:pt x="1346" y="360"/>
                  </a:lnTo>
                  <a:lnTo>
                    <a:pt x="1342" y="366"/>
                  </a:lnTo>
                  <a:lnTo>
                    <a:pt x="1339" y="368"/>
                  </a:lnTo>
                  <a:lnTo>
                    <a:pt x="1335" y="370"/>
                  </a:lnTo>
                  <a:lnTo>
                    <a:pt x="1335" y="370"/>
                  </a:lnTo>
                  <a:lnTo>
                    <a:pt x="1294" y="389"/>
                  </a:lnTo>
                  <a:lnTo>
                    <a:pt x="1294" y="389"/>
                  </a:lnTo>
                  <a:lnTo>
                    <a:pt x="1266" y="403"/>
                  </a:lnTo>
                  <a:lnTo>
                    <a:pt x="1253" y="410"/>
                  </a:lnTo>
                  <a:lnTo>
                    <a:pt x="1253" y="410"/>
                  </a:lnTo>
                  <a:lnTo>
                    <a:pt x="1250" y="411"/>
                  </a:lnTo>
                  <a:lnTo>
                    <a:pt x="1246" y="412"/>
                  </a:lnTo>
                  <a:lnTo>
                    <a:pt x="1239" y="412"/>
                  </a:lnTo>
                  <a:lnTo>
                    <a:pt x="1232" y="409"/>
                  </a:lnTo>
                  <a:lnTo>
                    <a:pt x="1229" y="407"/>
                  </a:lnTo>
                  <a:lnTo>
                    <a:pt x="1226" y="405"/>
                  </a:lnTo>
                  <a:lnTo>
                    <a:pt x="1226" y="405"/>
                  </a:lnTo>
                  <a:lnTo>
                    <a:pt x="1169" y="347"/>
                  </a:lnTo>
                  <a:lnTo>
                    <a:pt x="1169" y="347"/>
                  </a:lnTo>
                  <a:lnTo>
                    <a:pt x="1110" y="291"/>
                  </a:lnTo>
                  <a:lnTo>
                    <a:pt x="1110" y="291"/>
                  </a:lnTo>
                  <a:lnTo>
                    <a:pt x="1107" y="289"/>
                  </a:lnTo>
                  <a:lnTo>
                    <a:pt x="1104" y="287"/>
                  </a:lnTo>
                  <a:lnTo>
                    <a:pt x="1096" y="285"/>
                  </a:lnTo>
                  <a:lnTo>
                    <a:pt x="1088" y="285"/>
                  </a:lnTo>
                  <a:lnTo>
                    <a:pt x="1084" y="286"/>
                  </a:lnTo>
                  <a:lnTo>
                    <a:pt x="1081" y="288"/>
                  </a:lnTo>
                  <a:lnTo>
                    <a:pt x="1047" y="308"/>
                  </a:lnTo>
                  <a:lnTo>
                    <a:pt x="1010" y="331"/>
                  </a:lnTo>
                  <a:lnTo>
                    <a:pt x="1010" y="331"/>
                  </a:lnTo>
                  <a:lnTo>
                    <a:pt x="1006" y="333"/>
                  </a:lnTo>
                  <a:lnTo>
                    <a:pt x="1004" y="336"/>
                  </a:lnTo>
                  <a:lnTo>
                    <a:pt x="1000" y="343"/>
                  </a:lnTo>
                  <a:lnTo>
                    <a:pt x="998" y="351"/>
                  </a:lnTo>
                  <a:lnTo>
                    <a:pt x="998" y="355"/>
                  </a:lnTo>
                  <a:lnTo>
                    <a:pt x="999" y="359"/>
                  </a:lnTo>
                  <a:lnTo>
                    <a:pt x="999" y="359"/>
                  </a:lnTo>
                  <a:lnTo>
                    <a:pt x="1022" y="437"/>
                  </a:lnTo>
                  <a:lnTo>
                    <a:pt x="1022" y="437"/>
                  </a:lnTo>
                  <a:lnTo>
                    <a:pt x="1045" y="513"/>
                  </a:lnTo>
                  <a:lnTo>
                    <a:pt x="1045" y="513"/>
                  </a:lnTo>
                  <a:lnTo>
                    <a:pt x="1046" y="518"/>
                  </a:lnTo>
                  <a:lnTo>
                    <a:pt x="1046" y="522"/>
                  </a:lnTo>
                  <a:lnTo>
                    <a:pt x="1045" y="529"/>
                  </a:lnTo>
                  <a:lnTo>
                    <a:pt x="1042" y="535"/>
                  </a:lnTo>
                  <a:lnTo>
                    <a:pt x="1040" y="538"/>
                  </a:lnTo>
                  <a:lnTo>
                    <a:pt x="1037" y="540"/>
                  </a:lnTo>
                  <a:lnTo>
                    <a:pt x="1037" y="540"/>
                  </a:lnTo>
                  <a:lnTo>
                    <a:pt x="1025" y="548"/>
                  </a:lnTo>
                  <a:lnTo>
                    <a:pt x="1025" y="548"/>
                  </a:lnTo>
                  <a:lnTo>
                    <a:pt x="1000" y="567"/>
                  </a:lnTo>
                  <a:lnTo>
                    <a:pt x="1000" y="567"/>
                  </a:lnTo>
                  <a:lnTo>
                    <a:pt x="963" y="594"/>
                  </a:lnTo>
                  <a:lnTo>
                    <a:pt x="963" y="594"/>
                  </a:lnTo>
                  <a:lnTo>
                    <a:pt x="960" y="595"/>
                  </a:lnTo>
                  <a:lnTo>
                    <a:pt x="957" y="596"/>
                  </a:lnTo>
                  <a:lnTo>
                    <a:pt x="950" y="598"/>
                  </a:lnTo>
                  <a:lnTo>
                    <a:pt x="942" y="596"/>
                  </a:lnTo>
                  <a:lnTo>
                    <a:pt x="939" y="595"/>
                  </a:lnTo>
                  <a:lnTo>
                    <a:pt x="936" y="593"/>
                  </a:lnTo>
                  <a:lnTo>
                    <a:pt x="936" y="593"/>
                  </a:lnTo>
                  <a:lnTo>
                    <a:pt x="869" y="547"/>
                  </a:lnTo>
                  <a:lnTo>
                    <a:pt x="869" y="547"/>
                  </a:lnTo>
                  <a:lnTo>
                    <a:pt x="801" y="502"/>
                  </a:lnTo>
                  <a:lnTo>
                    <a:pt x="801" y="502"/>
                  </a:lnTo>
                  <a:lnTo>
                    <a:pt x="798" y="500"/>
                  </a:lnTo>
                  <a:lnTo>
                    <a:pt x="795" y="499"/>
                  </a:lnTo>
                  <a:lnTo>
                    <a:pt x="787" y="499"/>
                  </a:lnTo>
                  <a:lnTo>
                    <a:pt x="779" y="500"/>
                  </a:lnTo>
                  <a:lnTo>
                    <a:pt x="776" y="502"/>
                  </a:lnTo>
                  <a:lnTo>
                    <a:pt x="773" y="504"/>
                  </a:lnTo>
                  <a:lnTo>
                    <a:pt x="773" y="504"/>
                  </a:lnTo>
                  <a:lnTo>
                    <a:pt x="763" y="512"/>
                  </a:lnTo>
                  <a:lnTo>
                    <a:pt x="741" y="531"/>
                  </a:lnTo>
                  <a:lnTo>
                    <a:pt x="741" y="531"/>
                  </a:lnTo>
                  <a:lnTo>
                    <a:pt x="710" y="559"/>
                  </a:lnTo>
                  <a:lnTo>
                    <a:pt x="710" y="559"/>
                  </a:lnTo>
                  <a:lnTo>
                    <a:pt x="707" y="562"/>
                  </a:lnTo>
                  <a:lnTo>
                    <a:pt x="705" y="565"/>
                  </a:lnTo>
                  <a:lnTo>
                    <a:pt x="703" y="572"/>
                  </a:lnTo>
                  <a:lnTo>
                    <a:pt x="702" y="580"/>
                  </a:lnTo>
                  <a:lnTo>
                    <a:pt x="703" y="584"/>
                  </a:lnTo>
                  <a:lnTo>
                    <a:pt x="704" y="587"/>
                  </a:lnTo>
                  <a:lnTo>
                    <a:pt x="704" y="587"/>
                  </a:lnTo>
                  <a:lnTo>
                    <a:pt x="714" y="610"/>
                  </a:lnTo>
                  <a:lnTo>
                    <a:pt x="740" y="660"/>
                  </a:lnTo>
                  <a:lnTo>
                    <a:pt x="740" y="660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778" y="736"/>
                  </a:lnTo>
                  <a:lnTo>
                    <a:pt x="779" y="740"/>
                  </a:lnTo>
                  <a:lnTo>
                    <a:pt x="779" y="747"/>
                  </a:lnTo>
                  <a:lnTo>
                    <a:pt x="777" y="754"/>
                  </a:lnTo>
                  <a:lnTo>
                    <a:pt x="776" y="757"/>
                  </a:lnTo>
                  <a:lnTo>
                    <a:pt x="773" y="760"/>
                  </a:lnTo>
                  <a:lnTo>
                    <a:pt x="773" y="760"/>
                  </a:lnTo>
                  <a:lnTo>
                    <a:pt x="741" y="792"/>
                  </a:lnTo>
                  <a:lnTo>
                    <a:pt x="741" y="792"/>
                  </a:lnTo>
                  <a:lnTo>
                    <a:pt x="710" y="826"/>
                  </a:lnTo>
                  <a:lnTo>
                    <a:pt x="710" y="826"/>
                  </a:lnTo>
                  <a:lnTo>
                    <a:pt x="707" y="828"/>
                  </a:lnTo>
                  <a:lnTo>
                    <a:pt x="704" y="830"/>
                  </a:lnTo>
                  <a:lnTo>
                    <a:pt x="697" y="832"/>
                  </a:lnTo>
                  <a:lnTo>
                    <a:pt x="690" y="832"/>
                  </a:lnTo>
                  <a:lnTo>
                    <a:pt x="686" y="831"/>
                  </a:lnTo>
                  <a:lnTo>
                    <a:pt x="683" y="830"/>
                  </a:lnTo>
                  <a:lnTo>
                    <a:pt x="683" y="830"/>
                  </a:lnTo>
                  <a:lnTo>
                    <a:pt x="609" y="795"/>
                  </a:lnTo>
                  <a:lnTo>
                    <a:pt x="609" y="795"/>
                  </a:lnTo>
                  <a:lnTo>
                    <a:pt x="535" y="764"/>
                  </a:lnTo>
                  <a:lnTo>
                    <a:pt x="535" y="764"/>
                  </a:lnTo>
                  <a:lnTo>
                    <a:pt x="531" y="763"/>
                  </a:lnTo>
                  <a:lnTo>
                    <a:pt x="527" y="762"/>
                  </a:lnTo>
                  <a:lnTo>
                    <a:pt x="520" y="763"/>
                  </a:lnTo>
                  <a:lnTo>
                    <a:pt x="512" y="766"/>
                  </a:lnTo>
                  <a:lnTo>
                    <a:pt x="509" y="768"/>
                  </a:lnTo>
                  <a:lnTo>
                    <a:pt x="506" y="771"/>
                  </a:lnTo>
                  <a:lnTo>
                    <a:pt x="481" y="800"/>
                  </a:lnTo>
                  <a:lnTo>
                    <a:pt x="481" y="800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54" y="835"/>
                  </a:lnTo>
                  <a:lnTo>
                    <a:pt x="454" y="835"/>
                  </a:lnTo>
                  <a:lnTo>
                    <a:pt x="452" y="838"/>
                  </a:lnTo>
                  <a:lnTo>
                    <a:pt x="451" y="841"/>
                  </a:lnTo>
                  <a:lnTo>
                    <a:pt x="449" y="850"/>
                  </a:lnTo>
                  <a:lnTo>
                    <a:pt x="450" y="857"/>
                  </a:lnTo>
                  <a:lnTo>
                    <a:pt x="451" y="861"/>
                  </a:lnTo>
                  <a:lnTo>
                    <a:pt x="453" y="864"/>
                  </a:lnTo>
                  <a:lnTo>
                    <a:pt x="453" y="864"/>
                  </a:lnTo>
                  <a:lnTo>
                    <a:pt x="501" y="930"/>
                  </a:lnTo>
                  <a:lnTo>
                    <a:pt x="501" y="930"/>
                  </a:lnTo>
                  <a:lnTo>
                    <a:pt x="549" y="994"/>
                  </a:lnTo>
                  <a:lnTo>
                    <a:pt x="549" y="994"/>
                  </a:lnTo>
                  <a:lnTo>
                    <a:pt x="552" y="1000"/>
                  </a:lnTo>
                  <a:lnTo>
                    <a:pt x="554" y="1009"/>
                  </a:lnTo>
                  <a:lnTo>
                    <a:pt x="553" y="1016"/>
                  </a:lnTo>
                  <a:lnTo>
                    <a:pt x="552" y="1019"/>
                  </a:lnTo>
                  <a:lnTo>
                    <a:pt x="550" y="1022"/>
                  </a:lnTo>
                  <a:lnTo>
                    <a:pt x="550" y="1022"/>
                  </a:lnTo>
                  <a:lnTo>
                    <a:pt x="525" y="1060"/>
                  </a:lnTo>
                  <a:lnTo>
                    <a:pt x="525" y="1060"/>
                  </a:lnTo>
                  <a:lnTo>
                    <a:pt x="507" y="1085"/>
                  </a:lnTo>
                  <a:lnTo>
                    <a:pt x="507" y="1085"/>
                  </a:lnTo>
                  <a:lnTo>
                    <a:pt x="499" y="1098"/>
                  </a:lnTo>
                  <a:lnTo>
                    <a:pt x="499" y="1098"/>
                  </a:lnTo>
                  <a:lnTo>
                    <a:pt x="497" y="1101"/>
                  </a:lnTo>
                  <a:lnTo>
                    <a:pt x="495" y="1103"/>
                  </a:lnTo>
                  <a:lnTo>
                    <a:pt x="489" y="1107"/>
                  </a:lnTo>
                  <a:lnTo>
                    <a:pt x="481" y="1108"/>
                  </a:lnTo>
                  <a:lnTo>
                    <a:pt x="478" y="1108"/>
                  </a:lnTo>
                  <a:lnTo>
                    <a:pt x="474" y="1107"/>
                  </a:lnTo>
                  <a:lnTo>
                    <a:pt x="474" y="1107"/>
                  </a:lnTo>
                  <a:lnTo>
                    <a:pt x="396" y="1086"/>
                  </a:lnTo>
                  <a:lnTo>
                    <a:pt x="396" y="1086"/>
                  </a:lnTo>
                  <a:lnTo>
                    <a:pt x="317" y="1067"/>
                  </a:lnTo>
                  <a:lnTo>
                    <a:pt x="317" y="1067"/>
                  </a:lnTo>
                  <a:lnTo>
                    <a:pt x="313" y="1066"/>
                  </a:lnTo>
                  <a:lnTo>
                    <a:pt x="308" y="1066"/>
                  </a:lnTo>
                  <a:lnTo>
                    <a:pt x="301" y="1068"/>
                  </a:lnTo>
                  <a:lnTo>
                    <a:pt x="294" y="1072"/>
                  </a:lnTo>
                  <a:lnTo>
                    <a:pt x="292" y="1075"/>
                  </a:lnTo>
                  <a:lnTo>
                    <a:pt x="289" y="1078"/>
                  </a:lnTo>
                  <a:lnTo>
                    <a:pt x="249" y="1151"/>
                  </a:lnTo>
                  <a:lnTo>
                    <a:pt x="249" y="1151"/>
                  </a:lnTo>
                  <a:lnTo>
                    <a:pt x="248" y="1154"/>
                  </a:lnTo>
                  <a:lnTo>
                    <a:pt x="247" y="1158"/>
                  </a:lnTo>
                  <a:lnTo>
                    <a:pt x="247" y="1166"/>
                  </a:lnTo>
                  <a:lnTo>
                    <a:pt x="249" y="1174"/>
                  </a:lnTo>
                  <a:lnTo>
                    <a:pt x="251" y="1177"/>
                  </a:lnTo>
                  <a:lnTo>
                    <a:pt x="253" y="1180"/>
                  </a:lnTo>
                  <a:lnTo>
                    <a:pt x="253" y="1180"/>
                  </a:lnTo>
                  <a:lnTo>
                    <a:pt x="312" y="1236"/>
                  </a:lnTo>
                  <a:lnTo>
                    <a:pt x="312" y="1236"/>
                  </a:lnTo>
                  <a:lnTo>
                    <a:pt x="371" y="1291"/>
                  </a:lnTo>
                  <a:lnTo>
                    <a:pt x="371" y="1291"/>
                  </a:lnTo>
                  <a:lnTo>
                    <a:pt x="374" y="1294"/>
                  </a:lnTo>
                  <a:lnTo>
                    <a:pt x="376" y="1298"/>
                  </a:lnTo>
                  <a:lnTo>
                    <a:pt x="378" y="1305"/>
                  </a:lnTo>
                  <a:lnTo>
                    <a:pt x="379" y="1312"/>
                  </a:lnTo>
                  <a:lnTo>
                    <a:pt x="378" y="1315"/>
                  </a:lnTo>
                  <a:lnTo>
                    <a:pt x="377" y="1319"/>
                  </a:lnTo>
                  <a:lnTo>
                    <a:pt x="377" y="1319"/>
                  </a:lnTo>
                  <a:lnTo>
                    <a:pt x="371" y="1331"/>
                  </a:lnTo>
                  <a:lnTo>
                    <a:pt x="359" y="1360"/>
                  </a:lnTo>
                  <a:lnTo>
                    <a:pt x="359" y="1360"/>
                  </a:lnTo>
                  <a:lnTo>
                    <a:pt x="340" y="1402"/>
                  </a:lnTo>
                  <a:lnTo>
                    <a:pt x="340" y="1402"/>
                  </a:lnTo>
                  <a:lnTo>
                    <a:pt x="338" y="1405"/>
                  </a:lnTo>
                  <a:lnTo>
                    <a:pt x="336" y="1408"/>
                  </a:lnTo>
                  <a:lnTo>
                    <a:pt x="330" y="1412"/>
                  </a:lnTo>
                  <a:lnTo>
                    <a:pt x="323" y="1415"/>
                  </a:lnTo>
                  <a:lnTo>
                    <a:pt x="320" y="1415"/>
                  </a:lnTo>
                  <a:lnTo>
                    <a:pt x="316" y="1415"/>
                  </a:lnTo>
                  <a:lnTo>
                    <a:pt x="316" y="1415"/>
                  </a:lnTo>
                  <a:lnTo>
                    <a:pt x="236" y="1408"/>
                  </a:lnTo>
                  <a:lnTo>
                    <a:pt x="236" y="1408"/>
                  </a:lnTo>
                  <a:lnTo>
                    <a:pt x="155" y="1403"/>
                  </a:lnTo>
                  <a:lnTo>
                    <a:pt x="155" y="1403"/>
                  </a:lnTo>
                  <a:lnTo>
                    <a:pt x="151" y="1403"/>
                  </a:lnTo>
                  <a:lnTo>
                    <a:pt x="148" y="1404"/>
                  </a:lnTo>
                  <a:lnTo>
                    <a:pt x="140" y="1407"/>
                  </a:lnTo>
                  <a:lnTo>
                    <a:pt x="134" y="1412"/>
                  </a:lnTo>
                  <a:lnTo>
                    <a:pt x="132" y="1416"/>
                  </a:lnTo>
                  <a:lnTo>
                    <a:pt x="130" y="1420"/>
                  </a:lnTo>
                  <a:lnTo>
                    <a:pt x="117" y="1456"/>
                  </a:lnTo>
                  <a:lnTo>
                    <a:pt x="104" y="1498"/>
                  </a:lnTo>
                  <a:lnTo>
                    <a:pt x="104" y="1498"/>
                  </a:lnTo>
                  <a:lnTo>
                    <a:pt x="102" y="1501"/>
                  </a:lnTo>
                  <a:lnTo>
                    <a:pt x="102" y="1506"/>
                  </a:lnTo>
                  <a:lnTo>
                    <a:pt x="104" y="1514"/>
                  </a:lnTo>
                  <a:lnTo>
                    <a:pt x="107" y="1521"/>
                  </a:lnTo>
                  <a:lnTo>
                    <a:pt x="110" y="1523"/>
                  </a:lnTo>
                  <a:lnTo>
                    <a:pt x="113" y="1526"/>
                  </a:lnTo>
                  <a:lnTo>
                    <a:pt x="113" y="1526"/>
                  </a:lnTo>
                  <a:lnTo>
                    <a:pt x="179" y="1571"/>
                  </a:lnTo>
                  <a:lnTo>
                    <a:pt x="179" y="1571"/>
                  </a:lnTo>
                  <a:lnTo>
                    <a:pt x="225" y="1602"/>
                  </a:lnTo>
                  <a:lnTo>
                    <a:pt x="247" y="1615"/>
                  </a:lnTo>
                  <a:lnTo>
                    <a:pt x="247" y="1615"/>
                  </a:lnTo>
                  <a:lnTo>
                    <a:pt x="250" y="1617"/>
                  </a:lnTo>
                  <a:lnTo>
                    <a:pt x="253" y="1620"/>
                  </a:lnTo>
                  <a:lnTo>
                    <a:pt x="257" y="1627"/>
                  </a:lnTo>
                  <a:lnTo>
                    <a:pt x="259" y="1634"/>
                  </a:lnTo>
                  <a:lnTo>
                    <a:pt x="259" y="1638"/>
                  </a:lnTo>
                  <a:lnTo>
                    <a:pt x="258" y="1641"/>
                  </a:lnTo>
                  <a:lnTo>
                    <a:pt x="258" y="1641"/>
                  </a:lnTo>
                  <a:lnTo>
                    <a:pt x="247" y="1685"/>
                  </a:lnTo>
                  <a:lnTo>
                    <a:pt x="247" y="1685"/>
                  </a:lnTo>
                  <a:lnTo>
                    <a:pt x="243" y="1701"/>
                  </a:lnTo>
                  <a:lnTo>
                    <a:pt x="240" y="1716"/>
                  </a:lnTo>
                  <a:lnTo>
                    <a:pt x="240" y="1716"/>
                  </a:lnTo>
                  <a:lnTo>
                    <a:pt x="237" y="1729"/>
                  </a:lnTo>
                  <a:lnTo>
                    <a:pt x="237" y="1729"/>
                  </a:lnTo>
                  <a:lnTo>
                    <a:pt x="236" y="1733"/>
                  </a:lnTo>
                  <a:lnTo>
                    <a:pt x="234" y="1736"/>
                  </a:lnTo>
                  <a:lnTo>
                    <a:pt x="229" y="1741"/>
                  </a:lnTo>
                  <a:lnTo>
                    <a:pt x="222" y="1745"/>
                  </a:lnTo>
                  <a:lnTo>
                    <a:pt x="218" y="1746"/>
                  </a:lnTo>
                  <a:lnTo>
                    <a:pt x="215" y="1747"/>
                  </a:lnTo>
                  <a:lnTo>
                    <a:pt x="215" y="1747"/>
                  </a:lnTo>
                  <a:lnTo>
                    <a:pt x="134" y="1755"/>
                  </a:lnTo>
                  <a:lnTo>
                    <a:pt x="134" y="1755"/>
                  </a:lnTo>
                  <a:lnTo>
                    <a:pt x="53" y="1763"/>
                  </a:lnTo>
                  <a:lnTo>
                    <a:pt x="53" y="1763"/>
                  </a:lnTo>
                  <a:lnTo>
                    <a:pt x="49" y="1764"/>
                  </a:lnTo>
                  <a:lnTo>
                    <a:pt x="46" y="1765"/>
                  </a:lnTo>
                  <a:lnTo>
                    <a:pt x="40" y="1770"/>
                  </a:lnTo>
                  <a:lnTo>
                    <a:pt x="35" y="1776"/>
                  </a:lnTo>
                  <a:lnTo>
                    <a:pt x="34" y="1779"/>
                  </a:lnTo>
                  <a:lnTo>
                    <a:pt x="33" y="1783"/>
                  </a:lnTo>
                  <a:lnTo>
                    <a:pt x="19" y="1865"/>
                  </a:lnTo>
                  <a:lnTo>
                    <a:pt x="19" y="1865"/>
                  </a:lnTo>
                  <a:lnTo>
                    <a:pt x="19" y="1869"/>
                  </a:lnTo>
                  <a:lnTo>
                    <a:pt x="19" y="1873"/>
                  </a:lnTo>
                  <a:lnTo>
                    <a:pt x="23" y="1881"/>
                  </a:lnTo>
                  <a:lnTo>
                    <a:pt x="28" y="1887"/>
                  </a:lnTo>
                  <a:lnTo>
                    <a:pt x="30" y="1889"/>
                  </a:lnTo>
                  <a:lnTo>
                    <a:pt x="34" y="1891"/>
                  </a:lnTo>
                  <a:lnTo>
                    <a:pt x="34" y="1891"/>
                  </a:lnTo>
                  <a:lnTo>
                    <a:pt x="108" y="1924"/>
                  </a:lnTo>
                  <a:lnTo>
                    <a:pt x="108" y="1924"/>
                  </a:lnTo>
                  <a:lnTo>
                    <a:pt x="182" y="1956"/>
                  </a:lnTo>
                  <a:lnTo>
                    <a:pt x="182" y="1956"/>
                  </a:lnTo>
                  <a:lnTo>
                    <a:pt x="186" y="1958"/>
                  </a:lnTo>
                  <a:lnTo>
                    <a:pt x="189" y="1960"/>
                  </a:lnTo>
                  <a:lnTo>
                    <a:pt x="194" y="1965"/>
                  </a:lnTo>
                  <a:lnTo>
                    <a:pt x="197" y="1972"/>
                  </a:lnTo>
                  <a:lnTo>
                    <a:pt x="197" y="1975"/>
                  </a:lnTo>
                  <a:lnTo>
                    <a:pt x="197" y="1979"/>
                  </a:lnTo>
                  <a:lnTo>
                    <a:pt x="197" y="1979"/>
                  </a:lnTo>
                  <a:lnTo>
                    <a:pt x="196" y="1993"/>
                  </a:lnTo>
                  <a:lnTo>
                    <a:pt x="196" y="1993"/>
                  </a:lnTo>
                  <a:lnTo>
                    <a:pt x="194" y="2024"/>
                  </a:lnTo>
                  <a:lnTo>
                    <a:pt x="194" y="2024"/>
                  </a:lnTo>
                  <a:lnTo>
                    <a:pt x="192" y="2070"/>
                  </a:lnTo>
                  <a:lnTo>
                    <a:pt x="192" y="2070"/>
                  </a:lnTo>
                  <a:lnTo>
                    <a:pt x="191" y="2073"/>
                  </a:lnTo>
                  <a:lnTo>
                    <a:pt x="190" y="2076"/>
                  </a:lnTo>
                  <a:lnTo>
                    <a:pt x="186" y="2083"/>
                  </a:lnTo>
                  <a:lnTo>
                    <a:pt x="179" y="2088"/>
                  </a:lnTo>
                  <a:lnTo>
                    <a:pt x="176" y="2090"/>
                  </a:lnTo>
                  <a:lnTo>
                    <a:pt x="173" y="2091"/>
                  </a:lnTo>
                  <a:lnTo>
                    <a:pt x="173" y="2091"/>
                  </a:lnTo>
                  <a:lnTo>
                    <a:pt x="95" y="2112"/>
                  </a:lnTo>
                  <a:lnTo>
                    <a:pt x="95" y="2112"/>
                  </a:lnTo>
                  <a:lnTo>
                    <a:pt x="17" y="2135"/>
                  </a:lnTo>
                  <a:lnTo>
                    <a:pt x="17" y="2135"/>
                  </a:lnTo>
                  <a:lnTo>
                    <a:pt x="13" y="2136"/>
                  </a:lnTo>
                  <a:lnTo>
                    <a:pt x="10" y="2138"/>
                  </a:lnTo>
                  <a:lnTo>
                    <a:pt x="5" y="2144"/>
                  </a:lnTo>
                  <a:lnTo>
                    <a:pt x="1" y="2150"/>
                  </a:lnTo>
                  <a:lnTo>
                    <a:pt x="0" y="2154"/>
                  </a:lnTo>
                  <a:lnTo>
                    <a:pt x="0" y="2158"/>
                  </a:lnTo>
                  <a:lnTo>
                    <a:pt x="0" y="2198"/>
                  </a:lnTo>
                  <a:lnTo>
                    <a:pt x="1" y="2241"/>
                  </a:lnTo>
                  <a:lnTo>
                    <a:pt x="1" y="2241"/>
                  </a:lnTo>
                  <a:lnTo>
                    <a:pt x="2" y="2246"/>
                  </a:lnTo>
                  <a:lnTo>
                    <a:pt x="3" y="2249"/>
                  </a:lnTo>
                  <a:lnTo>
                    <a:pt x="7" y="2256"/>
                  </a:lnTo>
                  <a:lnTo>
                    <a:pt x="12" y="2261"/>
                  </a:lnTo>
                  <a:lnTo>
                    <a:pt x="16" y="2263"/>
                  </a:lnTo>
                  <a:lnTo>
                    <a:pt x="19" y="2264"/>
                  </a:lnTo>
                  <a:lnTo>
                    <a:pt x="19" y="2264"/>
                  </a:lnTo>
                  <a:lnTo>
                    <a:pt x="98" y="2285"/>
                  </a:lnTo>
                  <a:lnTo>
                    <a:pt x="98" y="2285"/>
                  </a:lnTo>
                  <a:lnTo>
                    <a:pt x="176" y="2302"/>
                  </a:lnTo>
                  <a:lnTo>
                    <a:pt x="176" y="2302"/>
                  </a:lnTo>
                  <a:lnTo>
                    <a:pt x="183" y="2305"/>
                  </a:lnTo>
                  <a:lnTo>
                    <a:pt x="190" y="2310"/>
                  </a:lnTo>
                  <a:lnTo>
                    <a:pt x="194" y="2316"/>
                  </a:lnTo>
                  <a:lnTo>
                    <a:pt x="195" y="2319"/>
                  </a:lnTo>
                  <a:lnTo>
                    <a:pt x="196" y="2322"/>
                  </a:lnTo>
                  <a:lnTo>
                    <a:pt x="196" y="2322"/>
                  </a:lnTo>
                  <a:lnTo>
                    <a:pt x="200" y="2369"/>
                  </a:lnTo>
                  <a:lnTo>
                    <a:pt x="200" y="2369"/>
                  </a:lnTo>
                  <a:lnTo>
                    <a:pt x="203" y="2399"/>
                  </a:lnTo>
                  <a:lnTo>
                    <a:pt x="205" y="2414"/>
                  </a:lnTo>
                  <a:lnTo>
                    <a:pt x="205" y="2414"/>
                  </a:lnTo>
                  <a:lnTo>
                    <a:pt x="205" y="2417"/>
                  </a:lnTo>
                  <a:lnTo>
                    <a:pt x="205" y="2421"/>
                  </a:lnTo>
                  <a:lnTo>
                    <a:pt x="202" y="2427"/>
                  </a:lnTo>
                  <a:lnTo>
                    <a:pt x="198" y="2433"/>
                  </a:lnTo>
                  <a:lnTo>
                    <a:pt x="195" y="2435"/>
                  </a:lnTo>
                  <a:lnTo>
                    <a:pt x="192" y="2437"/>
                  </a:lnTo>
                  <a:lnTo>
                    <a:pt x="192" y="2437"/>
                  </a:lnTo>
                  <a:lnTo>
                    <a:pt x="118" y="2471"/>
                  </a:lnTo>
                  <a:lnTo>
                    <a:pt x="118" y="2471"/>
                  </a:lnTo>
                  <a:lnTo>
                    <a:pt x="45" y="2507"/>
                  </a:lnTo>
                  <a:lnTo>
                    <a:pt x="45" y="2507"/>
                  </a:lnTo>
                  <a:lnTo>
                    <a:pt x="42" y="2509"/>
                  </a:lnTo>
                  <a:lnTo>
                    <a:pt x="39" y="2512"/>
                  </a:lnTo>
                  <a:lnTo>
                    <a:pt x="34" y="2518"/>
                  </a:lnTo>
                  <a:lnTo>
                    <a:pt x="32" y="2525"/>
                  </a:lnTo>
                  <a:lnTo>
                    <a:pt x="31" y="2529"/>
                  </a:lnTo>
                  <a:lnTo>
                    <a:pt x="32" y="2534"/>
                  </a:lnTo>
                  <a:lnTo>
                    <a:pt x="47" y="2616"/>
                  </a:lnTo>
                  <a:lnTo>
                    <a:pt x="47" y="2616"/>
                  </a:lnTo>
                  <a:lnTo>
                    <a:pt x="48" y="2619"/>
                  </a:lnTo>
                  <a:lnTo>
                    <a:pt x="50" y="2622"/>
                  </a:lnTo>
                  <a:lnTo>
                    <a:pt x="55" y="2628"/>
                  </a:lnTo>
                  <a:lnTo>
                    <a:pt x="61" y="2633"/>
                  </a:lnTo>
                  <a:lnTo>
                    <a:pt x="66" y="2634"/>
                  </a:lnTo>
                  <a:lnTo>
                    <a:pt x="70" y="2635"/>
                  </a:lnTo>
                  <a:lnTo>
                    <a:pt x="70" y="2635"/>
                  </a:lnTo>
                  <a:lnTo>
                    <a:pt x="151" y="2640"/>
                  </a:lnTo>
                  <a:lnTo>
                    <a:pt x="151" y="2640"/>
                  </a:lnTo>
                  <a:lnTo>
                    <a:pt x="232" y="2644"/>
                  </a:lnTo>
                  <a:lnTo>
                    <a:pt x="232" y="2644"/>
                  </a:lnTo>
                  <a:lnTo>
                    <a:pt x="236" y="2645"/>
                  </a:lnTo>
                  <a:lnTo>
                    <a:pt x="239" y="2646"/>
                  </a:lnTo>
                  <a:lnTo>
                    <a:pt x="245" y="2649"/>
                  </a:lnTo>
                  <a:lnTo>
                    <a:pt x="250" y="2655"/>
                  </a:lnTo>
                  <a:lnTo>
                    <a:pt x="252" y="2658"/>
                  </a:lnTo>
                  <a:lnTo>
                    <a:pt x="253" y="2662"/>
                  </a:lnTo>
                  <a:lnTo>
                    <a:pt x="253" y="2662"/>
                  </a:lnTo>
                  <a:lnTo>
                    <a:pt x="257" y="2675"/>
                  </a:lnTo>
                  <a:lnTo>
                    <a:pt x="260" y="2689"/>
                  </a:lnTo>
                  <a:lnTo>
                    <a:pt x="265" y="2706"/>
                  </a:lnTo>
                  <a:lnTo>
                    <a:pt x="265" y="2706"/>
                  </a:lnTo>
                  <a:lnTo>
                    <a:pt x="279" y="2749"/>
                  </a:lnTo>
                  <a:lnTo>
                    <a:pt x="279" y="2749"/>
                  </a:lnTo>
                  <a:lnTo>
                    <a:pt x="280" y="2753"/>
                  </a:lnTo>
                  <a:lnTo>
                    <a:pt x="280" y="2756"/>
                  </a:lnTo>
                  <a:lnTo>
                    <a:pt x="278" y="2763"/>
                  </a:lnTo>
                  <a:lnTo>
                    <a:pt x="274" y="2770"/>
                  </a:lnTo>
                  <a:lnTo>
                    <a:pt x="272" y="2772"/>
                  </a:lnTo>
                  <a:lnTo>
                    <a:pt x="269" y="2775"/>
                  </a:lnTo>
                  <a:lnTo>
                    <a:pt x="269" y="2775"/>
                  </a:lnTo>
                  <a:lnTo>
                    <a:pt x="248" y="2790"/>
                  </a:lnTo>
                  <a:lnTo>
                    <a:pt x="202" y="2822"/>
                  </a:lnTo>
                  <a:lnTo>
                    <a:pt x="202" y="2822"/>
                  </a:lnTo>
                  <a:lnTo>
                    <a:pt x="137" y="2870"/>
                  </a:lnTo>
                  <a:lnTo>
                    <a:pt x="137" y="2870"/>
                  </a:lnTo>
                  <a:lnTo>
                    <a:pt x="134" y="2872"/>
                  </a:lnTo>
                  <a:lnTo>
                    <a:pt x="132" y="2875"/>
                  </a:lnTo>
                  <a:lnTo>
                    <a:pt x="129" y="2882"/>
                  </a:lnTo>
                  <a:lnTo>
                    <a:pt x="128" y="2890"/>
                  </a:lnTo>
                  <a:lnTo>
                    <a:pt x="128" y="2893"/>
                  </a:lnTo>
                  <a:lnTo>
                    <a:pt x="129" y="2897"/>
                  </a:lnTo>
                  <a:lnTo>
                    <a:pt x="142" y="2934"/>
                  </a:lnTo>
                  <a:lnTo>
                    <a:pt x="159" y="2975"/>
                  </a:lnTo>
                  <a:lnTo>
                    <a:pt x="159" y="2975"/>
                  </a:lnTo>
                  <a:lnTo>
                    <a:pt x="161" y="2978"/>
                  </a:lnTo>
                  <a:lnTo>
                    <a:pt x="163" y="2981"/>
                  </a:lnTo>
                  <a:lnTo>
                    <a:pt x="169" y="2987"/>
                  </a:lnTo>
                  <a:lnTo>
                    <a:pt x="176" y="2990"/>
                  </a:lnTo>
                  <a:lnTo>
                    <a:pt x="180" y="2991"/>
                  </a:lnTo>
                  <a:lnTo>
                    <a:pt x="183" y="2991"/>
                  </a:lnTo>
                  <a:lnTo>
                    <a:pt x="183" y="2991"/>
                  </a:lnTo>
                  <a:lnTo>
                    <a:pt x="264" y="2982"/>
                  </a:lnTo>
                  <a:lnTo>
                    <a:pt x="264" y="2982"/>
                  </a:lnTo>
                  <a:lnTo>
                    <a:pt x="320" y="2975"/>
                  </a:lnTo>
                  <a:lnTo>
                    <a:pt x="344" y="2972"/>
                  </a:lnTo>
                  <a:lnTo>
                    <a:pt x="344" y="2972"/>
                  </a:lnTo>
                  <a:lnTo>
                    <a:pt x="348" y="2972"/>
                  </a:lnTo>
                  <a:lnTo>
                    <a:pt x="352" y="2972"/>
                  </a:lnTo>
                  <a:lnTo>
                    <a:pt x="359" y="2974"/>
                  </a:lnTo>
                  <a:lnTo>
                    <a:pt x="365" y="2978"/>
                  </a:lnTo>
                  <a:lnTo>
                    <a:pt x="368" y="2981"/>
                  </a:lnTo>
                  <a:lnTo>
                    <a:pt x="369" y="2985"/>
                  </a:lnTo>
                  <a:lnTo>
                    <a:pt x="369" y="2985"/>
                  </a:lnTo>
                  <a:lnTo>
                    <a:pt x="388" y="3026"/>
                  </a:lnTo>
                  <a:lnTo>
                    <a:pt x="388" y="3026"/>
                  </a:lnTo>
                  <a:lnTo>
                    <a:pt x="403" y="3054"/>
                  </a:lnTo>
                  <a:lnTo>
                    <a:pt x="410" y="3067"/>
                  </a:lnTo>
                  <a:lnTo>
                    <a:pt x="410" y="3067"/>
                  </a:lnTo>
                  <a:lnTo>
                    <a:pt x="411" y="3070"/>
                  </a:lnTo>
                  <a:lnTo>
                    <a:pt x="412" y="3074"/>
                  </a:lnTo>
                  <a:lnTo>
                    <a:pt x="411" y="3081"/>
                  </a:lnTo>
                  <a:lnTo>
                    <a:pt x="409" y="3088"/>
                  </a:lnTo>
                  <a:lnTo>
                    <a:pt x="407" y="3091"/>
                  </a:lnTo>
                  <a:lnTo>
                    <a:pt x="405" y="3094"/>
                  </a:lnTo>
                  <a:lnTo>
                    <a:pt x="405" y="3094"/>
                  </a:lnTo>
                  <a:lnTo>
                    <a:pt x="347" y="3152"/>
                  </a:lnTo>
                  <a:lnTo>
                    <a:pt x="347" y="3152"/>
                  </a:lnTo>
                  <a:lnTo>
                    <a:pt x="291" y="3210"/>
                  </a:lnTo>
                  <a:lnTo>
                    <a:pt x="291" y="3210"/>
                  </a:lnTo>
                  <a:lnTo>
                    <a:pt x="288" y="3213"/>
                  </a:lnTo>
                  <a:lnTo>
                    <a:pt x="287" y="3216"/>
                  </a:lnTo>
                  <a:lnTo>
                    <a:pt x="285" y="3224"/>
                  </a:lnTo>
                  <a:lnTo>
                    <a:pt x="285" y="3232"/>
                  </a:lnTo>
                  <a:lnTo>
                    <a:pt x="286" y="3236"/>
                  </a:lnTo>
                  <a:lnTo>
                    <a:pt x="288" y="3239"/>
                  </a:lnTo>
                  <a:lnTo>
                    <a:pt x="330" y="3310"/>
                  </a:lnTo>
                  <a:lnTo>
                    <a:pt x="330" y="3310"/>
                  </a:lnTo>
                  <a:lnTo>
                    <a:pt x="333" y="3314"/>
                  </a:lnTo>
                  <a:lnTo>
                    <a:pt x="335" y="3316"/>
                  </a:lnTo>
                  <a:lnTo>
                    <a:pt x="342" y="3320"/>
                  </a:lnTo>
                  <a:lnTo>
                    <a:pt x="351" y="3322"/>
                  </a:lnTo>
                  <a:lnTo>
                    <a:pt x="355" y="3322"/>
                  </a:lnTo>
                  <a:lnTo>
                    <a:pt x="358" y="3321"/>
                  </a:lnTo>
                  <a:lnTo>
                    <a:pt x="358" y="3321"/>
                  </a:lnTo>
                  <a:lnTo>
                    <a:pt x="437" y="3298"/>
                  </a:lnTo>
                  <a:lnTo>
                    <a:pt x="437" y="3298"/>
                  </a:lnTo>
                  <a:lnTo>
                    <a:pt x="513" y="3275"/>
                  </a:lnTo>
                  <a:lnTo>
                    <a:pt x="513" y="3275"/>
                  </a:lnTo>
                  <a:lnTo>
                    <a:pt x="518" y="3274"/>
                  </a:lnTo>
                  <a:lnTo>
                    <a:pt x="521" y="3274"/>
                  </a:lnTo>
                  <a:lnTo>
                    <a:pt x="528" y="3275"/>
                  </a:lnTo>
                  <a:lnTo>
                    <a:pt x="535" y="3278"/>
                  </a:lnTo>
                  <a:lnTo>
                    <a:pt x="537" y="3280"/>
                  </a:lnTo>
                  <a:lnTo>
                    <a:pt x="540" y="3283"/>
                  </a:lnTo>
                  <a:lnTo>
                    <a:pt x="540" y="3283"/>
                  </a:lnTo>
                  <a:lnTo>
                    <a:pt x="547" y="3295"/>
                  </a:lnTo>
                  <a:lnTo>
                    <a:pt x="547" y="3295"/>
                  </a:lnTo>
                  <a:lnTo>
                    <a:pt x="567" y="3320"/>
                  </a:lnTo>
                  <a:lnTo>
                    <a:pt x="567" y="3320"/>
                  </a:lnTo>
                  <a:lnTo>
                    <a:pt x="593" y="3357"/>
                  </a:lnTo>
                  <a:lnTo>
                    <a:pt x="593" y="3357"/>
                  </a:lnTo>
                  <a:lnTo>
                    <a:pt x="595" y="3360"/>
                  </a:lnTo>
                  <a:lnTo>
                    <a:pt x="596" y="3363"/>
                  </a:lnTo>
                  <a:lnTo>
                    <a:pt x="598" y="3371"/>
                  </a:lnTo>
                  <a:lnTo>
                    <a:pt x="596" y="3378"/>
                  </a:lnTo>
                  <a:lnTo>
                    <a:pt x="595" y="3381"/>
                  </a:lnTo>
                  <a:lnTo>
                    <a:pt x="593" y="3384"/>
                  </a:lnTo>
                  <a:lnTo>
                    <a:pt x="593" y="3384"/>
                  </a:lnTo>
                  <a:lnTo>
                    <a:pt x="547" y="3451"/>
                  </a:lnTo>
                  <a:lnTo>
                    <a:pt x="547" y="3451"/>
                  </a:lnTo>
                  <a:lnTo>
                    <a:pt x="502" y="3519"/>
                  </a:lnTo>
                  <a:lnTo>
                    <a:pt x="502" y="3519"/>
                  </a:lnTo>
                  <a:lnTo>
                    <a:pt x="500" y="3522"/>
                  </a:lnTo>
                  <a:lnTo>
                    <a:pt x="499" y="3525"/>
                  </a:lnTo>
                  <a:lnTo>
                    <a:pt x="498" y="3533"/>
                  </a:lnTo>
                  <a:lnTo>
                    <a:pt x="500" y="3541"/>
                  </a:lnTo>
                  <a:lnTo>
                    <a:pt x="501" y="3544"/>
                  </a:lnTo>
                  <a:lnTo>
                    <a:pt x="503" y="3547"/>
                  </a:lnTo>
                  <a:lnTo>
                    <a:pt x="503" y="3547"/>
                  </a:lnTo>
                  <a:lnTo>
                    <a:pt x="517" y="3563"/>
                  </a:lnTo>
                  <a:lnTo>
                    <a:pt x="517" y="3563"/>
                  </a:lnTo>
                  <a:lnTo>
                    <a:pt x="530" y="3578"/>
                  </a:lnTo>
                  <a:lnTo>
                    <a:pt x="559" y="3610"/>
                  </a:lnTo>
                  <a:lnTo>
                    <a:pt x="559" y="3610"/>
                  </a:lnTo>
                  <a:lnTo>
                    <a:pt x="562" y="3613"/>
                  </a:lnTo>
                  <a:lnTo>
                    <a:pt x="565" y="3615"/>
                  </a:lnTo>
                  <a:lnTo>
                    <a:pt x="572" y="3617"/>
                  </a:lnTo>
                  <a:lnTo>
                    <a:pt x="580" y="3618"/>
                  </a:lnTo>
                  <a:lnTo>
                    <a:pt x="583" y="3617"/>
                  </a:lnTo>
                  <a:lnTo>
                    <a:pt x="587" y="3616"/>
                  </a:lnTo>
                  <a:lnTo>
                    <a:pt x="587" y="3616"/>
                  </a:lnTo>
                  <a:lnTo>
                    <a:pt x="610" y="3606"/>
                  </a:lnTo>
                  <a:lnTo>
                    <a:pt x="660" y="3581"/>
                  </a:lnTo>
                  <a:lnTo>
                    <a:pt x="660" y="3581"/>
                  </a:lnTo>
                  <a:lnTo>
                    <a:pt x="732" y="3543"/>
                  </a:lnTo>
                  <a:lnTo>
                    <a:pt x="732" y="3543"/>
                  </a:lnTo>
                  <a:lnTo>
                    <a:pt x="736" y="3542"/>
                  </a:lnTo>
                  <a:lnTo>
                    <a:pt x="739" y="3541"/>
                  </a:lnTo>
                  <a:lnTo>
                    <a:pt x="747" y="3541"/>
                  </a:lnTo>
                  <a:lnTo>
                    <a:pt x="754" y="3543"/>
                  </a:lnTo>
                  <a:lnTo>
                    <a:pt x="757" y="3544"/>
                  </a:lnTo>
                  <a:lnTo>
                    <a:pt x="759" y="3547"/>
                  </a:lnTo>
                  <a:lnTo>
                    <a:pt x="759" y="3547"/>
                  </a:lnTo>
                  <a:lnTo>
                    <a:pt x="792" y="3579"/>
                  </a:lnTo>
                  <a:lnTo>
                    <a:pt x="792" y="3579"/>
                  </a:lnTo>
                  <a:lnTo>
                    <a:pt x="826" y="3611"/>
                  </a:lnTo>
                  <a:lnTo>
                    <a:pt x="826" y="3611"/>
                  </a:lnTo>
                  <a:lnTo>
                    <a:pt x="828" y="3613"/>
                  </a:lnTo>
                  <a:lnTo>
                    <a:pt x="830" y="3616"/>
                  </a:lnTo>
                  <a:lnTo>
                    <a:pt x="832" y="3623"/>
                  </a:lnTo>
                  <a:lnTo>
                    <a:pt x="832" y="3630"/>
                  </a:lnTo>
                  <a:lnTo>
                    <a:pt x="831" y="3634"/>
                  </a:lnTo>
                  <a:lnTo>
                    <a:pt x="830" y="3637"/>
                  </a:lnTo>
                  <a:lnTo>
                    <a:pt x="830" y="3637"/>
                  </a:lnTo>
                  <a:lnTo>
                    <a:pt x="795" y="3711"/>
                  </a:lnTo>
                  <a:lnTo>
                    <a:pt x="795" y="3711"/>
                  </a:lnTo>
                  <a:lnTo>
                    <a:pt x="763" y="3785"/>
                  </a:lnTo>
                  <a:lnTo>
                    <a:pt x="763" y="3785"/>
                  </a:lnTo>
                  <a:lnTo>
                    <a:pt x="762" y="3789"/>
                  </a:lnTo>
                  <a:lnTo>
                    <a:pt x="762" y="3793"/>
                  </a:lnTo>
                  <a:lnTo>
                    <a:pt x="762" y="3800"/>
                  </a:lnTo>
                  <a:lnTo>
                    <a:pt x="765" y="3808"/>
                  </a:lnTo>
                  <a:lnTo>
                    <a:pt x="768" y="3811"/>
                  </a:lnTo>
                  <a:lnTo>
                    <a:pt x="770" y="3814"/>
                  </a:lnTo>
                  <a:lnTo>
                    <a:pt x="770" y="3814"/>
                  </a:lnTo>
                  <a:lnTo>
                    <a:pt x="801" y="3840"/>
                  </a:lnTo>
                  <a:lnTo>
                    <a:pt x="801" y="3840"/>
                  </a:lnTo>
                  <a:lnTo>
                    <a:pt x="824" y="3859"/>
                  </a:lnTo>
                  <a:lnTo>
                    <a:pt x="834" y="3866"/>
                  </a:lnTo>
                  <a:lnTo>
                    <a:pt x="834" y="3866"/>
                  </a:lnTo>
                  <a:lnTo>
                    <a:pt x="837" y="3868"/>
                  </a:lnTo>
                  <a:lnTo>
                    <a:pt x="841" y="3870"/>
                  </a:lnTo>
                  <a:lnTo>
                    <a:pt x="849" y="3871"/>
                  </a:lnTo>
                  <a:lnTo>
                    <a:pt x="857" y="3870"/>
                  </a:lnTo>
                  <a:lnTo>
                    <a:pt x="861" y="3869"/>
                  </a:lnTo>
                  <a:lnTo>
                    <a:pt x="864" y="3867"/>
                  </a:lnTo>
                  <a:lnTo>
                    <a:pt x="864" y="3867"/>
                  </a:lnTo>
                  <a:lnTo>
                    <a:pt x="930" y="3819"/>
                  </a:lnTo>
                  <a:lnTo>
                    <a:pt x="930" y="3819"/>
                  </a:lnTo>
                  <a:lnTo>
                    <a:pt x="994" y="3771"/>
                  </a:lnTo>
                  <a:lnTo>
                    <a:pt x="994" y="3771"/>
                  </a:lnTo>
                  <a:lnTo>
                    <a:pt x="1000" y="3768"/>
                  </a:lnTo>
                  <a:lnTo>
                    <a:pt x="1007" y="3766"/>
                  </a:lnTo>
                  <a:lnTo>
                    <a:pt x="1016" y="3767"/>
                  </a:lnTo>
                  <a:lnTo>
                    <a:pt x="1019" y="3768"/>
                  </a:lnTo>
                  <a:lnTo>
                    <a:pt x="1022" y="3770"/>
                  </a:lnTo>
                  <a:lnTo>
                    <a:pt x="1022" y="3770"/>
                  </a:lnTo>
                  <a:lnTo>
                    <a:pt x="1060" y="3795"/>
                  </a:lnTo>
                  <a:lnTo>
                    <a:pt x="1060" y="3795"/>
                  </a:lnTo>
                  <a:lnTo>
                    <a:pt x="1085" y="3813"/>
                  </a:lnTo>
                  <a:lnTo>
                    <a:pt x="1085" y="3813"/>
                  </a:lnTo>
                  <a:lnTo>
                    <a:pt x="1098" y="3821"/>
                  </a:lnTo>
                  <a:lnTo>
                    <a:pt x="1098" y="3821"/>
                  </a:lnTo>
                  <a:lnTo>
                    <a:pt x="1100" y="3823"/>
                  </a:lnTo>
                  <a:lnTo>
                    <a:pt x="1103" y="3825"/>
                  </a:lnTo>
                  <a:lnTo>
                    <a:pt x="1106" y="3832"/>
                  </a:lnTo>
                  <a:lnTo>
                    <a:pt x="1108" y="3839"/>
                  </a:lnTo>
                  <a:lnTo>
                    <a:pt x="1108" y="3842"/>
                  </a:lnTo>
                  <a:lnTo>
                    <a:pt x="1107" y="3846"/>
                  </a:lnTo>
                  <a:lnTo>
                    <a:pt x="1107" y="3846"/>
                  </a:lnTo>
                  <a:lnTo>
                    <a:pt x="1085" y="3924"/>
                  </a:lnTo>
                  <a:lnTo>
                    <a:pt x="1085" y="3924"/>
                  </a:lnTo>
                  <a:lnTo>
                    <a:pt x="1066" y="4003"/>
                  </a:lnTo>
                  <a:lnTo>
                    <a:pt x="1066" y="4003"/>
                  </a:lnTo>
                  <a:lnTo>
                    <a:pt x="1066" y="4007"/>
                  </a:lnTo>
                  <a:lnTo>
                    <a:pt x="1066" y="4012"/>
                  </a:lnTo>
                  <a:lnTo>
                    <a:pt x="1068" y="4019"/>
                  </a:lnTo>
                  <a:lnTo>
                    <a:pt x="1072" y="4026"/>
                  </a:lnTo>
                  <a:lnTo>
                    <a:pt x="1074" y="4028"/>
                  </a:lnTo>
                  <a:lnTo>
                    <a:pt x="1077" y="4031"/>
                  </a:lnTo>
                  <a:lnTo>
                    <a:pt x="1112" y="4049"/>
                  </a:lnTo>
                  <a:lnTo>
                    <a:pt x="1151" y="4071"/>
                  </a:lnTo>
                  <a:lnTo>
                    <a:pt x="1151" y="4071"/>
                  </a:lnTo>
                  <a:lnTo>
                    <a:pt x="1154" y="4072"/>
                  </a:lnTo>
                  <a:lnTo>
                    <a:pt x="1158" y="4073"/>
                  </a:lnTo>
                  <a:lnTo>
                    <a:pt x="1165" y="4073"/>
                  </a:lnTo>
                  <a:lnTo>
                    <a:pt x="1174" y="4071"/>
                  </a:lnTo>
                  <a:lnTo>
                    <a:pt x="1177" y="4069"/>
                  </a:lnTo>
                  <a:lnTo>
                    <a:pt x="1180" y="4067"/>
                  </a:lnTo>
                  <a:lnTo>
                    <a:pt x="1180" y="4067"/>
                  </a:lnTo>
                  <a:lnTo>
                    <a:pt x="1236" y="4008"/>
                  </a:lnTo>
                  <a:lnTo>
                    <a:pt x="1236" y="4008"/>
                  </a:lnTo>
                  <a:lnTo>
                    <a:pt x="1291" y="3949"/>
                  </a:lnTo>
                  <a:lnTo>
                    <a:pt x="1291" y="3949"/>
                  </a:lnTo>
                  <a:lnTo>
                    <a:pt x="1294" y="3946"/>
                  </a:lnTo>
                  <a:lnTo>
                    <a:pt x="1298" y="3944"/>
                  </a:lnTo>
                  <a:lnTo>
                    <a:pt x="1304" y="3942"/>
                  </a:lnTo>
                  <a:lnTo>
                    <a:pt x="1312" y="3941"/>
                  </a:lnTo>
                  <a:lnTo>
                    <a:pt x="1315" y="3942"/>
                  </a:lnTo>
                  <a:lnTo>
                    <a:pt x="1318" y="3943"/>
                  </a:lnTo>
                  <a:lnTo>
                    <a:pt x="1318" y="3943"/>
                  </a:lnTo>
                  <a:lnTo>
                    <a:pt x="1331" y="3949"/>
                  </a:lnTo>
                  <a:lnTo>
                    <a:pt x="1360" y="3961"/>
                  </a:lnTo>
                  <a:lnTo>
                    <a:pt x="1360" y="3961"/>
                  </a:lnTo>
                  <a:lnTo>
                    <a:pt x="1402" y="3980"/>
                  </a:lnTo>
                  <a:lnTo>
                    <a:pt x="1402" y="3980"/>
                  </a:lnTo>
                  <a:lnTo>
                    <a:pt x="1405" y="3982"/>
                  </a:lnTo>
                  <a:lnTo>
                    <a:pt x="1407" y="3984"/>
                  </a:lnTo>
                  <a:lnTo>
                    <a:pt x="1412" y="3990"/>
                  </a:lnTo>
                  <a:lnTo>
                    <a:pt x="1414" y="3997"/>
                  </a:lnTo>
                  <a:lnTo>
                    <a:pt x="1415" y="4000"/>
                  </a:lnTo>
                  <a:lnTo>
                    <a:pt x="1415" y="4004"/>
                  </a:lnTo>
                  <a:lnTo>
                    <a:pt x="1415" y="4004"/>
                  </a:lnTo>
                  <a:lnTo>
                    <a:pt x="1408" y="4084"/>
                  </a:lnTo>
                  <a:lnTo>
                    <a:pt x="1408" y="4084"/>
                  </a:lnTo>
                  <a:lnTo>
                    <a:pt x="1403" y="4165"/>
                  </a:lnTo>
                  <a:lnTo>
                    <a:pt x="1403" y="4165"/>
                  </a:lnTo>
                  <a:lnTo>
                    <a:pt x="1403" y="4169"/>
                  </a:lnTo>
                  <a:lnTo>
                    <a:pt x="1404" y="4173"/>
                  </a:lnTo>
                  <a:lnTo>
                    <a:pt x="1407" y="4180"/>
                  </a:lnTo>
                  <a:lnTo>
                    <a:pt x="1412" y="4186"/>
                  </a:lnTo>
                  <a:lnTo>
                    <a:pt x="1415" y="4188"/>
                  </a:lnTo>
                  <a:lnTo>
                    <a:pt x="1420" y="4190"/>
                  </a:lnTo>
                  <a:lnTo>
                    <a:pt x="1420" y="4190"/>
                  </a:lnTo>
                  <a:lnTo>
                    <a:pt x="1431" y="4195"/>
                  </a:lnTo>
                  <a:lnTo>
                    <a:pt x="1458" y="4204"/>
                  </a:lnTo>
                  <a:lnTo>
                    <a:pt x="1458" y="4204"/>
                  </a:lnTo>
                  <a:lnTo>
                    <a:pt x="1497" y="4216"/>
                  </a:lnTo>
                  <a:lnTo>
                    <a:pt x="1497" y="4216"/>
                  </a:lnTo>
                  <a:lnTo>
                    <a:pt x="1501" y="4218"/>
                  </a:lnTo>
                  <a:lnTo>
                    <a:pt x="1506" y="4218"/>
                  </a:lnTo>
                  <a:lnTo>
                    <a:pt x="1513" y="4216"/>
                  </a:lnTo>
                  <a:lnTo>
                    <a:pt x="1520" y="4213"/>
                  </a:lnTo>
                  <a:lnTo>
                    <a:pt x="1523" y="4210"/>
                  </a:lnTo>
                  <a:lnTo>
                    <a:pt x="1525" y="4207"/>
                  </a:lnTo>
                  <a:lnTo>
                    <a:pt x="1525" y="4207"/>
                  </a:lnTo>
                  <a:lnTo>
                    <a:pt x="1571" y="4141"/>
                  </a:lnTo>
                  <a:lnTo>
                    <a:pt x="1571" y="4141"/>
                  </a:lnTo>
                  <a:lnTo>
                    <a:pt x="1601" y="4095"/>
                  </a:lnTo>
                  <a:lnTo>
                    <a:pt x="1615" y="4073"/>
                  </a:lnTo>
                  <a:lnTo>
                    <a:pt x="1615" y="4073"/>
                  </a:lnTo>
                  <a:lnTo>
                    <a:pt x="1617" y="4070"/>
                  </a:lnTo>
                  <a:lnTo>
                    <a:pt x="1619" y="4067"/>
                  </a:lnTo>
                  <a:lnTo>
                    <a:pt x="1627" y="4063"/>
                  </a:lnTo>
                  <a:lnTo>
                    <a:pt x="1634" y="4061"/>
                  </a:lnTo>
                  <a:lnTo>
                    <a:pt x="1637" y="4061"/>
                  </a:lnTo>
                  <a:lnTo>
                    <a:pt x="1641" y="4062"/>
                  </a:lnTo>
                  <a:lnTo>
                    <a:pt x="1641" y="4062"/>
                  </a:lnTo>
                  <a:lnTo>
                    <a:pt x="1685" y="4073"/>
                  </a:lnTo>
                  <a:lnTo>
                    <a:pt x="1685" y="4073"/>
                  </a:lnTo>
                  <a:lnTo>
                    <a:pt x="1700" y="4077"/>
                  </a:lnTo>
                  <a:lnTo>
                    <a:pt x="1715" y="4080"/>
                  </a:lnTo>
                  <a:lnTo>
                    <a:pt x="1715" y="4080"/>
                  </a:lnTo>
                  <a:lnTo>
                    <a:pt x="1729" y="4083"/>
                  </a:lnTo>
                  <a:lnTo>
                    <a:pt x="1729" y="4083"/>
                  </a:lnTo>
                  <a:lnTo>
                    <a:pt x="1732" y="4084"/>
                  </a:lnTo>
                  <a:lnTo>
                    <a:pt x="1735" y="4086"/>
                  </a:lnTo>
                  <a:lnTo>
                    <a:pt x="1741" y="4091"/>
                  </a:lnTo>
                  <a:lnTo>
                    <a:pt x="1745" y="4098"/>
                  </a:lnTo>
                  <a:lnTo>
                    <a:pt x="1746" y="4102"/>
                  </a:lnTo>
                  <a:lnTo>
                    <a:pt x="1746" y="4105"/>
                  </a:lnTo>
                  <a:lnTo>
                    <a:pt x="1746" y="4105"/>
                  </a:lnTo>
                  <a:lnTo>
                    <a:pt x="1754" y="4186"/>
                  </a:lnTo>
                  <a:lnTo>
                    <a:pt x="1754" y="4186"/>
                  </a:lnTo>
                  <a:lnTo>
                    <a:pt x="1763" y="4267"/>
                  </a:lnTo>
                  <a:lnTo>
                    <a:pt x="1763" y="4267"/>
                  </a:lnTo>
                  <a:lnTo>
                    <a:pt x="1763" y="4271"/>
                  </a:lnTo>
                  <a:lnTo>
                    <a:pt x="1765" y="4274"/>
                  </a:lnTo>
                  <a:lnTo>
                    <a:pt x="1769" y="4280"/>
                  </a:lnTo>
                  <a:lnTo>
                    <a:pt x="1775" y="4285"/>
                  </a:lnTo>
                  <a:lnTo>
                    <a:pt x="1779" y="4287"/>
                  </a:lnTo>
                  <a:lnTo>
                    <a:pt x="1782" y="4287"/>
                  </a:lnTo>
                  <a:lnTo>
                    <a:pt x="1822" y="4294"/>
                  </a:lnTo>
                  <a:lnTo>
                    <a:pt x="1865" y="4301"/>
                  </a:lnTo>
                  <a:lnTo>
                    <a:pt x="1865" y="4301"/>
                  </a:lnTo>
                  <a:lnTo>
                    <a:pt x="1868" y="4301"/>
                  </a:lnTo>
                  <a:lnTo>
                    <a:pt x="1873" y="4301"/>
                  </a:lnTo>
                  <a:lnTo>
                    <a:pt x="1880" y="4297"/>
                  </a:lnTo>
                  <a:lnTo>
                    <a:pt x="1886" y="4292"/>
                  </a:lnTo>
                  <a:lnTo>
                    <a:pt x="1889" y="4290"/>
                  </a:lnTo>
                  <a:lnTo>
                    <a:pt x="1891" y="4286"/>
                  </a:lnTo>
                  <a:lnTo>
                    <a:pt x="1891" y="4286"/>
                  </a:lnTo>
                  <a:lnTo>
                    <a:pt x="1924" y="4212"/>
                  </a:lnTo>
                  <a:lnTo>
                    <a:pt x="1924" y="4212"/>
                  </a:lnTo>
                  <a:lnTo>
                    <a:pt x="1956" y="4138"/>
                  </a:lnTo>
                  <a:lnTo>
                    <a:pt x="1956" y="4138"/>
                  </a:lnTo>
                  <a:lnTo>
                    <a:pt x="1957" y="4134"/>
                  </a:lnTo>
                  <a:lnTo>
                    <a:pt x="1959" y="4131"/>
                  </a:lnTo>
                  <a:lnTo>
                    <a:pt x="1965" y="4126"/>
                  </a:lnTo>
                  <a:lnTo>
                    <a:pt x="1972" y="4123"/>
                  </a:lnTo>
                  <a:lnTo>
                    <a:pt x="1975" y="4123"/>
                  </a:lnTo>
                  <a:lnTo>
                    <a:pt x="1978" y="4123"/>
                  </a:lnTo>
                  <a:lnTo>
                    <a:pt x="1978" y="4123"/>
                  </a:lnTo>
                  <a:lnTo>
                    <a:pt x="1992" y="4124"/>
                  </a:lnTo>
                  <a:lnTo>
                    <a:pt x="1992" y="4124"/>
                  </a:lnTo>
                  <a:lnTo>
                    <a:pt x="2024" y="4126"/>
                  </a:lnTo>
                  <a:lnTo>
                    <a:pt x="2024" y="4126"/>
                  </a:lnTo>
                  <a:lnTo>
                    <a:pt x="2069" y="4128"/>
                  </a:lnTo>
                  <a:lnTo>
                    <a:pt x="2069" y="4128"/>
                  </a:lnTo>
                  <a:lnTo>
                    <a:pt x="2073" y="4129"/>
                  </a:lnTo>
                  <a:lnTo>
                    <a:pt x="2076" y="4130"/>
                  </a:lnTo>
                  <a:lnTo>
                    <a:pt x="2083" y="4134"/>
                  </a:lnTo>
                  <a:lnTo>
                    <a:pt x="2088" y="4141"/>
                  </a:lnTo>
                  <a:lnTo>
                    <a:pt x="2090" y="4144"/>
                  </a:lnTo>
                  <a:lnTo>
                    <a:pt x="2091" y="4147"/>
                  </a:lnTo>
                  <a:lnTo>
                    <a:pt x="2091" y="4147"/>
                  </a:lnTo>
                  <a:lnTo>
                    <a:pt x="2111" y="4225"/>
                  </a:lnTo>
                  <a:lnTo>
                    <a:pt x="2111" y="4225"/>
                  </a:lnTo>
                  <a:lnTo>
                    <a:pt x="2135" y="4303"/>
                  </a:lnTo>
                  <a:lnTo>
                    <a:pt x="2135" y="4303"/>
                  </a:lnTo>
                  <a:lnTo>
                    <a:pt x="2136" y="4307"/>
                  </a:lnTo>
                  <a:lnTo>
                    <a:pt x="2138" y="4310"/>
                  </a:lnTo>
                  <a:lnTo>
                    <a:pt x="2143" y="4315"/>
                  </a:lnTo>
                  <a:lnTo>
                    <a:pt x="2150" y="4319"/>
                  </a:lnTo>
                  <a:lnTo>
                    <a:pt x="2154" y="4320"/>
                  </a:lnTo>
                  <a:lnTo>
                    <a:pt x="2157" y="4320"/>
                  </a:lnTo>
                  <a:lnTo>
                    <a:pt x="2157" y="4320"/>
                  </a:lnTo>
                  <a:lnTo>
                    <a:pt x="2199" y="4320"/>
                  </a:lnTo>
                  <a:lnTo>
                    <a:pt x="2199" y="4320"/>
                  </a:lnTo>
                  <a:lnTo>
                    <a:pt x="2241" y="4319"/>
                  </a:lnTo>
                  <a:lnTo>
                    <a:pt x="2241" y="4319"/>
                  </a:lnTo>
                  <a:lnTo>
                    <a:pt x="2245" y="4318"/>
                  </a:lnTo>
                  <a:lnTo>
                    <a:pt x="2249" y="4317"/>
                  </a:lnTo>
                  <a:lnTo>
                    <a:pt x="2256" y="4313"/>
                  </a:lnTo>
                  <a:lnTo>
                    <a:pt x="2261" y="4308"/>
                  </a:lnTo>
                  <a:lnTo>
                    <a:pt x="2263" y="4304"/>
                  </a:lnTo>
                  <a:lnTo>
                    <a:pt x="2264" y="4301"/>
                  </a:lnTo>
                  <a:lnTo>
                    <a:pt x="2264" y="4301"/>
                  </a:lnTo>
                  <a:lnTo>
                    <a:pt x="2284" y="4222"/>
                  </a:lnTo>
                  <a:lnTo>
                    <a:pt x="2284" y="4222"/>
                  </a:lnTo>
                  <a:lnTo>
                    <a:pt x="2302" y="4144"/>
                  </a:lnTo>
                  <a:lnTo>
                    <a:pt x="2302" y="4144"/>
                  </a:lnTo>
                  <a:lnTo>
                    <a:pt x="2303" y="4140"/>
                  </a:lnTo>
                  <a:lnTo>
                    <a:pt x="2305" y="4137"/>
                  </a:lnTo>
                  <a:lnTo>
                    <a:pt x="2309" y="4130"/>
                  </a:lnTo>
                  <a:lnTo>
                    <a:pt x="2315" y="4126"/>
                  </a:lnTo>
                  <a:lnTo>
                    <a:pt x="2318" y="4125"/>
                  </a:lnTo>
                  <a:lnTo>
                    <a:pt x="2322" y="4124"/>
                  </a:lnTo>
                  <a:lnTo>
                    <a:pt x="2322" y="4124"/>
                  </a:lnTo>
                  <a:lnTo>
                    <a:pt x="2368" y="4120"/>
                  </a:lnTo>
                  <a:lnTo>
                    <a:pt x="2368" y="4120"/>
                  </a:lnTo>
                  <a:lnTo>
                    <a:pt x="2399" y="4117"/>
                  </a:lnTo>
                  <a:lnTo>
                    <a:pt x="2413" y="4115"/>
                  </a:lnTo>
                  <a:lnTo>
                    <a:pt x="2413" y="4115"/>
                  </a:lnTo>
                  <a:lnTo>
                    <a:pt x="2417" y="4115"/>
                  </a:lnTo>
                  <a:lnTo>
                    <a:pt x="2420" y="4115"/>
                  </a:lnTo>
                  <a:lnTo>
                    <a:pt x="2427" y="4118"/>
                  </a:lnTo>
                  <a:lnTo>
                    <a:pt x="2433" y="4122"/>
                  </a:lnTo>
                  <a:lnTo>
                    <a:pt x="2435" y="4125"/>
                  </a:lnTo>
                  <a:lnTo>
                    <a:pt x="2437" y="4128"/>
                  </a:lnTo>
                  <a:lnTo>
                    <a:pt x="2437" y="4128"/>
                  </a:lnTo>
                  <a:lnTo>
                    <a:pt x="2471" y="4202"/>
                  </a:lnTo>
                  <a:lnTo>
                    <a:pt x="2471" y="4202"/>
                  </a:lnTo>
                  <a:lnTo>
                    <a:pt x="2507" y="4275"/>
                  </a:lnTo>
                  <a:lnTo>
                    <a:pt x="2507" y="4275"/>
                  </a:lnTo>
                  <a:lnTo>
                    <a:pt x="2509" y="4279"/>
                  </a:lnTo>
                  <a:lnTo>
                    <a:pt x="2511" y="4281"/>
                  </a:lnTo>
                  <a:lnTo>
                    <a:pt x="2518" y="4286"/>
                  </a:lnTo>
                  <a:lnTo>
                    <a:pt x="2525" y="4288"/>
                  </a:lnTo>
                  <a:lnTo>
                    <a:pt x="2529" y="4289"/>
                  </a:lnTo>
                  <a:lnTo>
                    <a:pt x="2533" y="4288"/>
                  </a:lnTo>
                  <a:lnTo>
                    <a:pt x="2572" y="4281"/>
                  </a:lnTo>
                  <a:lnTo>
                    <a:pt x="2615" y="4273"/>
                  </a:lnTo>
                  <a:lnTo>
                    <a:pt x="2615" y="4273"/>
                  </a:lnTo>
                  <a:lnTo>
                    <a:pt x="2619" y="4272"/>
                  </a:lnTo>
                  <a:lnTo>
                    <a:pt x="2622" y="4270"/>
                  </a:lnTo>
                  <a:lnTo>
                    <a:pt x="2628" y="4265"/>
                  </a:lnTo>
                  <a:lnTo>
                    <a:pt x="2632" y="4259"/>
                  </a:lnTo>
                  <a:lnTo>
                    <a:pt x="2634" y="4254"/>
                  </a:lnTo>
                  <a:lnTo>
                    <a:pt x="2634" y="4251"/>
                  </a:lnTo>
                  <a:lnTo>
                    <a:pt x="2634" y="4251"/>
                  </a:lnTo>
                  <a:lnTo>
                    <a:pt x="2640" y="4169"/>
                  </a:lnTo>
                  <a:lnTo>
                    <a:pt x="2640" y="4169"/>
                  </a:lnTo>
                  <a:lnTo>
                    <a:pt x="2644" y="4088"/>
                  </a:lnTo>
                  <a:lnTo>
                    <a:pt x="2644" y="4088"/>
                  </a:lnTo>
                  <a:lnTo>
                    <a:pt x="2644" y="4084"/>
                  </a:lnTo>
                  <a:lnTo>
                    <a:pt x="2645" y="4081"/>
                  </a:lnTo>
                  <a:lnTo>
                    <a:pt x="2649" y="4075"/>
                  </a:lnTo>
                  <a:lnTo>
                    <a:pt x="2655" y="4070"/>
                  </a:lnTo>
                  <a:lnTo>
                    <a:pt x="2658" y="4068"/>
                  </a:lnTo>
                  <a:lnTo>
                    <a:pt x="2661" y="4067"/>
                  </a:lnTo>
                  <a:lnTo>
                    <a:pt x="2661" y="4067"/>
                  </a:lnTo>
                  <a:lnTo>
                    <a:pt x="2675" y="4063"/>
                  </a:lnTo>
                  <a:lnTo>
                    <a:pt x="2689" y="4060"/>
                  </a:lnTo>
                  <a:lnTo>
                    <a:pt x="2705" y="4055"/>
                  </a:lnTo>
                  <a:lnTo>
                    <a:pt x="2705" y="4055"/>
                  </a:lnTo>
                  <a:lnTo>
                    <a:pt x="2749" y="4041"/>
                  </a:lnTo>
                  <a:lnTo>
                    <a:pt x="2749" y="4041"/>
                  </a:lnTo>
                  <a:lnTo>
                    <a:pt x="2752" y="4040"/>
                  </a:lnTo>
                  <a:lnTo>
                    <a:pt x="2756" y="4040"/>
                  </a:lnTo>
                  <a:lnTo>
                    <a:pt x="2763" y="4042"/>
                  </a:lnTo>
                  <a:lnTo>
                    <a:pt x="2769" y="4046"/>
                  </a:lnTo>
                  <a:lnTo>
                    <a:pt x="2772" y="4048"/>
                  </a:lnTo>
                  <a:lnTo>
                    <a:pt x="2774" y="4051"/>
                  </a:lnTo>
                  <a:lnTo>
                    <a:pt x="2774" y="4051"/>
                  </a:lnTo>
                  <a:lnTo>
                    <a:pt x="2789" y="4072"/>
                  </a:lnTo>
                  <a:lnTo>
                    <a:pt x="2821" y="4118"/>
                  </a:lnTo>
                  <a:lnTo>
                    <a:pt x="2821" y="4118"/>
                  </a:lnTo>
                  <a:lnTo>
                    <a:pt x="2869" y="4183"/>
                  </a:lnTo>
                  <a:lnTo>
                    <a:pt x="2869" y="4183"/>
                  </a:lnTo>
                  <a:lnTo>
                    <a:pt x="2872" y="4186"/>
                  </a:lnTo>
                  <a:lnTo>
                    <a:pt x="2875" y="4188"/>
                  </a:lnTo>
                  <a:lnTo>
                    <a:pt x="2882" y="4191"/>
                  </a:lnTo>
                  <a:lnTo>
                    <a:pt x="2889" y="4193"/>
                  </a:lnTo>
                  <a:lnTo>
                    <a:pt x="2893" y="4192"/>
                  </a:lnTo>
                  <a:lnTo>
                    <a:pt x="2897" y="4191"/>
                  </a:lnTo>
                  <a:lnTo>
                    <a:pt x="2897" y="4191"/>
                  </a:lnTo>
                  <a:lnTo>
                    <a:pt x="2936" y="4178"/>
                  </a:lnTo>
                  <a:lnTo>
                    <a:pt x="2936" y="4178"/>
                  </a:lnTo>
                  <a:lnTo>
                    <a:pt x="2974" y="4161"/>
                  </a:lnTo>
                  <a:lnTo>
                    <a:pt x="2974" y="4161"/>
                  </a:lnTo>
                  <a:lnTo>
                    <a:pt x="2978" y="4159"/>
                  </a:lnTo>
                  <a:lnTo>
                    <a:pt x="2981" y="4157"/>
                  </a:lnTo>
                  <a:lnTo>
                    <a:pt x="2987" y="4151"/>
                  </a:lnTo>
                  <a:lnTo>
                    <a:pt x="2990" y="4144"/>
                  </a:lnTo>
                  <a:lnTo>
                    <a:pt x="2990" y="4140"/>
                  </a:lnTo>
                  <a:lnTo>
                    <a:pt x="2990" y="4137"/>
                  </a:lnTo>
                  <a:lnTo>
                    <a:pt x="2990" y="4137"/>
                  </a:lnTo>
                  <a:lnTo>
                    <a:pt x="2981" y="4056"/>
                  </a:lnTo>
                  <a:lnTo>
                    <a:pt x="2981" y="4056"/>
                  </a:lnTo>
                  <a:lnTo>
                    <a:pt x="2975" y="4000"/>
                  </a:lnTo>
                  <a:lnTo>
                    <a:pt x="2971" y="3976"/>
                  </a:lnTo>
                  <a:lnTo>
                    <a:pt x="2971" y="3976"/>
                  </a:lnTo>
                  <a:lnTo>
                    <a:pt x="2971" y="3972"/>
                  </a:lnTo>
                  <a:lnTo>
                    <a:pt x="2972" y="3968"/>
                  </a:lnTo>
                  <a:lnTo>
                    <a:pt x="2974" y="3961"/>
                  </a:lnTo>
                  <a:lnTo>
                    <a:pt x="2978" y="3955"/>
                  </a:lnTo>
                  <a:lnTo>
                    <a:pt x="2981" y="3952"/>
                  </a:lnTo>
                  <a:lnTo>
                    <a:pt x="2985" y="3951"/>
                  </a:lnTo>
                  <a:lnTo>
                    <a:pt x="2985" y="3951"/>
                  </a:lnTo>
                  <a:lnTo>
                    <a:pt x="3026" y="3932"/>
                  </a:lnTo>
                  <a:lnTo>
                    <a:pt x="3026" y="3932"/>
                  </a:lnTo>
                  <a:lnTo>
                    <a:pt x="3053" y="3917"/>
                  </a:lnTo>
                  <a:lnTo>
                    <a:pt x="3067" y="3911"/>
                  </a:lnTo>
                  <a:lnTo>
                    <a:pt x="3067" y="3911"/>
                  </a:lnTo>
                  <a:lnTo>
                    <a:pt x="3070" y="3909"/>
                  </a:lnTo>
                  <a:lnTo>
                    <a:pt x="3073" y="3909"/>
                  </a:lnTo>
                  <a:lnTo>
                    <a:pt x="3080" y="3909"/>
                  </a:lnTo>
                  <a:lnTo>
                    <a:pt x="3087" y="3911"/>
                  </a:lnTo>
                  <a:lnTo>
                    <a:pt x="3090" y="3913"/>
                  </a:lnTo>
                  <a:lnTo>
                    <a:pt x="3093" y="3915"/>
                  </a:lnTo>
                  <a:lnTo>
                    <a:pt x="3093" y="3915"/>
                  </a:lnTo>
                  <a:lnTo>
                    <a:pt x="3151" y="3973"/>
                  </a:lnTo>
                  <a:lnTo>
                    <a:pt x="3151" y="3973"/>
                  </a:lnTo>
                  <a:lnTo>
                    <a:pt x="3210" y="4029"/>
                  </a:lnTo>
                  <a:lnTo>
                    <a:pt x="3210" y="4029"/>
                  </a:lnTo>
                  <a:lnTo>
                    <a:pt x="3212" y="4032"/>
                  </a:lnTo>
                  <a:lnTo>
                    <a:pt x="3216" y="4033"/>
                  </a:lnTo>
                  <a:lnTo>
                    <a:pt x="3223" y="4035"/>
                  </a:lnTo>
                  <a:lnTo>
                    <a:pt x="3232" y="4035"/>
                  </a:lnTo>
                  <a:lnTo>
                    <a:pt x="3235" y="4034"/>
                  </a:lnTo>
                  <a:lnTo>
                    <a:pt x="3239" y="4032"/>
                  </a:lnTo>
                  <a:lnTo>
                    <a:pt x="3273" y="4013"/>
                  </a:lnTo>
                  <a:lnTo>
                    <a:pt x="3309" y="3990"/>
                  </a:lnTo>
                  <a:lnTo>
                    <a:pt x="3309" y="3990"/>
                  </a:lnTo>
                  <a:lnTo>
                    <a:pt x="3313" y="3987"/>
                  </a:lnTo>
                  <a:lnTo>
                    <a:pt x="3316" y="3985"/>
                  </a:lnTo>
                  <a:lnTo>
                    <a:pt x="3320" y="3978"/>
                  </a:lnTo>
                  <a:lnTo>
                    <a:pt x="3321" y="3969"/>
                  </a:lnTo>
                  <a:lnTo>
                    <a:pt x="3321" y="3965"/>
                  </a:lnTo>
                  <a:lnTo>
                    <a:pt x="3321" y="3962"/>
                  </a:lnTo>
                  <a:lnTo>
                    <a:pt x="3321" y="3962"/>
                  </a:lnTo>
                  <a:lnTo>
                    <a:pt x="3298" y="3883"/>
                  </a:lnTo>
                  <a:lnTo>
                    <a:pt x="3298" y="3883"/>
                  </a:lnTo>
                  <a:lnTo>
                    <a:pt x="3274" y="3807"/>
                  </a:lnTo>
                  <a:lnTo>
                    <a:pt x="3274" y="3807"/>
                  </a:lnTo>
                  <a:lnTo>
                    <a:pt x="3274" y="3803"/>
                  </a:lnTo>
                  <a:lnTo>
                    <a:pt x="3274" y="3799"/>
                  </a:lnTo>
                  <a:lnTo>
                    <a:pt x="3275" y="3792"/>
                  </a:lnTo>
                  <a:lnTo>
                    <a:pt x="3278" y="3785"/>
                  </a:lnTo>
                  <a:lnTo>
                    <a:pt x="3280" y="3783"/>
                  </a:lnTo>
                  <a:lnTo>
                    <a:pt x="3283" y="3780"/>
                  </a:lnTo>
                  <a:lnTo>
                    <a:pt x="3283" y="3780"/>
                  </a:lnTo>
                  <a:lnTo>
                    <a:pt x="3294" y="3773"/>
                  </a:lnTo>
                  <a:lnTo>
                    <a:pt x="3294" y="3773"/>
                  </a:lnTo>
                  <a:lnTo>
                    <a:pt x="3320" y="3753"/>
                  </a:lnTo>
                  <a:lnTo>
                    <a:pt x="3320" y="3753"/>
                  </a:lnTo>
                  <a:lnTo>
                    <a:pt x="3357" y="3727"/>
                  </a:lnTo>
                  <a:lnTo>
                    <a:pt x="3357" y="3727"/>
                  </a:lnTo>
                  <a:lnTo>
                    <a:pt x="3363" y="3724"/>
                  </a:lnTo>
                  <a:lnTo>
                    <a:pt x="3370" y="3722"/>
                  </a:lnTo>
                  <a:lnTo>
                    <a:pt x="3377" y="3724"/>
                  </a:lnTo>
                  <a:lnTo>
                    <a:pt x="3381" y="3725"/>
                  </a:lnTo>
                  <a:lnTo>
                    <a:pt x="3384" y="3727"/>
                  </a:lnTo>
                  <a:lnTo>
                    <a:pt x="3384" y="3727"/>
                  </a:lnTo>
                  <a:lnTo>
                    <a:pt x="3450" y="3773"/>
                  </a:lnTo>
                  <a:lnTo>
                    <a:pt x="3450" y="3773"/>
                  </a:lnTo>
                  <a:lnTo>
                    <a:pt x="3517" y="3818"/>
                  </a:lnTo>
                  <a:lnTo>
                    <a:pt x="3517" y="3818"/>
                  </a:lnTo>
                  <a:lnTo>
                    <a:pt x="3521" y="3820"/>
                  </a:lnTo>
                  <a:lnTo>
                    <a:pt x="3525" y="3821"/>
                  </a:lnTo>
                  <a:lnTo>
                    <a:pt x="3533" y="3822"/>
                  </a:lnTo>
                  <a:lnTo>
                    <a:pt x="3540" y="3820"/>
                  </a:lnTo>
                  <a:lnTo>
                    <a:pt x="3544" y="3819"/>
                  </a:lnTo>
                  <a:lnTo>
                    <a:pt x="3547" y="3817"/>
                  </a:lnTo>
                  <a:lnTo>
                    <a:pt x="3547" y="3817"/>
                  </a:lnTo>
                  <a:lnTo>
                    <a:pt x="3557" y="3809"/>
                  </a:lnTo>
                  <a:lnTo>
                    <a:pt x="3579" y="3789"/>
                  </a:lnTo>
                  <a:lnTo>
                    <a:pt x="3579" y="3789"/>
                  </a:lnTo>
                  <a:lnTo>
                    <a:pt x="3610" y="3761"/>
                  </a:lnTo>
                  <a:lnTo>
                    <a:pt x="3610" y="3761"/>
                  </a:lnTo>
                  <a:lnTo>
                    <a:pt x="3612" y="3758"/>
                  </a:lnTo>
                  <a:lnTo>
                    <a:pt x="3614" y="3755"/>
                  </a:lnTo>
                  <a:lnTo>
                    <a:pt x="3617" y="3748"/>
                  </a:lnTo>
                  <a:lnTo>
                    <a:pt x="3618" y="3740"/>
                  </a:lnTo>
                  <a:lnTo>
                    <a:pt x="3617" y="3737"/>
                  </a:lnTo>
                  <a:lnTo>
                    <a:pt x="3616" y="3733"/>
                  </a:lnTo>
                  <a:lnTo>
                    <a:pt x="3616" y="3733"/>
                  </a:lnTo>
                  <a:lnTo>
                    <a:pt x="3605" y="3710"/>
                  </a:lnTo>
                  <a:lnTo>
                    <a:pt x="3580" y="3660"/>
                  </a:lnTo>
                  <a:lnTo>
                    <a:pt x="3580" y="3660"/>
                  </a:lnTo>
                  <a:lnTo>
                    <a:pt x="3543" y="3588"/>
                  </a:lnTo>
                  <a:lnTo>
                    <a:pt x="3543" y="3588"/>
                  </a:lnTo>
                  <a:lnTo>
                    <a:pt x="3541" y="3584"/>
                  </a:lnTo>
                  <a:lnTo>
                    <a:pt x="3541" y="3581"/>
                  </a:lnTo>
                  <a:lnTo>
                    <a:pt x="3540" y="3573"/>
                  </a:lnTo>
                  <a:lnTo>
                    <a:pt x="3542" y="3566"/>
                  </a:lnTo>
                  <a:lnTo>
                    <a:pt x="3544" y="3563"/>
                  </a:lnTo>
                  <a:lnTo>
                    <a:pt x="3546" y="3561"/>
                  </a:lnTo>
                  <a:lnTo>
                    <a:pt x="3546" y="3561"/>
                  </a:lnTo>
                  <a:lnTo>
                    <a:pt x="3579" y="3528"/>
                  </a:lnTo>
                  <a:lnTo>
                    <a:pt x="3579" y="3528"/>
                  </a:lnTo>
                  <a:lnTo>
                    <a:pt x="3610" y="3495"/>
                  </a:lnTo>
                  <a:lnTo>
                    <a:pt x="3610" y="3495"/>
                  </a:lnTo>
                  <a:lnTo>
                    <a:pt x="3613" y="3492"/>
                  </a:lnTo>
                  <a:lnTo>
                    <a:pt x="3616" y="3491"/>
                  </a:lnTo>
                  <a:lnTo>
                    <a:pt x="3623" y="3488"/>
                  </a:lnTo>
                  <a:lnTo>
                    <a:pt x="3630" y="3488"/>
                  </a:lnTo>
                  <a:lnTo>
                    <a:pt x="3633" y="3489"/>
                  </a:lnTo>
                  <a:lnTo>
                    <a:pt x="3637" y="3490"/>
                  </a:lnTo>
                  <a:lnTo>
                    <a:pt x="3637" y="3490"/>
                  </a:lnTo>
                  <a:lnTo>
                    <a:pt x="3711" y="3525"/>
                  </a:lnTo>
                  <a:lnTo>
                    <a:pt x="3711" y="3525"/>
                  </a:lnTo>
                  <a:lnTo>
                    <a:pt x="3785" y="3557"/>
                  </a:lnTo>
                  <a:lnTo>
                    <a:pt x="3785" y="3557"/>
                  </a:lnTo>
                  <a:lnTo>
                    <a:pt x="3788" y="3558"/>
                  </a:lnTo>
                  <a:lnTo>
                    <a:pt x="3792" y="3558"/>
                  </a:lnTo>
                  <a:lnTo>
                    <a:pt x="3800" y="3558"/>
                  </a:lnTo>
                  <a:lnTo>
                    <a:pt x="3808" y="3555"/>
                  </a:lnTo>
                  <a:lnTo>
                    <a:pt x="3811" y="3553"/>
                  </a:lnTo>
                  <a:lnTo>
                    <a:pt x="3814" y="3550"/>
                  </a:lnTo>
                  <a:lnTo>
                    <a:pt x="3838" y="3520"/>
                  </a:lnTo>
                  <a:lnTo>
                    <a:pt x="3838" y="3520"/>
                  </a:lnTo>
                  <a:lnTo>
                    <a:pt x="3853" y="3503"/>
                  </a:lnTo>
                  <a:lnTo>
                    <a:pt x="3853" y="3503"/>
                  </a:lnTo>
                  <a:lnTo>
                    <a:pt x="3866" y="3486"/>
                  </a:lnTo>
                  <a:lnTo>
                    <a:pt x="3866" y="3486"/>
                  </a:lnTo>
                  <a:lnTo>
                    <a:pt x="3868" y="3483"/>
                  </a:lnTo>
                  <a:lnTo>
                    <a:pt x="3869" y="3479"/>
                  </a:lnTo>
                  <a:lnTo>
                    <a:pt x="3870" y="3471"/>
                  </a:lnTo>
                  <a:lnTo>
                    <a:pt x="3870" y="3463"/>
                  </a:lnTo>
                  <a:lnTo>
                    <a:pt x="3868" y="3459"/>
                  </a:lnTo>
                  <a:lnTo>
                    <a:pt x="3866" y="3456"/>
                  </a:lnTo>
                  <a:lnTo>
                    <a:pt x="3866" y="3456"/>
                  </a:lnTo>
                  <a:lnTo>
                    <a:pt x="3819" y="3390"/>
                  </a:lnTo>
                  <a:lnTo>
                    <a:pt x="3819" y="3390"/>
                  </a:lnTo>
                  <a:lnTo>
                    <a:pt x="3771" y="3326"/>
                  </a:lnTo>
                  <a:lnTo>
                    <a:pt x="3771" y="3326"/>
                  </a:lnTo>
                  <a:lnTo>
                    <a:pt x="3767" y="3320"/>
                  </a:lnTo>
                  <a:lnTo>
                    <a:pt x="3766" y="3313"/>
                  </a:lnTo>
                  <a:lnTo>
                    <a:pt x="3767" y="3305"/>
                  </a:lnTo>
                  <a:lnTo>
                    <a:pt x="3768" y="3301"/>
                  </a:lnTo>
                  <a:lnTo>
                    <a:pt x="3769" y="3298"/>
                  </a:lnTo>
                  <a:lnTo>
                    <a:pt x="3769" y="3298"/>
                  </a:lnTo>
                  <a:lnTo>
                    <a:pt x="3794" y="3260"/>
                  </a:lnTo>
                  <a:lnTo>
                    <a:pt x="3794" y="3260"/>
                  </a:lnTo>
                  <a:lnTo>
                    <a:pt x="3813" y="3235"/>
                  </a:lnTo>
                  <a:lnTo>
                    <a:pt x="3813" y="3235"/>
                  </a:lnTo>
                  <a:lnTo>
                    <a:pt x="3820" y="3222"/>
                  </a:lnTo>
                  <a:lnTo>
                    <a:pt x="3820" y="3222"/>
                  </a:lnTo>
                  <a:lnTo>
                    <a:pt x="3822" y="3220"/>
                  </a:lnTo>
                  <a:lnTo>
                    <a:pt x="3825" y="3217"/>
                  </a:lnTo>
                  <a:lnTo>
                    <a:pt x="3831" y="3214"/>
                  </a:lnTo>
                  <a:lnTo>
                    <a:pt x="3838" y="3212"/>
                  </a:lnTo>
                  <a:lnTo>
                    <a:pt x="3842" y="3213"/>
                  </a:lnTo>
                  <a:lnTo>
                    <a:pt x="3845" y="3213"/>
                  </a:lnTo>
                  <a:lnTo>
                    <a:pt x="3845" y="3213"/>
                  </a:lnTo>
                  <a:lnTo>
                    <a:pt x="3924" y="3235"/>
                  </a:lnTo>
                  <a:lnTo>
                    <a:pt x="3924" y="3235"/>
                  </a:lnTo>
                  <a:lnTo>
                    <a:pt x="4003" y="3254"/>
                  </a:lnTo>
                  <a:lnTo>
                    <a:pt x="4003" y="3254"/>
                  </a:lnTo>
                  <a:lnTo>
                    <a:pt x="4007" y="3254"/>
                  </a:lnTo>
                  <a:lnTo>
                    <a:pt x="4010" y="3254"/>
                  </a:lnTo>
                  <a:lnTo>
                    <a:pt x="4019" y="3252"/>
                  </a:lnTo>
                  <a:lnTo>
                    <a:pt x="4025" y="3248"/>
                  </a:lnTo>
                  <a:lnTo>
                    <a:pt x="4028" y="3246"/>
                  </a:lnTo>
                  <a:lnTo>
                    <a:pt x="4030" y="3243"/>
                  </a:lnTo>
                  <a:lnTo>
                    <a:pt x="4070" y="3169"/>
                  </a:lnTo>
                  <a:lnTo>
                    <a:pt x="4070" y="3169"/>
                  </a:lnTo>
                  <a:lnTo>
                    <a:pt x="4072" y="3166"/>
                  </a:lnTo>
                  <a:lnTo>
                    <a:pt x="4073" y="3162"/>
                  </a:lnTo>
                  <a:lnTo>
                    <a:pt x="4073" y="3155"/>
                  </a:lnTo>
                  <a:lnTo>
                    <a:pt x="4071" y="3146"/>
                  </a:lnTo>
                  <a:lnTo>
                    <a:pt x="4069" y="3143"/>
                  </a:lnTo>
                  <a:lnTo>
                    <a:pt x="4066" y="3140"/>
                  </a:lnTo>
                  <a:lnTo>
                    <a:pt x="4066" y="3140"/>
                  </a:lnTo>
                  <a:lnTo>
                    <a:pt x="4007" y="3084"/>
                  </a:lnTo>
                  <a:lnTo>
                    <a:pt x="4007" y="3084"/>
                  </a:lnTo>
                  <a:lnTo>
                    <a:pt x="3948" y="3029"/>
                  </a:lnTo>
                  <a:lnTo>
                    <a:pt x="3948" y="3029"/>
                  </a:lnTo>
                  <a:lnTo>
                    <a:pt x="3946" y="3026"/>
                  </a:lnTo>
                  <a:lnTo>
                    <a:pt x="3944" y="3022"/>
                  </a:lnTo>
                  <a:lnTo>
                    <a:pt x="3941" y="3016"/>
                  </a:lnTo>
                  <a:lnTo>
                    <a:pt x="3941" y="3008"/>
                  </a:lnTo>
                  <a:lnTo>
                    <a:pt x="3941" y="3005"/>
                  </a:lnTo>
                  <a:lnTo>
                    <a:pt x="3942" y="3002"/>
                  </a:lnTo>
                  <a:lnTo>
                    <a:pt x="3942" y="3002"/>
                  </a:lnTo>
                  <a:lnTo>
                    <a:pt x="3949" y="2989"/>
                  </a:lnTo>
                  <a:lnTo>
                    <a:pt x="3961" y="2960"/>
                  </a:lnTo>
                  <a:lnTo>
                    <a:pt x="3961" y="2960"/>
                  </a:lnTo>
                  <a:lnTo>
                    <a:pt x="3980" y="2918"/>
                  </a:lnTo>
                  <a:lnTo>
                    <a:pt x="3980" y="2918"/>
                  </a:lnTo>
                  <a:lnTo>
                    <a:pt x="3981" y="2915"/>
                  </a:lnTo>
                  <a:lnTo>
                    <a:pt x="3984" y="2913"/>
                  </a:lnTo>
                  <a:lnTo>
                    <a:pt x="3989" y="2908"/>
                  </a:lnTo>
                  <a:lnTo>
                    <a:pt x="3996" y="2906"/>
                  </a:lnTo>
                  <a:lnTo>
                    <a:pt x="4000" y="2905"/>
                  </a:lnTo>
                  <a:lnTo>
                    <a:pt x="4004" y="2905"/>
                  </a:lnTo>
                  <a:lnTo>
                    <a:pt x="4004" y="2905"/>
                  </a:lnTo>
                  <a:lnTo>
                    <a:pt x="4084" y="2912"/>
                  </a:lnTo>
                  <a:lnTo>
                    <a:pt x="4084" y="2912"/>
                  </a:lnTo>
                  <a:lnTo>
                    <a:pt x="4165" y="2917"/>
                  </a:lnTo>
                  <a:lnTo>
                    <a:pt x="4165" y="2917"/>
                  </a:lnTo>
                  <a:lnTo>
                    <a:pt x="4169" y="2917"/>
                  </a:lnTo>
                  <a:lnTo>
                    <a:pt x="4172" y="2916"/>
                  </a:lnTo>
                  <a:lnTo>
                    <a:pt x="4180" y="2913"/>
                  </a:lnTo>
                  <a:lnTo>
                    <a:pt x="4186" y="2908"/>
                  </a:lnTo>
                  <a:lnTo>
                    <a:pt x="4188" y="2905"/>
                  </a:lnTo>
                  <a:lnTo>
                    <a:pt x="4190" y="2902"/>
                  </a:lnTo>
                  <a:lnTo>
                    <a:pt x="4203" y="2864"/>
                  </a:lnTo>
                  <a:lnTo>
                    <a:pt x="4216" y="2823"/>
                  </a:lnTo>
                  <a:lnTo>
                    <a:pt x="4216" y="2823"/>
                  </a:lnTo>
                  <a:lnTo>
                    <a:pt x="4218" y="2819"/>
                  </a:lnTo>
                  <a:lnTo>
                    <a:pt x="4218" y="2814"/>
                  </a:lnTo>
                  <a:lnTo>
                    <a:pt x="4216" y="2807"/>
                  </a:lnTo>
                  <a:lnTo>
                    <a:pt x="4212" y="2800"/>
                  </a:lnTo>
                  <a:lnTo>
                    <a:pt x="4210" y="2797"/>
                  </a:lnTo>
                  <a:lnTo>
                    <a:pt x="4207" y="2795"/>
                  </a:lnTo>
                  <a:lnTo>
                    <a:pt x="4207" y="2795"/>
                  </a:lnTo>
                  <a:lnTo>
                    <a:pt x="4141" y="2749"/>
                  </a:lnTo>
                  <a:lnTo>
                    <a:pt x="4141" y="2749"/>
                  </a:lnTo>
                  <a:lnTo>
                    <a:pt x="4093" y="2719"/>
                  </a:lnTo>
                  <a:lnTo>
                    <a:pt x="4072" y="2705"/>
                  </a:lnTo>
                  <a:lnTo>
                    <a:pt x="4072" y="2705"/>
                  </a:lnTo>
                  <a:lnTo>
                    <a:pt x="4069" y="2703"/>
                  </a:lnTo>
                  <a:lnTo>
                    <a:pt x="4067" y="2701"/>
                  </a:lnTo>
                  <a:lnTo>
                    <a:pt x="4063" y="2693"/>
                  </a:lnTo>
                  <a:lnTo>
                    <a:pt x="4061" y="2686"/>
                  </a:lnTo>
                  <a:lnTo>
                    <a:pt x="4061" y="2683"/>
                  </a:lnTo>
                  <a:lnTo>
                    <a:pt x="4061" y="2679"/>
                  </a:lnTo>
                  <a:lnTo>
                    <a:pt x="4061" y="2679"/>
                  </a:lnTo>
                  <a:lnTo>
                    <a:pt x="4073" y="2635"/>
                  </a:lnTo>
                  <a:lnTo>
                    <a:pt x="4073" y="2635"/>
                  </a:lnTo>
                  <a:lnTo>
                    <a:pt x="4077" y="2620"/>
                  </a:lnTo>
                  <a:lnTo>
                    <a:pt x="4080" y="2605"/>
                  </a:lnTo>
                  <a:lnTo>
                    <a:pt x="4080" y="2605"/>
                  </a:lnTo>
                  <a:lnTo>
                    <a:pt x="4083" y="2591"/>
                  </a:lnTo>
                  <a:lnTo>
                    <a:pt x="4083" y="2591"/>
                  </a:lnTo>
                  <a:lnTo>
                    <a:pt x="4084" y="2588"/>
                  </a:lnTo>
                  <a:lnTo>
                    <a:pt x="4086" y="2585"/>
                  </a:lnTo>
                  <a:lnTo>
                    <a:pt x="4090" y="2579"/>
                  </a:lnTo>
                  <a:lnTo>
                    <a:pt x="4098" y="2576"/>
                  </a:lnTo>
                  <a:lnTo>
                    <a:pt x="4101" y="2574"/>
                  </a:lnTo>
                  <a:lnTo>
                    <a:pt x="4105" y="2574"/>
                  </a:lnTo>
                  <a:lnTo>
                    <a:pt x="4105" y="2574"/>
                  </a:lnTo>
                  <a:lnTo>
                    <a:pt x="4186" y="2566"/>
                  </a:lnTo>
                  <a:lnTo>
                    <a:pt x="4186" y="2566"/>
                  </a:lnTo>
                  <a:lnTo>
                    <a:pt x="4267" y="2557"/>
                  </a:lnTo>
                  <a:lnTo>
                    <a:pt x="4267" y="2557"/>
                  </a:lnTo>
                  <a:lnTo>
                    <a:pt x="4270" y="2557"/>
                  </a:lnTo>
                  <a:lnTo>
                    <a:pt x="4274" y="2555"/>
                  </a:lnTo>
                  <a:lnTo>
                    <a:pt x="4280" y="2551"/>
                  </a:lnTo>
                  <a:lnTo>
                    <a:pt x="4285" y="2545"/>
                  </a:lnTo>
                  <a:lnTo>
                    <a:pt x="4286" y="2541"/>
                  </a:lnTo>
                  <a:lnTo>
                    <a:pt x="4287" y="2538"/>
                  </a:lnTo>
                  <a:lnTo>
                    <a:pt x="4301" y="2455"/>
                  </a:lnTo>
                  <a:lnTo>
                    <a:pt x="4301" y="2455"/>
                  </a:lnTo>
                  <a:lnTo>
                    <a:pt x="4301" y="2452"/>
                  </a:lnTo>
                  <a:lnTo>
                    <a:pt x="4301" y="2447"/>
                  </a:lnTo>
                  <a:lnTo>
                    <a:pt x="4297" y="2440"/>
                  </a:lnTo>
                  <a:lnTo>
                    <a:pt x="4292" y="2434"/>
                  </a:lnTo>
                  <a:lnTo>
                    <a:pt x="4289" y="2431"/>
                  </a:lnTo>
                  <a:lnTo>
                    <a:pt x="4286" y="2429"/>
                  </a:lnTo>
                  <a:lnTo>
                    <a:pt x="4286" y="2429"/>
                  </a:lnTo>
                  <a:lnTo>
                    <a:pt x="4211" y="2396"/>
                  </a:lnTo>
                  <a:lnTo>
                    <a:pt x="4211" y="2396"/>
                  </a:lnTo>
                  <a:lnTo>
                    <a:pt x="4138" y="2364"/>
                  </a:lnTo>
                  <a:lnTo>
                    <a:pt x="4138" y="2364"/>
                  </a:lnTo>
                  <a:lnTo>
                    <a:pt x="4133" y="2363"/>
                  </a:lnTo>
                  <a:lnTo>
                    <a:pt x="4130" y="2361"/>
                  </a:lnTo>
                  <a:lnTo>
                    <a:pt x="4126" y="2355"/>
                  </a:lnTo>
                  <a:lnTo>
                    <a:pt x="4123" y="2348"/>
                  </a:lnTo>
                  <a:lnTo>
                    <a:pt x="4122" y="2345"/>
                  </a:lnTo>
                  <a:lnTo>
                    <a:pt x="4122" y="2342"/>
                  </a:lnTo>
                  <a:lnTo>
                    <a:pt x="4122" y="2342"/>
                  </a:lnTo>
                  <a:lnTo>
                    <a:pt x="4124" y="2328"/>
                  </a:lnTo>
                  <a:lnTo>
                    <a:pt x="4124" y="2328"/>
                  </a:lnTo>
                  <a:lnTo>
                    <a:pt x="4125" y="2296"/>
                  </a:lnTo>
                  <a:lnTo>
                    <a:pt x="4125" y="2296"/>
                  </a:lnTo>
                  <a:lnTo>
                    <a:pt x="4128" y="2251"/>
                  </a:lnTo>
                  <a:lnTo>
                    <a:pt x="4128" y="2251"/>
                  </a:lnTo>
                  <a:lnTo>
                    <a:pt x="4129" y="2247"/>
                  </a:lnTo>
                  <a:lnTo>
                    <a:pt x="4130" y="2244"/>
                  </a:lnTo>
                  <a:lnTo>
                    <a:pt x="4134" y="2237"/>
                  </a:lnTo>
                  <a:lnTo>
                    <a:pt x="4140" y="2232"/>
                  </a:lnTo>
                  <a:lnTo>
                    <a:pt x="4144" y="2230"/>
                  </a:lnTo>
                  <a:lnTo>
                    <a:pt x="4147" y="2229"/>
                  </a:lnTo>
                  <a:lnTo>
                    <a:pt x="4147" y="2229"/>
                  </a:lnTo>
                  <a:lnTo>
                    <a:pt x="4225" y="2209"/>
                  </a:lnTo>
                  <a:lnTo>
                    <a:pt x="4225" y="2209"/>
                  </a:lnTo>
                  <a:lnTo>
                    <a:pt x="4303" y="2186"/>
                  </a:lnTo>
                  <a:lnTo>
                    <a:pt x="4303" y="2186"/>
                  </a:lnTo>
                  <a:lnTo>
                    <a:pt x="4306" y="2184"/>
                  </a:lnTo>
                  <a:lnTo>
                    <a:pt x="4309" y="2182"/>
                  </a:lnTo>
                  <a:lnTo>
                    <a:pt x="4315" y="2177"/>
                  </a:lnTo>
                  <a:lnTo>
                    <a:pt x="4318" y="2170"/>
                  </a:lnTo>
                  <a:lnTo>
                    <a:pt x="4320" y="2166"/>
                  </a:lnTo>
                  <a:lnTo>
                    <a:pt x="4320" y="2163"/>
                  </a:lnTo>
                  <a:lnTo>
                    <a:pt x="4320" y="2123"/>
                  </a:lnTo>
                  <a:lnTo>
                    <a:pt x="4318" y="20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43434"/>
                </a:gs>
                <a:gs pos="59000">
                  <a:srgbClr val="FFFFFF"/>
                </a:gs>
                <a:gs pos="100000">
                  <a:srgbClr val="949494"/>
                </a:gs>
              </a:gsLst>
              <a:lin ang="10200000" scaled="0"/>
              <a:tileRect/>
            </a:gradFill>
            <a:ln w="12700">
              <a:gradFill flip="none" rotWithShape="1">
                <a:gsLst>
                  <a:gs pos="0">
                    <a:srgbClr val="D2D2D2"/>
                  </a:gs>
                  <a:gs pos="100000">
                    <a:srgbClr val="454545"/>
                  </a:gs>
                </a:gsLst>
                <a:lin ang="3180000" scaled="0"/>
                <a:tileRect/>
              </a:gradFill>
              <a:round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4D7805E-EBD4-5945-B9A4-93A9433E3C50}"/>
                </a:ext>
              </a:extLst>
            </p:cNvPr>
            <p:cNvSpPr/>
            <p:nvPr/>
          </p:nvSpPr>
          <p:spPr>
            <a:xfrm>
              <a:off x="7192042" y="2907905"/>
              <a:ext cx="1475867" cy="1475867"/>
            </a:xfrm>
            <a:prstGeom prst="ellipse">
              <a:avLst/>
            </a:prstGeom>
            <a:gradFill flip="none" rotWithShape="1">
              <a:gsLst>
                <a:gs pos="99000">
                  <a:schemeClr val="accent1">
                    <a:lumMod val="50000"/>
                  </a:schemeClr>
                </a:gs>
                <a:gs pos="0">
                  <a:schemeClr val="accent1"/>
                </a:gs>
              </a:gsLst>
              <a:path path="circle">
                <a:fillToRect r="100000" b="100000"/>
              </a:path>
              <a:tileRect l="-100000" t="-100000"/>
            </a:gradFill>
            <a:ln w="19050" cmpd="sng">
              <a:gradFill flip="none" rotWithShape="1">
                <a:gsLst>
                  <a:gs pos="0">
                    <a:srgbClr val="D5D5D5"/>
                  </a:gs>
                  <a:gs pos="68000">
                    <a:srgbClr val="282828"/>
                  </a:gs>
                </a:gsLst>
                <a:lin ang="13680000" scaled="0"/>
                <a:tileRect/>
              </a:gradFill>
            </a:ln>
            <a:effectLst>
              <a:innerShdw blurRad="63500" dist="50800" dir="13500000">
                <a:srgbClr val="000000">
                  <a:alpha val="26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C24924D8-DC5E-6C4D-BEB1-E43DF2610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737" y="2987487"/>
              <a:ext cx="1157865" cy="459677"/>
            </a:xfrm>
            <a:custGeom>
              <a:avLst/>
              <a:gdLst/>
              <a:ahLst/>
              <a:cxnLst>
                <a:cxn ang="0">
                  <a:pos x="3430" y="953"/>
                </a:cxn>
                <a:cxn ang="0">
                  <a:pos x="3321" y="797"/>
                </a:cxn>
                <a:cxn ang="0">
                  <a:pos x="3197" y="652"/>
                </a:cxn>
                <a:cxn ang="0">
                  <a:pos x="3062" y="518"/>
                </a:cxn>
                <a:cxn ang="0">
                  <a:pos x="2914" y="399"/>
                </a:cxn>
                <a:cxn ang="0">
                  <a:pos x="2755" y="293"/>
                </a:cxn>
                <a:cxn ang="0">
                  <a:pos x="2587" y="202"/>
                </a:cxn>
                <a:cxn ang="0">
                  <a:pos x="2411" y="127"/>
                </a:cxn>
                <a:cxn ang="0">
                  <a:pos x="2225" y="68"/>
                </a:cxn>
                <a:cxn ang="0">
                  <a:pos x="2034" y="27"/>
                </a:cxn>
                <a:cxn ang="0">
                  <a:pos x="1835" y="4"/>
                </a:cxn>
                <a:cxn ang="0">
                  <a:pos x="1699" y="0"/>
                </a:cxn>
                <a:cxn ang="0">
                  <a:pos x="1503" y="9"/>
                </a:cxn>
                <a:cxn ang="0">
                  <a:pos x="1312" y="37"/>
                </a:cxn>
                <a:cxn ang="0">
                  <a:pos x="1126" y="81"/>
                </a:cxn>
                <a:cxn ang="0">
                  <a:pos x="948" y="143"/>
                </a:cxn>
                <a:cxn ang="0">
                  <a:pos x="777" y="219"/>
                </a:cxn>
                <a:cxn ang="0">
                  <a:pos x="615" y="311"/>
                </a:cxn>
                <a:cxn ang="0">
                  <a:pos x="464" y="415"/>
                </a:cxn>
                <a:cxn ang="0">
                  <a:pos x="321" y="535"/>
                </a:cxn>
                <a:cxn ang="0">
                  <a:pos x="191" y="664"/>
                </a:cxn>
                <a:cxn ang="0">
                  <a:pos x="72" y="807"/>
                </a:cxn>
                <a:cxn ang="0">
                  <a:pos x="385" y="897"/>
                </a:cxn>
                <a:cxn ang="0">
                  <a:pos x="599" y="1237"/>
                </a:cxn>
                <a:cxn ang="0">
                  <a:pos x="676" y="1141"/>
                </a:cxn>
                <a:cxn ang="0">
                  <a:pos x="761" y="1055"/>
                </a:cxn>
                <a:cxn ang="0">
                  <a:pos x="852" y="975"/>
                </a:cxn>
                <a:cxn ang="0">
                  <a:pos x="951" y="904"/>
                </a:cxn>
                <a:cxn ang="0">
                  <a:pos x="1056" y="841"/>
                </a:cxn>
                <a:cxn ang="0">
                  <a:pos x="1168" y="788"/>
                </a:cxn>
                <a:cxn ang="0">
                  <a:pos x="1282" y="745"/>
                </a:cxn>
                <a:cxn ang="0">
                  <a:pos x="1403" y="713"/>
                </a:cxn>
                <a:cxn ang="0">
                  <a:pos x="1528" y="691"/>
                </a:cxn>
                <a:cxn ang="0">
                  <a:pos x="1657" y="680"/>
                </a:cxn>
                <a:cxn ang="0">
                  <a:pos x="1743" y="680"/>
                </a:cxn>
                <a:cxn ang="0">
                  <a:pos x="1875" y="691"/>
                </a:cxn>
                <a:cxn ang="0">
                  <a:pos x="2001" y="713"/>
                </a:cxn>
                <a:cxn ang="0">
                  <a:pos x="2123" y="747"/>
                </a:cxn>
                <a:cxn ang="0">
                  <a:pos x="2240" y="791"/>
                </a:cxn>
                <a:cxn ang="0">
                  <a:pos x="2353" y="845"/>
                </a:cxn>
                <a:cxn ang="0">
                  <a:pos x="2458" y="910"/>
                </a:cxn>
                <a:cxn ang="0">
                  <a:pos x="2558" y="984"/>
                </a:cxn>
                <a:cxn ang="0">
                  <a:pos x="2651" y="1065"/>
                </a:cxn>
                <a:cxn ang="0">
                  <a:pos x="2735" y="1155"/>
                </a:cxn>
                <a:cxn ang="0">
                  <a:pos x="2811" y="1252"/>
                </a:cxn>
                <a:cxn ang="0">
                  <a:pos x="2636" y="1402"/>
                </a:cxn>
                <a:cxn ang="0">
                  <a:pos x="3624" y="844"/>
                </a:cxn>
              </a:cxnLst>
              <a:rect l="0" t="0" r="r" b="b"/>
              <a:pathLst>
                <a:path w="3626" h="1438">
                  <a:moveTo>
                    <a:pt x="3624" y="844"/>
                  </a:moveTo>
                  <a:lnTo>
                    <a:pt x="3430" y="953"/>
                  </a:lnTo>
                  <a:lnTo>
                    <a:pt x="3430" y="953"/>
                  </a:lnTo>
                  <a:lnTo>
                    <a:pt x="3395" y="900"/>
                  </a:lnTo>
                  <a:lnTo>
                    <a:pt x="3358" y="847"/>
                  </a:lnTo>
                  <a:lnTo>
                    <a:pt x="3321" y="797"/>
                  </a:lnTo>
                  <a:lnTo>
                    <a:pt x="3281" y="747"/>
                  </a:lnTo>
                  <a:lnTo>
                    <a:pt x="3240" y="698"/>
                  </a:lnTo>
                  <a:lnTo>
                    <a:pt x="3197" y="652"/>
                  </a:lnTo>
                  <a:lnTo>
                    <a:pt x="3153" y="607"/>
                  </a:lnTo>
                  <a:lnTo>
                    <a:pt x="3109" y="563"/>
                  </a:lnTo>
                  <a:lnTo>
                    <a:pt x="3062" y="518"/>
                  </a:lnTo>
                  <a:lnTo>
                    <a:pt x="3013" y="477"/>
                  </a:lnTo>
                  <a:lnTo>
                    <a:pt x="2964" y="437"/>
                  </a:lnTo>
                  <a:lnTo>
                    <a:pt x="2914" y="399"/>
                  </a:lnTo>
                  <a:lnTo>
                    <a:pt x="2863" y="362"/>
                  </a:lnTo>
                  <a:lnTo>
                    <a:pt x="2810" y="327"/>
                  </a:lnTo>
                  <a:lnTo>
                    <a:pt x="2755" y="293"/>
                  </a:lnTo>
                  <a:lnTo>
                    <a:pt x="2701" y="261"/>
                  </a:lnTo>
                  <a:lnTo>
                    <a:pt x="2645" y="231"/>
                  </a:lnTo>
                  <a:lnTo>
                    <a:pt x="2587" y="202"/>
                  </a:lnTo>
                  <a:lnTo>
                    <a:pt x="2530" y="175"/>
                  </a:lnTo>
                  <a:lnTo>
                    <a:pt x="2471" y="150"/>
                  </a:lnTo>
                  <a:lnTo>
                    <a:pt x="2411" y="127"/>
                  </a:lnTo>
                  <a:lnTo>
                    <a:pt x="2350" y="105"/>
                  </a:lnTo>
                  <a:lnTo>
                    <a:pt x="2288" y="85"/>
                  </a:lnTo>
                  <a:lnTo>
                    <a:pt x="2225" y="68"/>
                  </a:lnTo>
                  <a:lnTo>
                    <a:pt x="2162" y="52"/>
                  </a:lnTo>
                  <a:lnTo>
                    <a:pt x="2098" y="38"/>
                  </a:lnTo>
                  <a:lnTo>
                    <a:pt x="2034" y="27"/>
                  </a:lnTo>
                  <a:lnTo>
                    <a:pt x="1967" y="16"/>
                  </a:lnTo>
                  <a:lnTo>
                    <a:pt x="1903" y="9"/>
                  </a:lnTo>
                  <a:lnTo>
                    <a:pt x="1835" y="4"/>
                  </a:lnTo>
                  <a:lnTo>
                    <a:pt x="1768" y="0"/>
                  </a:lnTo>
                  <a:lnTo>
                    <a:pt x="1699" y="0"/>
                  </a:lnTo>
                  <a:lnTo>
                    <a:pt x="1699" y="0"/>
                  </a:lnTo>
                  <a:lnTo>
                    <a:pt x="1634" y="0"/>
                  </a:lnTo>
                  <a:lnTo>
                    <a:pt x="1568" y="3"/>
                  </a:lnTo>
                  <a:lnTo>
                    <a:pt x="1503" y="9"/>
                  </a:lnTo>
                  <a:lnTo>
                    <a:pt x="1439" y="16"/>
                  </a:lnTo>
                  <a:lnTo>
                    <a:pt x="1375" y="25"/>
                  </a:lnTo>
                  <a:lnTo>
                    <a:pt x="1312" y="37"/>
                  </a:lnTo>
                  <a:lnTo>
                    <a:pt x="1250" y="49"/>
                  </a:lnTo>
                  <a:lnTo>
                    <a:pt x="1188" y="65"/>
                  </a:lnTo>
                  <a:lnTo>
                    <a:pt x="1126" y="81"/>
                  </a:lnTo>
                  <a:lnTo>
                    <a:pt x="1066" y="100"/>
                  </a:lnTo>
                  <a:lnTo>
                    <a:pt x="1007" y="121"/>
                  </a:lnTo>
                  <a:lnTo>
                    <a:pt x="948" y="143"/>
                  </a:lnTo>
                  <a:lnTo>
                    <a:pt x="891" y="166"/>
                  </a:lnTo>
                  <a:lnTo>
                    <a:pt x="833" y="191"/>
                  </a:lnTo>
                  <a:lnTo>
                    <a:pt x="777" y="219"/>
                  </a:lnTo>
                  <a:lnTo>
                    <a:pt x="723" y="247"/>
                  </a:lnTo>
                  <a:lnTo>
                    <a:pt x="668" y="278"/>
                  </a:lnTo>
                  <a:lnTo>
                    <a:pt x="615" y="311"/>
                  </a:lnTo>
                  <a:lnTo>
                    <a:pt x="564" y="345"/>
                  </a:lnTo>
                  <a:lnTo>
                    <a:pt x="514" y="380"/>
                  </a:lnTo>
                  <a:lnTo>
                    <a:pt x="464" y="415"/>
                  </a:lnTo>
                  <a:lnTo>
                    <a:pt x="415" y="454"/>
                  </a:lnTo>
                  <a:lnTo>
                    <a:pt x="368" y="493"/>
                  </a:lnTo>
                  <a:lnTo>
                    <a:pt x="321" y="535"/>
                  </a:lnTo>
                  <a:lnTo>
                    <a:pt x="276" y="576"/>
                  </a:lnTo>
                  <a:lnTo>
                    <a:pt x="232" y="620"/>
                  </a:lnTo>
                  <a:lnTo>
                    <a:pt x="191" y="664"/>
                  </a:lnTo>
                  <a:lnTo>
                    <a:pt x="150" y="711"/>
                  </a:lnTo>
                  <a:lnTo>
                    <a:pt x="110" y="759"/>
                  </a:lnTo>
                  <a:lnTo>
                    <a:pt x="72" y="807"/>
                  </a:lnTo>
                  <a:lnTo>
                    <a:pt x="35" y="856"/>
                  </a:lnTo>
                  <a:lnTo>
                    <a:pt x="0" y="907"/>
                  </a:lnTo>
                  <a:lnTo>
                    <a:pt x="385" y="897"/>
                  </a:lnTo>
                  <a:lnTo>
                    <a:pt x="575" y="1270"/>
                  </a:lnTo>
                  <a:lnTo>
                    <a:pt x="575" y="1270"/>
                  </a:lnTo>
                  <a:lnTo>
                    <a:pt x="599" y="1237"/>
                  </a:lnTo>
                  <a:lnTo>
                    <a:pt x="624" y="1205"/>
                  </a:lnTo>
                  <a:lnTo>
                    <a:pt x="649" y="1172"/>
                  </a:lnTo>
                  <a:lnTo>
                    <a:pt x="676" y="1141"/>
                  </a:lnTo>
                  <a:lnTo>
                    <a:pt x="704" y="1112"/>
                  </a:lnTo>
                  <a:lnTo>
                    <a:pt x="732" y="1083"/>
                  </a:lnTo>
                  <a:lnTo>
                    <a:pt x="761" y="1055"/>
                  </a:lnTo>
                  <a:lnTo>
                    <a:pt x="791" y="1028"/>
                  </a:lnTo>
                  <a:lnTo>
                    <a:pt x="821" y="1000"/>
                  </a:lnTo>
                  <a:lnTo>
                    <a:pt x="852" y="975"/>
                  </a:lnTo>
                  <a:lnTo>
                    <a:pt x="885" y="950"/>
                  </a:lnTo>
                  <a:lnTo>
                    <a:pt x="917" y="926"/>
                  </a:lnTo>
                  <a:lnTo>
                    <a:pt x="951" y="904"/>
                  </a:lnTo>
                  <a:lnTo>
                    <a:pt x="985" y="882"/>
                  </a:lnTo>
                  <a:lnTo>
                    <a:pt x="1020" y="862"/>
                  </a:lnTo>
                  <a:lnTo>
                    <a:pt x="1056" y="841"/>
                  </a:lnTo>
                  <a:lnTo>
                    <a:pt x="1092" y="822"/>
                  </a:lnTo>
                  <a:lnTo>
                    <a:pt x="1129" y="804"/>
                  </a:lnTo>
                  <a:lnTo>
                    <a:pt x="1168" y="788"/>
                  </a:lnTo>
                  <a:lnTo>
                    <a:pt x="1204" y="773"/>
                  </a:lnTo>
                  <a:lnTo>
                    <a:pt x="1244" y="759"/>
                  </a:lnTo>
                  <a:lnTo>
                    <a:pt x="1282" y="745"/>
                  </a:lnTo>
                  <a:lnTo>
                    <a:pt x="1322" y="734"/>
                  </a:lnTo>
                  <a:lnTo>
                    <a:pt x="1363" y="722"/>
                  </a:lnTo>
                  <a:lnTo>
                    <a:pt x="1403" y="713"/>
                  </a:lnTo>
                  <a:lnTo>
                    <a:pt x="1444" y="704"/>
                  </a:lnTo>
                  <a:lnTo>
                    <a:pt x="1486" y="697"/>
                  </a:lnTo>
                  <a:lnTo>
                    <a:pt x="1528" y="691"/>
                  </a:lnTo>
                  <a:lnTo>
                    <a:pt x="1571" y="686"/>
                  </a:lnTo>
                  <a:lnTo>
                    <a:pt x="1614" y="682"/>
                  </a:lnTo>
                  <a:lnTo>
                    <a:pt x="1657" y="680"/>
                  </a:lnTo>
                  <a:lnTo>
                    <a:pt x="1699" y="680"/>
                  </a:lnTo>
                  <a:lnTo>
                    <a:pt x="1699" y="680"/>
                  </a:lnTo>
                  <a:lnTo>
                    <a:pt x="1743" y="680"/>
                  </a:lnTo>
                  <a:lnTo>
                    <a:pt x="1788" y="682"/>
                  </a:lnTo>
                  <a:lnTo>
                    <a:pt x="1832" y="686"/>
                  </a:lnTo>
                  <a:lnTo>
                    <a:pt x="1875" y="691"/>
                  </a:lnTo>
                  <a:lnTo>
                    <a:pt x="1917" y="697"/>
                  </a:lnTo>
                  <a:lnTo>
                    <a:pt x="1958" y="704"/>
                  </a:lnTo>
                  <a:lnTo>
                    <a:pt x="2001" y="713"/>
                  </a:lnTo>
                  <a:lnTo>
                    <a:pt x="2042" y="723"/>
                  </a:lnTo>
                  <a:lnTo>
                    <a:pt x="2082" y="735"/>
                  </a:lnTo>
                  <a:lnTo>
                    <a:pt x="2123" y="747"/>
                  </a:lnTo>
                  <a:lnTo>
                    <a:pt x="2163" y="760"/>
                  </a:lnTo>
                  <a:lnTo>
                    <a:pt x="2202" y="775"/>
                  </a:lnTo>
                  <a:lnTo>
                    <a:pt x="2240" y="791"/>
                  </a:lnTo>
                  <a:lnTo>
                    <a:pt x="2278" y="809"/>
                  </a:lnTo>
                  <a:lnTo>
                    <a:pt x="2316" y="826"/>
                  </a:lnTo>
                  <a:lnTo>
                    <a:pt x="2353" y="845"/>
                  </a:lnTo>
                  <a:lnTo>
                    <a:pt x="2389" y="866"/>
                  </a:lnTo>
                  <a:lnTo>
                    <a:pt x="2424" y="888"/>
                  </a:lnTo>
                  <a:lnTo>
                    <a:pt x="2458" y="910"/>
                  </a:lnTo>
                  <a:lnTo>
                    <a:pt x="2493" y="934"/>
                  </a:lnTo>
                  <a:lnTo>
                    <a:pt x="2526" y="959"/>
                  </a:lnTo>
                  <a:lnTo>
                    <a:pt x="2558" y="984"/>
                  </a:lnTo>
                  <a:lnTo>
                    <a:pt x="2589" y="1010"/>
                  </a:lnTo>
                  <a:lnTo>
                    <a:pt x="2620" y="1037"/>
                  </a:lnTo>
                  <a:lnTo>
                    <a:pt x="2651" y="1065"/>
                  </a:lnTo>
                  <a:lnTo>
                    <a:pt x="2680" y="1094"/>
                  </a:lnTo>
                  <a:lnTo>
                    <a:pt x="2708" y="1124"/>
                  </a:lnTo>
                  <a:lnTo>
                    <a:pt x="2735" y="1155"/>
                  </a:lnTo>
                  <a:lnTo>
                    <a:pt x="2761" y="1187"/>
                  </a:lnTo>
                  <a:lnTo>
                    <a:pt x="2786" y="1220"/>
                  </a:lnTo>
                  <a:lnTo>
                    <a:pt x="2811" y="1252"/>
                  </a:lnTo>
                  <a:lnTo>
                    <a:pt x="2835" y="1286"/>
                  </a:lnTo>
                  <a:lnTo>
                    <a:pt x="2635" y="1399"/>
                  </a:lnTo>
                  <a:lnTo>
                    <a:pt x="2636" y="1402"/>
                  </a:lnTo>
                  <a:lnTo>
                    <a:pt x="3306" y="1438"/>
                  </a:lnTo>
                  <a:lnTo>
                    <a:pt x="3626" y="847"/>
                  </a:lnTo>
                  <a:lnTo>
                    <a:pt x="3624" y="8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100000">
                  <a:schemeClr val="bg1">
                    <a:alpha val="22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E4DEC1C-C3D9-9443-93DE-C643D0ED80E1}"/>
              </a:ext>
            </a:extLst>
          </p:cNvPr>
          <p:cNvGrpSpPr/>
          <p:nvPr userDrawn="1"/>
        </p:nvGrpSpPr>
        <p:grpSpPr>
          <a:xfrm>
            <a:off x="1562102" y="2684515"/>
            <a:ext cx="9082305" cy="2357383"/>
            <a:chOff x="38100" y="2455917"/>
            <a:chExt cx="9082305" cy="2357383"/>
          </a:xfrm>
        </p:grpSpPr>
        <p:sp>
          <p:nvSpPr>
            <p:cNvPr id="53" name="Freeform 7">
              <a:extLst>
                <a:ext uri="{FF2B5EF4-FFF2-40B4-BE49-F238E27FC236}">
                  <a16:creationId xmlns:a16="http://schemas.microsoft.com/office/drawing/2014/main" id="{434B6349-1B78-894F-8591-816F2C71C9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00" y="2462213"/>
              <a:ext cx="9082305" cy="2351087"/>
            </a:xfrm>
            <a:custGeom>
              <a:avLst/>
              <a:gdLst>
                <a:gd name="T0" fmla="*/ 1121 w 9758"/>
                <a:gd name="T1" fmla="*/ 8 h 2528"/>
                <a:gd name="T2" fmla="*/ 43 w 9758"/>
                <a:gd name="T3" fmla="*/ 1593 h 2528"/>
                <a:gd name="T4" fmla="*/ 8971 w 9758"/>
                <a:gd name="T5" fmla="*/ 2435 h 2528"/>
                <a:gd name="T6" fmla="*/ 9347 w 9758"/>
                <a:gd name="T7" fmla="*/ 1346 h 2528"/>
                <a:gd name="T8" fmla="*/ 9287 w 9758"/>
                <a:gd name="T9" fmla="*/ 1582 h 2528"/>
                <a:gd name="T10" fmla="*/ 9231 w 9758"/>
                <a:gd name="T11" fmla="*/ 1831 h 2528"/>
                <a:gd name="T12" fmla="*/ 8976 w 9758"/>
                <a:gd name="T13" fmla="*/ 1966 h 2528"/>
                <a:gd name="T14" fmla="*/ 8751 w 9758"/>
                <a:gd name="T15" fmla="*/ 2079 h 2528"/>
                <a:gd name="T16" fmla="*/ 8527 w 9758"/>
                <a:gd name="T17" fmla="*/ 2197 h 2528"/>
                <a:gd name="T18" fmla="*/ 8143 w 9758"/>
                <a:gd name="T19" fmla="*/ 2124 h 2528"/>
                <a:gd name="T20" fmla="*/ 7768 w 9758"/>
                <a:gd name="T21" fmla="*/ 2124 h 2528"/>
                <a:gd name="T22" fmla="*/ 7384 w 9758"/>
                <a:gd name="T23" fmla="*/ 2196 h 2528"/>
                <a:gd name="T24" fmla="*/ 6993 w 9758"/>
                <a:gd name="T25" fmla="*/ 2117 h 2528"/>
                <a:gd name="T26" fmla="*/ 6640 w 9758"/>
                <a:gd name="T27" fmla="*/ 2197 h 2528"/>
                <a:gd name="T28" fmla="*/ 6258 w 9758"/>
                <a:gd name="T29" fmla="*/ 2122 h 2528"/>
                <a:gd name="T30" fmla="*/ 5865 w 9758"/>
                <a:gd name="T31" fmla="*/ 2190 h 2528"/>
                <a:gd name="T32" fmla="*/ 5498 w 9758"/>
                <a:gd name="T33" fmla="*/ 2193 h 2528"/>
                <a:gd name="T34" fmla="*/ 5106 w 9758"/>
                <a:gd name="T35" fmla="*/ 2118 h 2528"/>
                <a:gd name="T36" fmla="*/ 4738 w 9758"/>
                <a:gd name="T37" fmla="*/ 2197 h 2528"/>
                <a:gd name="T38" fmla="*/ 4372 w 9758"/>
                <a:gd name="T39" fmla="*/ 2119 h 2528"/>
                <a:gd name="T40" fmla="*/ 3981 w 9758"/>
                <a:gd name="T41" fmla="*/ 2190 h 2528"/>
                <a:gd name="T42" fmla="*/ 3613 w 9758"/>
                <a:gd name="T43" fmla="*/ 2190 h 2528"/>
                <a:gd name="T44" fmla="*/ 3220 w 9758"/>
                <a:gd name="T45" fmla="*/ 2119 h 2528"/>
                <a:gd name="T46" fmla="*/ 2838 w 9758"/>
                <a:gd name="T47" fmla="*/ 2197 h 2528"/>
                <a:gd name="T48" fmla="*/ 2486 w 9758"/>
                <a:gd name="T49" fmla="*/ 2118 h 2528"/>
                <a:gd name="T50" fmla="*/ 2097 w 9758"/>
                <a:gd name="T51" fmla="*/ 2193 h 2528"/>
                <a:gd name="T52" fmla="*/ 1708 w 9758"/>
                <a:gd name="T53" fmla="*/ 2124 h 2528"/>
                <a:gd name="T54" fmla="*/ 1334 w 9758"/>
                <a:gd name="T55" fmla="*/ 2122 h 2528"/>
                <a:gd name="T56" fmla="*/ 1080 w 9758"/>
                <a:gd name="T57" fmla="*/ 2100 h 2528"/>
                <a:gd name="T58" fmla="*/ 792 w 9758"/>
                <a:gd name="T59" fmla="*/ 2068 h 2528"/>
                <a:gd name="T60" fmla="*/ 581 w 9758"/>
                <a:gd name="T61" fmla="*/ 1902 h 2528"/>
                <a:gd name="T62" fmla="*/ 496 w 9758"/>
                <a:gd name="T63" fmla="*/ 1659 h 2528"/>
                <a:gd name="T64" fmla="*/ 334 w 9758"/>
                <a:gd name="T65" fmla="*/ 1434 h 2528"/>
                <a:gd name="T66" fmla="*/ 364 w 9758"/>
                <a:gd name="T67" fmla="*/ 1168 h 2528"/>
                <a:gd name="T68" fmla="*/ 461 w 9758"/>
                <a:gd name="T69" fmla="*/ 943 h 2528"/>
                <a:gd name="T70" fmla="*/ 535 w 9758"/>
                <a:gd name="T71" fmla="*/ 666 h 2528"/>
                <a:gd name="T72" fmla="*/ 768 w 9758"/>
                <a:gd name="T73" fmla="*/ 555 h 2528"/>
                <a:gd name="T74" fmla="*/ 996 w 9758"/>
                <a:gd name="T75" fmla="*/ 449 h 2528"/>
                <a:gd name="T76" fmla="*/ 1237 w 9758"/>
                <a:gd name="T77" fmla="*/ 331 h 2528"/>
                <a:gd name="T78" fmla="*/ 1603 w 9758"/>
                <a:gd name="T79" fmla="*/ 409 h 2528"/>
                <a:gd name="T80" fmla="*/ 1994 w 9758"/>
                <a:gd name="T81" fmla="*/ 338 h 2528"/>
                <a:gd name="T82" fmla="*/ 2363 w 9758"/>
                <a:gd name="T83" fmla="*/ 338 h 2528"/>
                <a:gd name="T84" fmla="*/ 2756 w 9758"/>
                <a:gd name="T85" fmla="*/ 409 h 2528"/>
                <a:gd name="T86" fmla="*/ 3137 w 9758"/>
                <a:gd name="T87" fmla="*/ 331 h 2528"/>
                <a:gd name="T88" fmla="*/ 3490 w 9758"/>
                <a:gd name="T89" fmla="*/ 410 h 2528"/>
                <a:gd name="T90" fmla="*/ 3879 w 9758"/>
                <a:gd name="T91" fmla="*/ 335 h 2528"/>
                <a:gd name="T92" fmla="*/ 4267 w 9758"/>
                <a:gd name="T93" fmla="*/ 404 h 2528"/>
                <a:gd name="T94" fmla="*/ 4642 w 9758"/>
                <a:gd name="T95" fmla="*/ 406 h 2528"/>
                <a:gd name="T96" fmla="*/ 5021 w 9758"/>
                <a:gd name="T97" fmla="*/ 331 h 2528"/>
                <a:gd name="T98" fmla="*/ 5376 w 9758"/>
                <a:gd name="T99" fmla="*/ 411 h 2528"/>
                <a:gd name="T100" fmla="*/ 5766 w 9758"/>
                <a:gd name="T101" fmla="*/ 332 h 2528"/>
                <a:gd name="T102" fmla="*/ 6152 w 9758"/>
                <a:gd name="T103" fmla="*/ 404 h 2528"/>
                <a:gd name="T104" fmla="*/ 6526 w 9758"/>
                <a:gd name="T105" fmla="*/ 404 h 2528"/>
                <a:gd name="T106" fmla="*/ 6908 w 9758"/>
                <a:gd name="T107" fmla="*/ 331 h 2528"/>
                <a:gd name="T108" fmla="*/ 7302 w 9758"/>
                <a:gd name="T109" fmla="*/ 411 h 2528"/>
                <a:gd name="T110" fmla="*/ 7651 w 9758"/>
                <a:gd name="T111" fmla="*/ 331 h 2528"/>
                <a:gd name="T112" fmla="*/ 8036 w 9758"/>
                <a:gd name="T113" fmla="*/ 406 h 2528"/>
                <a:gd name="T114" fmla="*/ 8429 w 9758"/>
                <a:gd name="T115" fmla="*/ 338 h 2528"/>
                <a:gd name="T116" fmla="*/ 8682 w 9758"/>
                <a:gd name="T117" fmla="*/ 432 h 2528"/>
                <a:gd name="T118" fmla="*/ 8944 w 9758"/>
                <a:gd name="T119" fmla="*/ 494 h 2528"/>
                <a:gd name="T120" fmla="*/ 9164 w 9758"/>
                <a:gd name="T121" fmla="*/ 625 h 2528"/>
                <a:gd name="T122" fmla="*/ 9252 w 9758"/>
                <a:gd name="T123" fmla="*/ 881 h 2528"/>
                <a:gd name="T124" fmla="*/ 9409 w 9758"/>
                <a:gd name="T125" fmla="*/ 1097 h 2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58" h="2528">
                  <a:moveTo>
                    <a:pt x="9756" y="1219"/>
                  </a:moveTo>
                  <a:lnTo>
                    <a:pt x="9756" y="1219"/>
                  </a:lnTo>
                  <a:lnTo>
                    <a:pt x="9755" y="1187"/>
                  </a:lnTo>
                  <a:lnTo>
                    <a:pt x="9753" y="1154"/>
                  </a:lnTo>
                  <a:lnTo>
                    <a:pt x="9749" y="1122"/>
                  </a:lnTo>
                  <a:lnTo>
                    <a:pt x="9745" y="1090"/>
                  </a:lnTo>
                  <a:lnTo>
                    <a:pt x="9740" y="1059"/>
                  </a:lnTo>
                  <a:lnTo>
                    <a:pt x="9735" y="1027"/>
                  </a:lnTo>
                  <a:lnTo>
                    <a:pt x="9729" y="996"/>
                  </a:lnTo>
                  <a:lnTo>
                    <a:pt x="9722" y="965"/>
                  </a:lnTo>
                  <a:lnTo>
                    <a:pt x="9714" y="935"/>
                  </a:lnTo>
                  <a:lnTo>
                    <a:pt x="9706" y="905"/>
                  </a:lnTo>
                  <a:lnTo>
                    <a:pt x="9696" y="875"/>
                  </a:lnTo>
                  <a:lnTo>
                    <a:pt x="9686" y="845"/>
                  </a:lnTo>
                  <a:lnTo>
                    <a:pt x="9676" y="816"/>
                  </a:lnTo>
                  <a:lnTo>
                    <a:pt x="9665" y="787"/>
                  </a:lnTo>
                  <a:lnTo>
                    <a:pt x="9653" y="759"/>
                  </a:lnTo>
                  <a:lnTo>
                    <a:pt x="9640" y="731"/>
                  </a:lnTo>
                  <a:lnTo>
                    <a:pt x="9627" y="703"/>
                  </a:lnTo>
                  <a:lnTo>
                    <a:pt x="9612" y="675"/>
                  </a:lnTo>
                  <a:lnTo>
                    <a:pt x="9599" y="649"/>
                  </a:lnTo>
                  <a:lnTo>
                    <a:pt x="9583" y="622"/>
                  </a:lnTo>
                  <a:lnTo>
                    <a:pt x="9550" y="570"/>
                  </a:lnTo>
                  <a:lnTo>
                    <a:pt x="9516" y="521"/>
                  </a:lnTo>
                  <a:lnTo>
                    <a:pt x="9479" y="472"/>
                  </a:lnTo>
                  <a:lnTo>
                    <a:pt x="9439" y="426"/>
                  </a:lnTo>
                  <a:lnTo>
                    <a:pt x="9399" y="382"/>
                  </a:lnTo>
                  <a:lnTo>
                    <a:pt x="9354" y="338"/>
                  </a:lnTo>
                  <a:lnTo>
                    <a:pt x="9310" y="299"/>
                  </a:lnTo>
                  <a:lnTo>
                    <a:pt x="9262" y="261"/>
                  </a:lnTo>
                  <a:lnTo>
                    <a:pt x="9214" y="225"/>
                  </a:lnTo>
                  <a:lnTo>
                    <a:pt x="9162" y="192"/>
                  </a:lnTo>
                  <a:lnTo>
                    <a:pt x="9110" y="161"/>
                  </a:lnTo>
                  <a:lnTo>
                    <a:pt x="9056" y="131"/>
                  </a:lnTo>
                  <a:lnTo>
                    <a:pt x="9029" y="119"/>
                  </a:lnTo>
                  <a:lnTo>
                    <a:pt x="9000" y="105"/>
                  </a:lnTo>
                  <a:lnTo>
                    <a:pt x="8972" y="94"/>
                  </a:lnTo>
                  <a:lnTo>
                    <a:pt x="8944" y="83"/>
                  </a:lnTo>
                  <a:lnTo>
                    <a:pt x="8915" y="72"/>
                  </a:lnTo>
                  <a:lnTo>
                    <a:pt x="8886" y="62"/>
                  </a:lnTo>
                  <a:lnTo>
                    <a:pt x="8856" y="52"/>
                  </a:lnTo>
                  <a:lnTo>
                    <a:pt x="8827" y="44"/>
                  </a:lnTo>
                  <a:lnTo>
                    <a:pt x="8796" y="36"/>
                  </a:lnTo>
                  <a:lnTo>
                    <a:pt x="8766" y="29"/>
                  </a:lnTo>
                  <a:lnTo>
                    <a:pt x="8735" y="23"/>
                  </a:lnTo>
                  <a:lnTo>
                    <a:pt x="8704" y="18"/>
                  </a:lnTo>
                  <a:lnTo>
                    <a:pt x="8672" y="13"/>
                  </a:lnTo>
                  <a:lnTo>
                    <a:pt x="8642" y="9"/>
                  </a:lnTo>
                  <a:lnTo>
                    <a:pt x="8609" y="5"/>
                  </a:lnTo>
                  <a:lnTo>
                    <a:pt x="8577" y="3"/>
                  </a:lnTo>
                  <a:lnTo>
                    <a:pt x="8545" y="0"/>
                  </a:lnTo>
                  <a:lnTo>
                    <a:pt x="8513" y="0"/>
                  </a:lnTo>
                  <a:lnTo>
                    <a:pt x="8481" y="0"/>
                  </a:lnTo>
                  <a:lnTo>
                    <a:pt x="8449" y="0"/>
                  </a:lnTo>
                  <a:lnTo>
                    <a:pt x="1218" y="0"/>
                  </a:lnTo>
                  <a:lnTo>
                    <a:pt x="1218" y="0"/>
                  </a:lnTo>
                  <a:lnTo>
                    <a:pt x="1186" y="3"/>
                  </a:lnTo>
                  <a:lnTo>
                    <a:pt x="1153" y="4"/>
                  </a:lnTo>
                  <a:lnTo>
                    <a:pt x="1121" y="8"/>
                  </a:lnTo>
                  <a:lnTo>
                    <a:pt x="1089" y="12"/>
                  </a:lnTo>
                  <a:lnTo>
                    <a:pt x="1058" y="17"/>
                  </a:lnTo>
                  <a:lnTo>
                    <a:pt x="1026" y="23"/>
                  </a:lnTo>
                  <a:lnTo>
                    <a:pt x="995" y="29"/>
                  </a:lnTo>
                  <a:lnTo>
                    <a:pt x="964" y="35"/>
                  </a:lnTo>
                  <a:lnTo>
                    <a:pt x="935" y="44"/>
                  </a:lnTo>
                  <a:lnTo>
                    <a:pt x="904" y="52"/>
                  </a:lnTo>
                  <a:lnTo>
                    <a:pt x="874" y="61"/>
                  </a:lnTo>
                  <a:lnTo>
                    <a:pt x="845" y="71"/>
                  </a:lnTo>
                  <a:lnTo>
                    <a:pt x="815" y="82"/>
                  </a:lnTo>
                  <a:lnTo>
                    <a:pt x="787" y="93"/>
                  </a:lnTo>
                  <a:lnTo>
                    <a:pt x="758" y="105"/>
                  </a:lnTo>
                  <a:lnTo>
                    <a:pt x="730" y="118"/>
                  </a:lnTo>
                  <a:lnTo>
                    <a:pt x="703" y="131"/>
                  </a:lnTo>
                  <a:lnTo>
                    <a:pt x="676" y="145"/>
                  </a:lnTo>
                  <a:lnTo>
                    <a:pt x="649" y="160"/>
                  </a:lnTo>
                  <a:lnTo>
                    <a:pt x="622" y="174"/>
                  </a:lnTo>
                  <a:lnTo>
                    <a:pt x="570" y="208"/>
                  </a:lnTo>
                  <a:lnTo>
                    <a:pt x="520" y="242"/>
                  </a:lnTo>
                  <a:lnTo>
                    <a:pt x="471" y="279"/>
                  </a:lnTo>
                  <a:lnTo>
                    <a:pt x="425" y="317"/>
                  </a:lnTo>
                  <a:lnTo>
                    <a:pt x="381" y="359"/>
                  </a:lnTo>
                  <a:lnTo>
                    <a:pt x="338" y="403"/>
                  </a:lnTo>
                  <a:lnTo>
                    <a:pt x="298" y="448"/>
                  </a:lnTo>
                  <a:lnTo>
                    <a:pt x="260" y="495"/>
                  </a:lnTo>
                  <a:lnTo>
                    <a:pt x="224" y="544"/>
                  </a:lnTo>
                  <a:lnTo>
                    <a:pt x="191" y="595"/>
                  </a:lnTo>
                  <a:lnTo>
                    <a:pt x="160" y="648"/>
                  </a:lnTo>
                  <a:lnTo>
                    <a:pt x="132" y="701"/>
                  </a:lnTo>
                  <a:lnTo>
                    <a:pt x="118" y="729"/>
                  </a:lnTo>
                  <a:lnTo>
                    <a:pt x="105" y="757"/>
                  </a:lnTo>
                  <a:lnTo>
                    <a:pt x="94" y="785"/>
                  </a:lnTo>
                  <a:lnTo>
                    <a:pt x="83" y="813"/>
                  </a:lnTo>
                  <a:lnTo>
                    <a:pt x="72" y="843"/>
                  </a:lnTo>
                  <a:lnTo>
                    <a:pt x="62" y="872"/>
                  </a:lnTo>
                  <a:lnTo>
                    <a:pt x="52" y="902"/>
                  </a:lnTo>
                  <a:lnTo>
                    <a:pt x="43" y="932"/>
                  </a:lnTo>
                  <a:lnTo>
                    <a:pt x="36" y="961"/>
                  </a:lnTo>
                  <a:lnTo>
                    <a:pt x="28" y="992"/>
                  </a:lnTo>
                  <a:lnTo>
                    <a:pt x="22" y="1023"/>
                  </a:lnTo>
                  <a:lnTo>
                    <a:pt x="17" y="1054"/>
                  </a:lnTo>
                  <a:lnTo>
                    <a:pt x="12" y="1085"/>
                  </a:lnTo>
                  <a:lnTo>
                    <a:pt x="9" y="1117"/>
                  </a:lnTo>
                  <a:lnTo>
                    <a:pt x="5" y="1147"/>
                  </a:lnTo>
                  <a:lnTo>
                    <a:pt x="2" y="1180"/>
                  </a:lnTo>
                  <a:lnTo>
                    <a:pt x="0" y="1212"/>
                  </a:lnTo>
                  <a:lnTo>
                    <a:pt x="0" y="1244"/>
                  </a:lnTo>
                  <a:lnTo>
                    <a:pt x="0" y="1277"/>
                  </a:lnTo>
                  <a:lnTo>
                    <a:pt x="0" y="1309"/>
                  </a:lnTo>
                  <a:lnTo>
                    <a:pt x="0" y="1309"/>
                  </a:lnTo>
                  <a:lnTo>
                    <a:pt x="2" y="1341"/>
                  </a:lnTo>
                  <a:lnTo>
                    <a:pt x="5" y="1374"/>
                  </a:lnTo>
                  <a:lnTo>
                    <a:pt x="7" y="1406"/>
                  </a:lnTo>
                  <a:lnTo>
                    <a:pt x="11" y="1439"/>
                  </a:lnTo>
                  <a:lnTo>
                    <a:pt x="16" y="1469"/>
                  </a:lnTo>
                  <a:lnTo>
                    <a:pt x="22" y="1501"/>
                  </a:lnTo>
                  <a:lnTo>
                    <a:pt x="28" y="1532"/>
                  </a:lnTo>
                  <a:lnTo>
                    <a:pt x="35" y="1563"/>
                  </a:lnTo>
                  <a:lnTo>
                    <a:pt x="43" y="1593"/>
                  </a:lnTo>
                  <a:lnTo>
                    <a:pt x="52" y="1624"/>
                  </a:lnTo>
                  <a:lnTo>
                    <a:pt x="60" y="1653"/>
                  </a:lnTo>
                  <a:lnTo>
                    <a:pt x="70" y="1683"/>
                  </a:lnTo>
                  <a:lnTo>
                    <a:pt x="81" y="1712"/>
                  </a:lnTo>
                  <a:lnTo>
                    <a:pt x="92" y="1741"/>
                  </a:lnTo>
                  <a:lnTo>
                    <a:pt x="105" y="1769"/>
                  </a:lnTo>
                  <a:lnTo>
                    <a:pt x="117" y="1797"/>
                  </a:lnTo>
                  <a:lnTo>
                    <a:pt x="131" y="1825"/>
                  </a:lnTo>
                  <a:lnTo>
                    <a:pt x="144" y="1852"/>
                  </a:lnTo>
                  <a:lnTo>
                    <a:pt x="159" y="1879"/>
                  </a:lnTo>
                  <a:lnTo>
                    <a:pt x="174" y="1906"/>
                  </a:lnTo>
                  <a:lnTo>
                    <a:pt x="207" y="1958"/>
                  </a:lnTo>
                  <a:lnTo>
                    <a:pt x="242" y="2007"/>
                  </a:lnTo>
                  <a:lnTo>
                    <a:pt x="279" y="2056"/>
                  </a:lnTo>
                  <a:lnTo>
                    <a:pt x="317" y="2102"/>
                  </a:lnTo>
                  <a:lnTo>
                    <a:pt x="359" y="2146"/>
                  </a:lnTo>
                  <a:lnTo>
                    <a:pt x="402" y="2190"/>
                  </a:lnTo>
                  <a:lnTo>
                    <a:pt x="448" y="2229"/>
                  </a:lnTo>
                  <a:lnTo>
                    <a:pt x="495" y="2267"/>
                  </a:lnTo>
                  <a:lnTo>
                    <a:pt x="544" y="2303"/>
                  </a:lnTo>
                  <a:lnTo>
                    <a:pt x="594" y="2336"/>
                  </a:lnTo>
                  <a:lnTo>
                    <a:pt x="647" y="2367"/>
                  </a:lnTo>
                  <a:lnTo>
                    <a:pt x="700" y="2396"/>
                  </a:lnTo>
                  <a:lnTo>
                    <a:pt x="729" y="2409"/>
                  </a:lnTo>
                  <a:lnTo>
                    <a:pt x="756" y="2421"/>
                  </a:lnTo>
                  <a:lnTo>
                    <a:pt x="784" y="2434"/>
                  </a:lnTo>
                  <a:lnTo>
                    <a:pt x="813" y="2445"/>
                  </a:lnTo>
                  <a:lnTo>
                    <a:pt x="842" y="2456"/>
                  </a:lnTo>
                  <a:lnTo>
                    <a:pt x="872" y="2466"/>
                  </a:lnTo>
                  <a:lnTo>
                    <a:pt x="902" y="2476"/>
                  </a:lnTo>
                  <a:lnTo>
                    <a:pt x="931" y="2483"/>
                  </a:lnTo>
                  <a:lnTo>
                    <a:pt x="961" y="2492"/>
                  </a:lnTo>
                  <a:lnTo>
                    <a:pt x="992" y="2499"/>
                  </a:lnTo>
                  <a:lnTo>
                    <a:pt x="1022" y="2505"/>
                  </a:lnTo>
                  <a:lnTo>
                    <a:pt x="1053" y="2510"/>
                  </a:lnTo>
                  <a:lnTo>
                    <a:pt x="1084" y="2515"/>
                  </a:lnTo>
                  <a:lnTo>
                    <a:pt x="1116" y="2519"/>
                  </a:lnTo>
                  <a:lnTo>
                    <a:pt x="1147" y="2523"/>
                  </a:lnTo>
                  <a:lnTo>
                    <a:pt x="1179" y="2525"/>
                  </a:lnTo>
                  <a:lnTo>
                    <a:pt x="1211" y="2526"/>
                  </a:lnTo>
                  <a:lnTo>
                    <a:pt x="1243" y="2528"/>
                  </a:lnTo>
                  <a:lnTo>
                    <a:pt x="1276" y="2528"/>
                  </a:lnTo>
                  <a:lnTo>
                    <a:pt x="1309" y="2528"/>
                  </a:lnTo>
                  <a:lnTo>
                    <a:pt x="8539" y="2528"/>
                  </a:lnTo>
                  <a:lnTo>
                    <a:pt x="8539" y="2528"/>
                  </a:lnTo>
                  <a:lnTo>
                    <a:pt x="8571" y="2525"/>
                  </a:lnTo>
                  <a:lnTo>
                    <a:pt x="8603" y="2523"/>
                  </a:lnTo>
                  <a:lnTo>
                    <a:pt x="8635" y="2520"/>
                  </a:lnTo>
                  <a:lnTo>
                    <a:pt x="8667" y="2516"/>
                  </a:lnTo>
                  <a:lnTo>
                    <a:pt x="8700" y="2512"/>
                  </a:lnTo>
                  <a:lnTo>
                    <a:pt x="8730" y="2505"/>
                  </a:lnTo>
                  <a:lnTo>
                    <a:pt x="8761" y="2499"/>
                  </a:lnTo>
                  <a:lnTo>
                    <a:pt x="8792" y="2492"/>
                  </a:lnTo>
                  <a:lnTo>
                    <a:pt x="8823" y="2484"/>
                  </a:lnTo>
                  <a:lnTo>
                    <a:pt x="8852" y="2476"/>
                  </a:lnTo>
                  <a:lnTo>
                    <a:pt x="8883" y="2467"/>
                  </a:lnTo>
                  <a:lnTo>
                    <a:pt x="8913" y="2457"/>
                  </a:lnTo>
                  <a:lnTo>
                    <a:pt x="8941" y="2446"/>
                  </a:lnTo>
                  <a:lnTo>
                    <a:pt x="8971" y="2435"/>
                  </a:lnTo>
                  <a:lnTo>
                    <a:pt x="8999" y="2423"/>
                  </a:lnTo>
                  <a:lnTo>
                    <a:pt x="9026" y="2410"/>
                  </a:lnTo>
                  <a:lnTo>
                    <a:pt x="9055" y="2397"/>
                  </a:lnTo>
                  <a:lnTo>
                    <a:pt x="9082" y="2383"/>
                  </a:lnTo>
                  <a:lnTo>
                    <a:pt x="9109" y="2368"/>
                  </a:lnTo>
                  <a:lnTo>
                    <a:pt x="9135" y="2354"/>
                  </a:lnTo>
                  <a:lnTo>
                    <a:pt x="9187" y="2320"/>
                  </a:lnTo>
                  <a:lnTo>
                    <a:pt x="9237" y="2286"/>
                  </a:lnTo>
                  <a:lnTo>
                    <a:pt x="9285" y="2249"/>
                  </a:lnTo>
                  <a:lnTo>
                    <a:pt x="9332" y="2211"/>
                  </a:lnTo>
                  <a:lnTo>
                    <a:pt x="9377" y="2169"/>
                  </a:lnTo>
                  <a:lnTo>
                    <a:pt x="9419" y="2125"/>
                  </a:lnTo>
                  <a:lnTo>
                    <a:pt x="9459" y="2080"/>
                  </a:lnTo>
                  <a:lnTo>
                    <a:pt x="9497" y="2033"/>
                  </a:lnTo>
                  <a:lnTo>
                    <a:pt x="9533" y="1984"/>
                  </a:lnTo>
                  <a:lnTo>
                    <a:pt x="9566" y="1933"/>
                  </a:lnTo>
                  <a:lnTo>
                    <a:pt x="9597" y="1880"/>
                  </a:lnTo>
                  <a:lnTo>
                    <a:pt x="9626" y="1827"/>
                  </a:lnTo>
                  <a:lnTo>
                    <a:pt x="9639" y="1799"/>
                  </a:lnTo>
                  <a:lnTo>
                    <a:pt x="9652" y="1772"/>
                  </a:lnTo>
                  <a:lnTo>
                    <a:pt x="9664" y="1743"/>
                  </a:lnTo>
                  <a:lnTo>
                    <a:pt x="9675" y="1714"/>
                  </a:lnTo>
                  <a:lnTo>
                    <a:pt x="9686" y="1685"/>
                  </a:lnTo>
                  <a:lnTo>
                    <a:pt x="9696" y="1656"/>
                  </a:lnTo>
                  <a:lnTo>
                    <a:pt x="9705" y="1626"/>
                  </a:lnTo>
                  <a:lnTo>
                    <a:pt x="9713" y="1596"/>
                  </a:lnTo>
                  <a:lnTo>
                    <a:pt x="9721" y="1567"/>
                  </a:lnTo>
                  <a:lnTo>
                    <a:pt x="9728" y="1536"/>
                  </a:lnTo>
                  <a:lnTo>
                    <a:pt x="9734" y="1505"/>
                  </a:lnTo>
                  <a:lnTo>
                    <a:pt x="9740" y="1474"/>
                  </a:lnTo>
                  <a:lnTo>
                    <a:pt x="9745" y="1443"/>
                  </a:lnTo>
                  <a:lnTo>
                    <a:pt x="9749" y="1411"/>
                  </a:lnTo>
                  <a:lnTo>
                    <a:pt x="9753" y="1381"/>
                  </a:lnTo>
                  <a:lnTo>
                    <a:pt x="9755" y="1348"/>
                  </a:lnTo>
                  <a:lnTo>
                    <a:pt x="9756" y="1316"/>
                  </a:lnTo>
                  <a:lnTo>
                    <a:pt x="9758" y="1284"/>
                  </a:lnTo>
                  <a:lnTo>
                    <a:pt x="9758" y="1251"/>
                  </a:lnTo>
                  <a:lnTo>
                    <a:pt x="9756" y="1219"/>
                  </a:lnTo>
                  <a:lnTo>
                    <a:pt x="9756" y="1219"/>
                  </a:lnTo>
                  <a:close/>
                  <a:moveTo>
                    <a:pt x="9416" y="1267"/>
                  </a:moveTo>
                  <a:lnTo>
                    <a:pt x="9416" y="1267"/>
                  </a:lnTo>
                  <a:lnTo>
                    <a:pt x="9384" y="1277"/>
                  </a:lnTo>
                  <a:lnTo>
                    <a:pt x="9384" y="1277"/>
                  </a:lnTo>
                  <a:lnTo>
                    <a:pt x="9351" y="1287"/>
                  </a:lnTo>
                  <a:lnTo>
                    <a:pt x="9351" y="1287"/>
                  </a:lnTo>
                  <a:lnTo>
                    <a:pt x="9347" y="1288"/>
                  </a:lnTo>
                  <a:lnTo>
                    <a:pt x="9346" y="1291"/>
                  </a:lnTo>
                  <a:lnTo>
                    <a:pt x="9343" y="1293"/>
                  </a:lnTo>
                  <a:lnTo>
                    <a:pt x="9343" y="1295"/>
                  </a:lnTo>
                  <a:lnTo>
                    <a:pt x="9343" y="1295"/>
                  </a:lnTo>
                  <a:lnTo>
                    <a:pt x="9342" y="1316"/>
                  </a:lnTo>
                  <a:lnTo>
                    <a:pt x="9342" y="1316"/>
                  </a:lnTo>
                  <a:lnTo>
                    <a:pt x="9341" y="1336"/>
                  </a:lnTo>
                  <a:lnTo>
                    <a:pt x="9341" y="1336"/>
                  </a:lnTo>
                  <a:lnTo>
                    <a:pt x="9341" y="1339"/>
                  </a:lnTo>
                  <a:lnTo>
                    <a:pt x="9342" y="1342"/>
                  </a:lnTo>
                  <a:lnTo>
                    <a:pt x="9345" y="1345"/>
                  </a:lnTo>
                  <a:lnTo>
                    <a:pt x="9347" y="1346"/>
                  </a:lnTo>
                  <a:lnTo>
                    <a:pt x="9347" y="1346"/>
                  </a:lnTo>
                  <a:lnTo>
                    <a:pt x="9379" y="1360"/>
                  </a:lnTo>
                  <a:lnTo>
                    <a:pt x="9379" y="1360"/>
                  </a:lnTo>
                  <a:lnTo>
                    <a:pt x="9410" y="1373"/>
                  </a:lnTo>
                  <a:lnTo>
                    <a:pt x="9410" y="1373"/>
                  </a:lnTo>
                  <a:lnTo>
                    <a:pt x="9412" y="1376"/>
                  </a:lnTo>
                  <a:lnTo>
                    <a:pt x="9415" y="1378"/>
                  </a:lnTo>
                  <a:lnTo>
                    <a:pt x="9416" y="1381"/>
                  </a:lnTo>
                  <a:lnTo>
                    <a:pt x="9416" y="1384"/>
                  </a:lnTo>
                  <a:lnTo>
                    <a:pt x="9414" y="1403"/>
                  </a:lnTo>
                  <a:lnTo>
                    <a:pt x="9411" y="1420"/>
                  </a:lnTo>
                  <a:lnTo>
                    <a:pt x="9411" y="1420"/>
                  </a:lnTo>
                  <a:lnTo>
                    <a:pt x="9410" y="1424"/>
                  </a:lnTo>
                  <a:lnTo>
                    <a:pt x="9407" y="1426"/>
                  </a:lnTo>
                  <a:lnTo>
                    <a:pt x="9405" y="1427"/>
                  </a:lnTo>
                  <a:lnTo>
                    <a:pt x="9401" y="1429"/>
                  </a:lnTo>
                  <a:lnTo>
                    <a:pt x="9401" y="1429"/>
                  </a:lnTo>
                  <a:lnTo>
                    <a:pt x="9368" y="1434"/>
                  </a:lnTo>
                  <a:lnTo>
                    <a:pt x="9368" y="1434"/>
                  </a:lnTo>
                  <a:lnTo>
                    <a:pt x="9333" y="1437"/>
                  </a:lnTo>
                  <a:lnTo>
                    <a:pt x="9333" y="1437"/>
                  </a:lnTo>
                  <a:lnTo>
                    <a:pt x="9330" y="1437"/>
                  </a:lnTo>
                  <a:lnTo>
                    <a:pt x="9327" y="1440"/>
                  </a:lnTo>
                  <a:lnTo>
                    <a:pt x="9326" y="1442"/>
                  </a:lnTo>
                  <a:lnTo>
                    <a:pt x="9325" y="1445"/>
                  </a:lnTo>
                  <a:lnTo>
                    <a:pt x="9325" y="1445"/>
                  </a:lnTo>
                  <a:lnTo>
                    <a:pt x="9324" y="1451"/>
                  </a:lnTo>
                  <a:lnTo>
                    <a:pt x="9324" y="1451"/>
                  </a:lnTo>
                  <a:lnTo>
                    <a:pt x="9320" y="1464"/>
                  </a:lnTo>
                  <a:lnTo>
                    <a:pt x="9320" y="1464"/>
                  </a:lnTo>
                  <a:lnTo>
                    <a:pt x="9315" y="1483"/>
                  </a:lnTo>
                  <a:lnTo>
                    <a:pt x="9315" y="1483"/>
                  </a:lnTo>
                  <a:lnTo>
                    <a:pt x="9315" y="1487"/>
                  </a:lnTo>
                  <a:lnTo>
                    <a:pt x="9316" y="1489"/>
                  </a:lnTo>
                  <a:lnTo>
                    <a:pt x="9317" y="1493"/>
                  </a:lnTo>
                  <a:lnTo>
                    <a:pt x="9320" y="1494"/>
                  </a:lnTo>
                  <a:lnTo>
                    <a:pt x="9320" y="1494"/>
                  </a:lnTo>
                  <a:lnTo>
                    <a:pt x="9348" y="1513"/>
                  </a:lnTo>
                  <a:lnTo>
                    <a:pt x="9348" y="1513"/>
                  </a:lnTo>
                  <a:lnTo>
                    <a:pt x="9377" y="1532"/>
                  </a:lnTo>
                  <a:lnTo>
                    <a:pt x="9377" y="1532"/>
                  </a:lnTo>
                  <a:lnTo>
                    <a:pt x="9379" y="1535"/>
                  </a:lnTo>
                  <a:lnTo>
                    <a:pt x="9380" y="1537"/>
                  </a:lnTo>
                  <a:lnTo>
                    <a:pt x="9382" y="1541"/>
                  </a:lnTo>
                  <a:lnTo>
                    <a:pt x="9380" y="1545"/>
                  </a:lnTo>
                  <a:lnTo>
                    <a:pt x="9380" y="1545"/>
                  </a:lnTo>
                  <a:lnTo>
                    <a:pt x="9375" y="1562"/>
                  </a:lnTo>
                  <a:lnTo>
                    <a:pt x="9375" y="1562"/>
                  </a:lnTo>
                  <a:lnTo>
                    <a:pt x="9369" y="1579"/>
                  </a:lnTo>
                  <a:lnTo>
                    <a:pt x="9369" y="1579"/>
                  </a:lnTo>
                  <a:lnTo>
                    <a:pt x="9368" y="1582"/>
                  </a:lnTo>
                  <a:lnTo>
                    <a:pt x="9365" y="1584"/>
                  </a:lnTo>
                  <a:lnTo>
                    <a:pt x="9362" y="1585"/>
                  </a:lnTo>
                  <a:lnTo>
                    <a:pt x="9359" y="1585"/>
                  </a:lnTo>
                  <a:lnTo>
                    <a:pt x="9359" y="1585"/>
                  </a:lnTo>
                  <a:lnTo>
                    <a:pt x="9325" y="1584"/>
                  </a:lnTo>
                  <a:lnTo>
                    <a:pt x="9325" y="1584"/>
                  </a:lnTo>
                  <a:lnTo>
                    <a:pt x="9290" y="1582"/>
                  </a:lnTo>
                  <a:lnTo>
                    <a:pt x="9290" y="1582"/>
                  </a:lnTo>
                  <a:lnTo>
                    <a:pt x="9287" y="1582"/>
                  </a:lnTo>
                  <a:lnTo>
                    <a:pt x="9284" y="1583"/>
                  </a:lnTo>
                  <a:lnTo>
                    <a:pt x="9282" y="1585"/>
                  </a:lnTo>
                  <a:lnTo>
                    <a:pt x="9280" y="1588"/>
                  </a:lnTo>
                  <a:lnTo>
                    <a:pt x="9280" y="1588"/>
                  </a:lnTo>
                  <a:lnTo>
                    <a:pt x="9272" y="1606"/>
                  </a:lnTo>
                  <a:lnTo>
                    <a:pt x="9272" y="1606"/>
                  </a:lnTo>
                  <a:lnTo>
                    <a:pt x="9264" y="1624"/>
                  </a:lnTo>
                  <a:lnTo>
                    <a:pt x="9264" y="1624"/>
                  </a:lnTo>
                  <a:lnTo>
                    <a:pt x="9263" y="1627"/>
                  </a:lnTo>
                  <a:lnTo>
                    <a:pt x="9263" y="1630"/>
                  </a:lnTo>
                  <a:lnTo>
                    <a:pt x="9264" y="1633"/>
                  </a:lnTo>
                  <a:lnTo>
                    <a:pt x="9267" y="1636"/>
                  </a:lnTo>
                  <a:lnTo>
                    <a:pt x="9267" y="1636"/>
                  </a:lnTo>
                  <a:lnTo>
                    <a:pt x="9291" y="1659"/>
                  </a:lnTo>
                  <a:lnTo>
                    <a:pt x="9291" y="1659"/>
                  </a:lnTo>
                  <a:lnTo>
                    <a:pt x="9316" y="1683"/>
                  </a:lnTo>
                  <a:lnTo>
                    <a:pt x="9316" y="1683"/>
                  </a:lnTo>
                  <a:lnTo>
                    <a:pt x="9319" y="1686"/>
                  </a:lnTo>
                  <a:lnTo>
                    <a:pt x="9319" y="1689"/>
                  </a:lnTo>
                  <a:lnTo>
                    <a:pt x="9319" y="1693"/>
                  </a:lnTo>
                  <a:lnTo>
                    <a:pt x="9319" y="1695"/>
                  </a:lnTo>
                  <a:lnTo>
                    <a:pt x="9309" y="1712"/>
                  </a:lnTo>
                  <a:lnTo>
                    <a:pt x="9309" y="1712"/>
                  </a:lnTo>
                  <a:lnTo>
                    <a:pt x="9305" y="1720"/>
                  </a:lnTo>
                  <a:lnTo>
                    <a:pt x="9305" y="1720"/>
                  </a:lnTo>
                  <a:lnTo>
                    <a:pt x="9301" y="1727"/>
                  </a:lnTo>
                  <a:lnTo>
                    <a:pt x="9301" y="1727"/>
                  </a:lnTo>
                  <a:lnTo>
                    <a:pt x="9299" y="1730"/>
                  </a:lnTo>
                  <a:lnTo>
                    <a:pt x="9295" y="1732"/>
                  </a:lnTo>
                  <a:lnTo>
                    <a:pt x="9293" y="1733"/>
                  </a:lnTo>
                  <a:lnTo>
                    <a:pt x="9289" y="1732"/>
                  </a:lnTo>
                  <a:lnTo>
                    <a:pt x="9289" y="1732"/>
                  </a:lnTo>
                  <a:lnTo>
                    <a:pt x="9256" y="1725"/>
                  </a:lnTo>
                  <a:lnTo>
                    <a:pt x="9256" y="1725"/>
                  </a:lnTo>
                  <a:lnTo>
                    <a:pt x="9222" y="1716"/>
                  </a:lnTo>
                  <a:lnTo>
                    <a:pt x="9222" y="1716"/>
                  </a:lnTo>
                  <a:lnTo>
                    <a:pt x="9220" y="1716"/>
                  </a:lnTo>
                  <a:lnTo>
                    <a:pt x="9216" y="1717"/>
                  </a:lnTo>
                  <a:lnTo>
                    <a:pt x="9214" y="1718"/>
                  </a:lnTo>
                  <a:lnTo>
                    <a:pt x="9211" y="1721"/>
                  </a:lnTo>
                  <a:lnTo>
                    <a:pt x="9211" y="1721"/>
                  </a:lnTo>
                  <a:lnTo>
                    <a:pt x="9200" y="1737"/>
                  </a:lnTo>
                  <a:lnTo>
                    <a:pt x="9200" y="1737"/>
                  </a:lnTo>
                  <a:lnTo>
                    <a:pt x="9193" y="1748"/>
                  </a:lnTo>
                  <a:lnTo>
                    <a:pt x="9193" y="1748"/>
                  </a:lnTo>
                  <a:lnTo>
                    <a:pt x="9189" y="1754"/>
                  </a:lnTo>
                  <a:lnTo>
                    <a:pt x="9189" y="1754"/>
                  </a:lnTo>
                  <a:lnTo>
                    <a:pt x="9188" y="1757"/>
                  </a:lnTo>
                  <a:lnTo>
                    <a:pt x="9188" y="1759"/>
                  </a:lnTo>
                  <a:lnTo>
                    <a:pt x="9188" y="1763"/>
                  </a:lnTo>
                  <a:lnTo>
                    <a:pt x="9189" y="1765"/>
                  </a:lnTo>
                  <a:lnTo>
                    <a:pt x="9189" y="1765"/>
                  </a:lnTo>
                  <a:lnTo>
                    <a:pt x="9210" y="1792"/>
                  </a:lnTo>
                  <a:lnTo>
                    <a:pt x="9210" y="1792"/>
                  </a:lnTo>
                  <a:lnTo>
                    <a:pt x="9230" y="1821"/>
                  </a:lnTo>
                  <a:lnTo>
                    <a:pt x="9230" y="1821"/>
                  </a:lnTo>
                  <a:lnTo>
                    <a:pt x="9232" y="1825"/>
                  </a:lnTo>
                  <a:lnTo>
                    <a:pt x="9232" y="1827"/>
                  </a:lnTo>
                  <a:lnTo>
                    <a:pt x="9231" y="1831"/>
                  </a:lnTo>
                  <a:lnTo>
                    <a:pt x="9230" y="1833"/>
                  </a:lnTo>
                  <a:lnTo>
                    <a:pt x="9208" y="1862"/>
                  </a:lnTo>
                  <a:lnTo>
                    <a:pt x="9208" y="1862"/>
                  </a:lnTo>
                  <a:lnTo>
                    <a:pt x="9205" y="1864"/>
                  </a:lnTo>
                  <a:lnTo>
                    <a:pt x="9201" y="1865"/>
                  </a:lnTo>
                  <a:lnTo>
                    <a:pt x="9198" y="1865"/>
                  </a:lnTo>
                  <a:lnTo>
                    <a:pt x="9195" y="1865"/>
                  </a:lnTo>
                  <a:lnTo>
                    <a:pt x="9195" y="1865"/>
                  </a:lnTo>
                  <a:lnTo>
                    <a:pt x="9163" y="1852"/>
                  </a:lnTo>
                  <a:lnTo>
                    <a:pt x="9163" y="1852"/>
                  </a:lnTo>
                  <a:lnTo>
                    <a:pt x="9132" y="1837"/>
                  </a:lnTo>
                  <a:lnTo>
                    <a:pt x="9132" y="1837"/>
                  </a:lnTo>
                  <a:lnTo>
                    <a:pt x="9129" y="1837"/>
                  </a:lnTo>
                  <a:lnTo>
                    <a:pt x="9126" y="1837"/>
                  </a:lnTo>
                  <a:lnTo>
                    <a:pt x="9123" y="1838"/>
                  </a:lnTo>
                  <a:lnTo>
                    <a:pt x="9120" y="1839"/>
                  </a:lnTo>
                  <a:lnTo>
                    <a:pt x="9120" y="1839"/>
                  </a:lnTo>
                  <a:lnTo>
                    <a:pt x="9106" y="1854"/>
                  </a:lnTo>
                  <a:lnTo>
                    <a:pt x="9106" y="1854"/>
                  </a:lnTo>
                  <a:lnTo>
                    <a:pt x="9093" y="1868"/>
                  </a:lnTo>
                  <a:lnTo>
                    <a:pt x="9093" y="1868"/>
                  </a:lnTo>
                  <a:lnTo>
                    <a:pt x="9090" y="1870"/>
                  </a:lnTo>
                  <a:lnTo>
                    <a:pt x="9090" y="1874"/>
                  </a:lnTo>
                  <a:lnTo>
                    <a:pt x="9090" y="1878"/>
                  </a:lnTo>
                  <a:lnTo>
                    <a:pt x="9092" y="1880"/>
                  </a:lnTo>
                  <a:lnTo>
                    <a:pt x="9092" y="1880"/>
                  </a:lnTo>
                  <a:lnTo>
                    <a:pt x="9106" y="1911"/>
                  </a:lnTo>
                  <a:lnTo>
                    <a:pt x="9106" y="1911"/>
                  </a:lnTo>
                  <a:lnTo>
                    <a:pt x="9121" y="1942"/>
                  </a:lnTo>
                  <a:lnTo>
                    <a:pt x="9121" y="1942"/>
                  </a:lnTo>
                  <a:lnTo>
                    <a:pt x="9123" y="1945"/>
                  </a:lnTo>
                  <a:lnTo>
                    <a:pt x="9123" y="1948"/>
                  </a:lnTo>
                  <a:lnTo>
                    <a:pt x="9121" y="1952"/>
                  </a:lnTo>
                  <a:lnTo>
                    <a:pt x="9119" y="1954"/>
                  </a:lnTo>
                  <a:lnTo>
                    <a:pt x="9119" y="1954"/>
                  </a:lnTo>
                  <a:lnTo>
                    <a:pt x="9111" y="1960"/>
                  </a:lnTo>
                  <a:lnTo>
                    <a:pt x="9111" y="1960"/>
                  </a:lnTo>
                  <a:lnTo>
                    <a:pt x="9105" y="1966"/>
                  </a:lnTo>
                  <a:lnTo>
                    <a:pt x="9092" y="1977"/>
                  </a:lnTo>
                  <a:lnTo>
                    <a:pt x="9092" y="1977"/>
                  </a:lnTo>
                  <a:lnTo>
                    <a:pt x="9089" y="1980"/>
                  </a:lnTo>
                  <a:lnTo>
                    <a:pt x="9086" y="1980"/>
                  </a:lnTo>
                  <a:lnTo>
                    <a:pt x="9082" y="1980"/>
                  </a:lnTo>
                  <a:lnTo>
                    <a:pt x="9079" y="1979"/>
                  </a:lnTo>
                  <a:lnTo>
                    <a:pt x="9079" y="1979"/>
                  </a:lnTo>
                  <a:lnTo>
                    <a:pt x="9051" y="1960"/>
                  </a:lnTo>
                  <a:lnTo>
                    <a:pt x="9051" y="1960"/>
                  </a:lnTo>
                  <a:lnTo>
                    <a:pt x="9021" y="1940"/>
                  </a:lnTo>
                  <a:lnTo>
                    <a:pt x="9021" y="1940"/>
                  </a:lnTo>
                  <a:lnTo>
                    <a:pt x="9019" y="1939"/>
                  </a:lnTo>
                  <a:lnTo>
                    <a:pt x="9016" y="1939"/>
                  </a:lnTo>
                  <a:lnTo>
                    <a:pt x="9013" y="1939"/>
                  </a:lnTo>
                  <a:lnTo>
                    <a:pt x="9010" y="1940"/>
                  </a:lnTo>
                  <a:lnTo>
                    <a:pt x="9010" y="1940"/>
                  </a:lnTo>
                  <a:lnTo>
                    <a:pt x="8994" y="1953"/>
                  </a:lnTo>
                  <a:lnTo>
                    <a:pt x="8994" y="1953"/>
                  </a:lnTo>
                  <a:lnTo>
                    <a:pt x="8978" y="1964"/>
                  </a:lnTo>
                  <a:lnTo>
                    <a:pt x="8978" y="1964"/>
                  </a:lnTo>
                  <a:lnTo>
                    <a:pt x="8976" y="1966"/>
                  </a:lnTo>
                  <a:lnTo>
                    <a:pt x="8975" y="1969"/>
                  </a:lnTo>
                  <a:lnTo>
                    <a:pt x="8973" y="1973"/>
                  </a:lnTo>
                  <a:lnTo>
                    <a:pt x="8975" y="1976"/>
                  </a:lnTo>
                  <a:lnTo>
                    <a:pt x="8975" y="1976"/>
                  </a:lnTo>
                  <a:lnTo>
                    <a:pt x="8984" y="2008"/>
                  </a:lnTo>
                  <a:lnTo>
                    <a:pt x="8984" y="2008"/>
                  </a:lnTo>
                  <a:lnTo>
                    <a:pt x="8993" y="2042"/>
                  </a:lnTo>
                  <a:lnTo>
                    <a:pt x="8993" y="2042"/>
                  </a:lnTo>
                  <a:lnTo>
                    <a:pt x="8994" y="2045"/>
                  </a:lnTo>
                  <a:lnTo>
                    <a:pt x="8993" y="2048"/>
                  </a:lnTo>
                  <a:lnTo>
                    <a:pt x="8992" y="2051"/>
                  </a:lnTo>
                  <a:lnTo>
                    <a:pt x="8989" y="2054"/>
                  </a:lnTo>
                  <a:lnTo>
                    <a:pt x="8989" y="2054"/>
                  </a:lnTo>
                  <a:lnTo>
                    <a:pt x="8973" y="2063"/>
                  </a:lnTo>
                  <a:lnTo>
                    <a:pt x="8973" y="2063"/>
                  </a:lnTo>
                  <a:lnTo>
                    <a:pt x="8957" y="2072"/>
                  </a:lnTo>
                  <a:lnTo>
                    <a:pt x="8957" y="2072"/>
                  </a:lnTo>
                  <a:lnTo>
                    <a:pt x="8955" y="2074"/>
                  </a:lnTo>
                  <a:lnTo>
                    <a:pt x="8951" y="2074"/>
                  </a:lnTo>
                  <a:lnTo>
                    <a:pt x="8949" y="2072"/>
                  </a:lnTo>
                  <a:lnTo>
                    <a:pt x="8945" y="2071"/>
                  </a:lnTo>
                  <a:lnTo>
                    <a:pt x="8945" y="2071"/>
                  </a:lnTo>
                  <a:lnTo>
                    <a:pt x="8920" y="2048"/>
                  </a:lnTo>
                  <a:lnTo>
                    <a:pt x="8920" y="2048"/>
                  </a:lnTo>
                  <a:lnTo>
                    <a:pt x="8896" y="2023"/>
                  </a:lnTo>
                  <a:lnTo>
                    <a:pt x="8896" y="2023"/>
                  </a:lnTo>
                  <a:lnTo>
                    <a:pt x="8893" y="2022"/>
                  </a:lnTo>
                  <a:lnTo>
                    <a:pt x="8891" y="2021"/>
                  </a:lnTo>
                  <a:lnTo>
                    <a:pt x="8887" y="2021"/>
                  </a:lnTo>
                  <a:lnTo>
                    <a:pt x="8884" y="2022"/>
                  </a:lnTo>
                  <a:lnTo>
                    <a:pt x="8849" y="2039"/>
                  </a:lnTo>
                  <a:lnTo>
                    <a:pt x="8849" y="2039"/>
                  </a:lnTo>
                  <a:lnTo>
                    <a:pt x="8846" y="2040"/>
                  </a:lnTo>
                  <a:lnTo>
                    <a:pt x="8844" y="2043"/>
                  </a:lnTo>
                  <a:lnTo>
                    <a:pt x="8843" y="2047"/>
                  </a:lnTo>
                  <a:lnTo>
                    <a:pt x="8843" y="2049"/>
                  </a:lnTo>
                  <a:lnTo>
                    <a:pt x="8843" y="2049"/>
                  </a:lnTo>
                  <a:lnTo>
                    <a:pt x="8846" y="2084"/>
                  </a:lnTo>
                  <a:lnTo>
                    <a:pt x="8846" y="2084"/>
                  </a:lnTo>
                  <a:lnTo>
                    <a:pt x="8850" y="2118"/>
                  </a:lnTo>
                  <a:lnTo>
                    <a:pt x="8850" y="2118"/>
                  </a:lnTo>
                  <a:lnTo>
                    <a:pt x="8850" y="2121"/>
                  </a:lnTo>
                  <a:lnTo>
                    <a:pt x="8849" y="2124"/>
                  </a:lnTo>
                  <a:lnTo>
                    <a:pt x="8846" y="2127"/>
                  </a:lnTo>
                  <a:lnTo>
                    <a:pt x="8844" y="2129"/>
                  </a:lnTo>
                  <a:lnTo>
                    <a:pt x="8825" y="2135"/>
                  </a:lnTo>
                  <a:lnTo>
                    <a:pt x="8809" y="2142"/>
                  </a:lnTo>
                  <a:lnTo>
                    <a:pt x="8809" y="2142"/>
                  </a:lnTo>
                  <a:lnTo>
                    <a:pt x="8807" y="2143"/>
                  </a:lnTo>
                  <a:lnTo>
                    <a:pt x="8803" y="2142"/>
                  </a:lnTo>
                  <a:lnTo>
                    <a:pt x="8799" y="2140"/>
                  </a:lnTo>
                  <a:lnTo>
                    <a:pt x="8797" y="2138"/>
                  </a:lnTo>
                  <a:lnTo>
                    <a:pt x="8797" y="2138"/>
                  </a:lnTo>
                  <a:lnTo>
                    <a:pt x="8777" y="2111"/>
                  </a:lnTo>
                  <a:lnTo>
                    <a:pt x="8777" y="2111"/>
                  </a:lnTo>
                  <a:lnTo>
                    <a:pt x="8756" y="2082"/>
                  </a:lnTo>
                  <a:lnTo>
                    <a:pt x="8756" y="2082"/>
                  </a:lnTo>
                  <a:lnTo>
                    <a:pt x="8755" y="2080"/>
                  </a:lnTo>
                  <a:lnTo>
                    <a:pt x="8751" y="2079"/>
                  </a:lnTo>
                  <a:lnTo>
                    <a:pt x="8749" y="2079"/>
                  </a:lnTo>
                  <a:lnTo>
                    <a:pt x="8745" y="2079"/>
                  </a:lnTo>
                  <a:lnTo>
                    <a:pt x="8745" y="2079"/>
                  </a:lnTo>
                  <a:lnTo>
                    <a:pt x="8740" y="2080"/>
                  </a:lnTo>
                  <a:lnTo>
                    <a:pt x="8740" y="2080"/>
                  </a:lnTo>
                  <a:lnTo>
                    <a:pt x="8727" y="2085"/>
                  </a:lnTo>
                  <a:lnTo>
                    <a:pt x="8727" y="2085"/>
                  </a:lnTo>
                  <a:lnTo>
                    <a:pt x="8707" y="2090"/>
                  </a:lnTo>
                  <a:lnTo>
                    <a:pt x="8707" y="2090"/>
                  </a:lnTo>
                  <a:lnTo>
                    <a:pt x="8704" y="2091"/>
                  </a:lnTo>
                  <a:lnTo>
                    <a:pt x="8702" y="2093"/>
                  </a:lnTo>
                  <a:lnTo>
                    <a:pt x="8701" y="2096"/>
                  </a:lnTo>
                  <a:lnTo>
                    <a:pt x="8700" y="2098"/>
                  </a:lnTo>
                  <a:lnTo>
                    <a:pt x="8700" y="2098"/>
                  </a:lnTo>
                  <a:lnTo>
                    <a:pt x="8698" y="2133"/>
                  </a:lnTo>
                  <a:lnTo>
                    <a:pt x="8698" y="2133"/>
                  </a:lnTo>
                  <a:lnTo>
                    <a:pt x="8695" y="2167"/>
                  </a:lnTo>
                  <a:lnTo>
                    <a:pt x="8695" y="2167"/>
                  </a:lnTo>
                  <a:lnTo>
                    <a:pt x="8695" y="2171"/>
                  </a:lnTo>
                  <a:lnTo>
                    <a:pt x="8692" y="2174"/>
                  </a:lnTo>
                  <a:lnTo>
                    <a:pt x="8690" y="2176"/>
                  </a:lnTo>
                  <a:lnTo>
                    <a:pt x="8687" y="2177"/>
                  </a:lnTo>
                  <a:lnTo>
                    <a:pt x="8687" y="2177"/>
                  </a:lnTo>
                  <a:lnTo>
                    <a:pt x="8669" y="2181"/>
                  </a:lnTo>
                  <a:lnTo>
                    <a:pt x="8669" y="2181"/>
                  </a:lnTo>
                  <a:lnTo>
                    <a:pt x="8651" y="2183"/>
                  </a:lnTo>
                  <a:lnTo>
                    <a:pt x="8651" y="2183"/>
                  </a:lnTo>
                  <a:lnTo>
                    <a:pt x="8648" y="2183"/>
                  </a:lnTo>
                  <a:lnTo>
                    <a:pt x="8644" y="2182"/>
                  </a:lnTo>
                  <a:lnTo>
                    <a:pt x="8642" y="2181"/>
                  </a:lnTo>
                  <a:lnTo>
                    <a:pt x="8640" y="2179"/>
                  </a:lnTo>
                  <a:lnTo>
                    <a:pt x="8640" y="2179"/>
                  </a:lnTo>
                  <a:lnTo>
                    <a:pt x="8624" y="2148"/>
                  </a:lnTo>
                  <a:lnTo>
                    <a:pt x="8624" y="2148"/>
                  </a:lnTo>
                  <a:lnTo>
                    <a:pt x="8609" y="2117"/>
                  </a:lnTo>
                  <a:lnTo>
                    <a:pt x="8609" y="2117"/>
                  </a:lnTo>
                  <a:lnTo>
                    <a:pt x="8608" y="2114"/>
                  </a:lnTo>
                  <a:lnTo>
                    <a:pt x="8606" y="2112"/>
                  </a:lnTo>
                  <a:lnTo>
                    <a:pt x="8602" y="2111"/>
                  </a:lnTo>
                  <a:lnTo>
                    <a:pt x="8600" y="2111"/>
                  </a:lnTo>
                  <a:lnTo>
                    <a:pt x="8600" y="2111"/>
                  </a:lnTo>
                  <a:lnTo>
                    <a:pt x="8580" y="2113"/>
                  </a:lnTo>
                  <a:lnTo>
                    <a:pt x="8580" y="2113"/>
                  </a:lnTo>
                  <a:lnTo>
                    <a:pt x="8566" y="2114"/>
                  </a:lnTo>
                  <a:lnTo>
                    <a:pt x="8566" y="2114"/>
                  </a:lnTo>
                  <a:lnTo>
                    <a:pt x="8560" y="2114"/>
                  </a:lnTo>
                  <a:lnTo>
                    <a:pt x="8560" y="2114"/>
                  </a:lnTo>
                  <a:lnTo>
                    <a:pt x="8556" y="2116"/>
                  </a:lnTo>
                  <a:lnTo>
                    <a:pt x="8554" y="2117"/>
                  </a:lnTo>
                  <a:lnTo>
                    <a:pt x="8553" y="2119"/>
                  </a:lnTo>
                  <a:lnTo>
                    <a:pt x="8552" y="2123"/>
                  </a:lnTo>
                  <a:lnTo>
                    <a:pt x="8552" y="2123"/>
                  </a:lnTo>
                  <a:lnTo>
                    <a:pt x="8543" y="2156"/>
                  </a:lnTo>
                  <a:lnTo>
                    <a:pt x="8543" y="2156"/>
                  </a:lnTo>
                  <a:lnTo>
                    <a:pt x="8534" y="2190"/>
                  </a:lnTo>
                  <a:lnTo>
                    <a:pt x="8534" y="2190"/>
                  </a:lnTo>
                  <a:lnTo>
                    <a:pt x="8532" y="2192"/>
                  </a:lnTo>
                  <a:lnTo>
                    <a:pt x="8529" y="2195"/>
                  </a:lnTo>
                  <a:lnTo>
                    <a:pt x="8527" y="2197"/>
                  </a:lnTo>
                  <a:lnTo>
                    <a:pt x="8523" y="2197"/>
                  </a:lnTo>
                  <a:lnTo>
                    <a:pt x="8506" y="2197"/>
                  </a:lnTo>
                  <a:lnTo>
                    <a:pt x="8489" y="2197"/>
                  </a:lnTo>
                  <a:lnTo>
                    <a:pt x="8489" y="2197"/>
                  </a:lnTo>
                  <a:lnTo>
                    <a:pt x="8486" y="2197"/>
                  </a:lnTo>
                  <a:lnTo>
                    <a:pt x="8482" y="2196"/>
                  </a:lnTo>
                  <a:lnTo>
                    <a:pt x="8480" y="2193"/>
                  </a:lnTo>
                  <a:lnTo>
                    <a:pt x="8479" y="2190"/>
                  </a:lnTo>
                  <a:lnTo>
                    <a:pt x="8457" y="2124"/>
                  </a:lnTo>
                  <a:lnTo>
                    <a:pt x="8457" y="2124"/>
                  </a:lnTo>
                  <a:lnTo>
                    <a:pt x="8455" y="2122"/>
                  </a:lnTo>
                  <a:lnTo>
                    <a:pt x="8453" y="2119"/>
                  </a:lnTo>
                  <a:lnTo>
                    <a:pt x="8450" y="2118"/>
                  </a:lnTo>
                  <a:lnTo>
                    <a:pt x="8447" y="2117"/>
                  </a:lnTo>
                  <a:lnTo>
                    <a:pt x="8406" y="2117"/>
                  </a:lnTo>
                  <a:lnTo>
                    <a:pt x="8406" y="2117"/>
                  </a:lnTo>
                  <a:lnTo>
                    <a:pt x="8402" y="2118"/>
                  </a:lnTo>
                  <a:lnTo>
                    <a:pt x="8400" y="2119"/>
                  </a:lnTo>
                  <a:lnTo>
                    <a:pt x="8397" y="2122"/>
                  </a:lnTo>
                  <a:lnTo>
                    <a:pt x="8396" y="2124"/>
                  </a:lnTo>
                  <a:lnTo>
                    <a:pt x="8376" y="2190"/>
                  </a:lnTo>
                  <a:lnTo>
                    <a:pt x="8376" y="2190"/>
                  </a:lnTo>
                  <a:lnTo>
                    <a:pt x="8375" y="2193"/>
                  </a:lnTo>
                  <a:lnTo>
                    <a:pt x="8373" y="2196"/>
                  </a:lnTo>
                  <a:lnTo>
                    <a:pt x="8370" y="2197"/>
                  </a:lnTo>
                  <a:lnTo>
                    <a:pt x="8367" y="2197"/>
                  </a:lnTo>
                  <a:lnTo>
                    <a:pt x="8332" y="2197"/>
                  </a:lnTo>
                  <a:lnTo>
                    <a:pt x="8332" y="2197"/>
                  </a:lnTo>
                  <a:lnTo>
                    <a:pt x="8328" y="2197"/>
                  </a:lnTo>
                  <a:lnTo>
                    <a:pt x="8326" y="2196"/>
                  </a:lnTo>
                  <a:lnTo>
                    <a:pt x="8323" y="2193"/>
                  </a:lnTo>
                  <a:lnTo>
                    <a:pt x="8322" y="2190"/>
                  </a:lnTo>
                  <a:lnTo>
                    <a:pt x="8300" y="2124"/>
                  </a:lnTo>
                  <a:lnTo>
                    <a:pt x="8300" y="2124"/>
                  </a:lnTo>
                  <a:lnTo>
                    <a:pt x="8299" y="2122"/>
                  </a:lnTo>
                  <a:lnTo>
                    <a:pt x="8296" y="2119"/>
                  </a:lnTo>
                  <a:lnTo>
                    <a:pt x="8294" y="2118"/>
                  </a:lnTo>
                  <a:lnTo>
                    <a:pt x="8290" y="2117"/>
                  </a:lnTo>
                  <a:lnTo>
                    <a:pt x="8248" y="2117"/>
                  </a:lnTo>
                  <a:lnTo>
                    <a:pt x="8248" y="2117"/>
                  </a:lnTo>
                  <a:lnTo>
                    <a:pt x="8246" y="2118"/>
                  </a:lnTo>
                  <a:lnTo>
                    <a:pt x="8242" y="2119"/>
                  </a:lnTo>
                  <a:lnTo>
                    <a:pt x="8239" y="2122"/>
                  </a:lnTo>
                  <a:lnTo>
                    <a:pt x="8238" y="2124"/>
                  </a:lnTo>
                  <a:lnTo>
                    <a:pt x="8220" y="2190"/>
                  </a:lnTo>
                  <a:lnTo>
                    <a:pt x="8220" y="2190"/>
                  </a:lnTo>
                  <a:lnTo>
                    <a:pt x="8217" y="2193"/>
                  </a:lnTo>
                  <a:lnTo>
                    <a:pt x="8216" y="2196"/>
                  </a:lnTo>
                  <a:lnTo>
                    <a:pt x="8212" y="2197"/>
                  </a:lnTo>
                  <a:lnTo>
                    <a:pt x="8210" y="2197"/>
                  </a:lnTo>
                  <a:lnTo>
                    <a:pt x="8191" y="2197"/>
                  </a:lnTo>
                  <a:lnTo>
                    <a:pt x="8175" y="2197"/>
                  </a:lnTo>
                  <a:lnTo>
                    <a:pt x="8175" y="2197"/>
                  </a:lnTo>
                  <a:lnTo>
                    <a:pt x="8172" y="2197"/>
                  </a:lnTo>
                  <a:lnTo>
                    <a:pt x="8169" y="2196"/>
                  </a:lnTo>
                  <a:lnTo>
                    <a:pt x="8167" y="2193"/>
                  </a:lnTo>
                  <a:lnTo>
                    <a:pt x="8165" y="2190"/>
                  </a:lnTo>
                  <a:lnTo>
                    <a:pt x="8143" y="2124"/>
                  </a:lnTo>
                  <a:lnTo>
                    <a:pt x="8143" y="2124"/>
                  </a:lnTo>
                  <a:lnTo>
                    <a:pt x="8142" y="2122"/>
                  </a:lnTo>
                  <a:lnTo>
                    <a:pt x="8140" y="2119"/>
                  </a:lnTo>
                  <a:lnTo>
                    <a:pt x="8136" y="2118"/>
                  </a:lnTo>
                  <a:lnTo>
                    <a:pt x="8133" y="2117"/>
                  </a:lnTo>
                  <a:lnTo>
                    <a:pt x="8092" y="2117"/>
                  </a:lnTo>
                  <a:lnTo>
                    <a:pt x="8092" y="2117"/>
                  </a:lnTo>
                  <a:lnTo>
                    <a:pt x="8088" y="2118"/>
                  </a:lnTo>
                  <a:lnTo>
                    <a:pt x="8085" y="2119"/>
                  </a:lnTo>
                  <a:lnTo>
                    <a:pt x="8083" y="2122"/>
                  </a:lnTo>
                  <a:lnTo>
                    <a:pt x="8082" y="2124"/>
                  </a:lnTo>
                  <a:lnTo>
                    <a:pt x="8062" y="2190"/>
                  </a:lnTo>
                  <a:lnTo>
                    <a:pt x="8062" y="2190"/>
                  </a:lnTo>
                  <a:lnTo>
                    <a:pt x="8061" y="2193"/>
                  </a:lnTo>
                  <a:lnTo>
                    <a:pt x="8058" y="2196"/>
                  </a:lnTo>
                  <a:lnTo>
                    <a:pt x="8056" y="2197"/>
                  </a:lnTo>
                  <a:lnTo>
                    <a:pt x="8052" y="2197"/>
                  </a:lnTo>
                  <a:lnTo>
                    <a:pt x="8018" y="2197"/>
                  </a:lnTo>
                  <a:lnTo>
                    <a:pt x="8018" y="2197"/>
                  </a:lnTo>
                  <a:lnTo>
                    <a:pt x="8015" y="2197"/>
                  </a:lnTo>
                  <a:lnTo>
                    <a:pt x="8011" y="2196"/>
                  </a:lnTo>
                  <a:lnTo>
                    <a:pt x="8009" y="2193"/>
                  </a:lnTo>
                  <a:lnTo>
                    <a:pt x="8008" y="2190"/>
                  </a:lnTo>
                  <a:lnTo>
                    <a:pt x="7987" y="2124"/>
                  </a:lnTo>
                  <a:lnTo>
                    <a:pt x="7987" y="2124"/>
                  </a:lnTo>
                  <a:lnTo>
                    <a:pt x="7984" y="2122"/>
                  </a:lnTo>
                  <a:lnTo>
                    <a:pt x="7982" y="2119"/>
                  </a:lnTo>
                  <a:lnTo>
                    <a:pt x="7979" y="2118"/>
                  </a:lnTo>
                  <a:lnTo>
                    <a:pt x="7977" y="2117"/>
                  </a:lnTo>
                  <a:lnTo>
                    <a:pt x="7935" y="2117"/>
                  </a:lnTo>
                  <a:lnTo>
                    <a:pt x="7935" y="2117"/>
                  </a:lnTo>
                  <a:lnTo>
                    <a:pt x="7931" y="2118"/>
                  </a:lnTo>
                  <a:lnTo>
                    <a:pt x="7929" y="2119"/>
                  </a:lnTo>
                  <a:lnTo>
                    <a:pt x="7926" y="2122"/>
                  </a:lnTo>
                  <a:lnTo>
                    <a:pt x="7925" y="2124"/>
                  </a:lnTo>
                  <a:lnTo>
                    <a:pt x="7905" y="2190"/>
                  </a:lnTo>
                  <a:lnTo>
                    <a:pt x="7905" y="2190"/>
                  </a:lnTo>
                  <a:lnTo>
                    <a:pt x="7904" y="2193"/>
                  </a:lnTo>
                  <a:lnTo>
                    <a:pt x="7902" y="2196"/>
                  </a:lnTo>
                  <a:lnTo>
                    <a:pt x="7899" y="2197"/>
                  </a:lnTo>
                  <a:lnTo>
                    <a:pt x="7895" y="2197"/>
                  </a:lnTo>
                  <a:lnTo>
                    <a:pt x="7877" y="2197"/>
                  </a:lnTo>
                  <a:lnTo>
                    <a:pt x="7861" y="2197"/>
                  </a:lnTo>
                  <a:lnTo>
                    <a:pt x="7861" y="2197"/>
                  </a:lnTo>
                  <a:lnTo>
                    <a:pt x="7858" y="2197"/>
                  </a:lnTo>
                  <a:lnTo>
                    <a:pt x="7855" y="2196"/>
                  </a:lnTo>
                  <a:lnTo>
                    <a:pt x="7852" y="2193"/>
                  </a:lnTo>
                  <a:lnTo>
                    <a:pt x="7851" y="2190"/>
                  </a:lnTo>
                  <a:lnTo>
                    <a:pt x="7829" y="2124"/>
                  </a:lnTo>
                  <a:lnTo>
                    <a:pt x="7829" y="2124"/>
                  </a:lnTo>
                  <a:lnTo>
                    <a:pt x="7828" y="2122"/>
                  </a:lnTo>
                  <a:lnTo>
                    <a:pt x="7825" y="2119"/>
                  </a:lnTo>
                  <a:lnTo>
                    <a:pt x="7823" y="2118"/>
                  </a:lnTo>
                  <a:lnTo>
                    <a:pt x="7819" y="2117"/>
                  </a:lnTo>
                  <a:lnTo>
                    <a:pt x="7777" y="2117"/>
                  </a:lnTo>
                  <a:lnTo>
                    <a:pt x="7777" y="2117"/>
                  </a:lnTo>
                  <a:lnTo>
                    <a:pt x="7775" y="2118"/>
                  </a:lnTo>
                  <a:lnTo>
                    <a:pt x="7772" y="2119"/>
                  </a:lnTo>
                  <a:lnTo>
                    <a:pt x="7770" y="2122"/>
                  </a:lnTo>
                  <a:lnTo>
                    <a:pt x="7768" y="2124"/>
                  </a:lnTo>
                  <a:lnTo>
                    <a:pt x="7749" y="2190"/>
                  </a:lnTo>
                  <a:lnTo>
                    <a:pt x="7749" y="2190"/>
                  </a:lnTo>
                  <a:lnTo>
                    <a:pt x="7747" y="2193"/>
                  </a:lnTo>
                  <a:lnTo>
                    <a:pt x="7745" y="2196"/>
                  </a:lnTo>
                  <a:lnTo>
                    <a:pt x="7741" y="2197"/>
                  </a:lnTo>
                  <a:lnTo>
                    <a:pt x="7739" y="2197"/>
                  </a:lnTo>
                  <a:lnTo>
                    <a:pt x="7704" y="2197"/>
                  </a:lnTo>
                  <a:lnTo>
                    <a:pt x="7704" y="2197"/>
                  </a:lnTo>
                  <a:lnTo>
                    <a:pt x="7701" y="2197"/>
                  </a:lnTo>
                  <a:lnTo>
                    <a:pt x="7698" y="2196"/>
                  </a:lnTo>
                  <a:lnTo>
                    <a:pt x="7696" y="2193"/>
                  </a:lnTo>
                  <a:lnTo>
                    <a:pt x="7694" y="2190"/>
                  </a:lnTo>
                  <a:lnTo>
                    <a:pt x="7672" y="2124"/>
                  </a:lnTo>
                  <a:lnTo>
                    <a:pt x="7672" y="2124"/>
                  </a:lnTo>
                  <a:lnTo>
                    <a:pt x="7671" y="2122"/>
                  </a:lnTo>
                  <a:lnTo>
                    <a:pt x="7668" y="2119"/>
                  </a:lnTo>
                  <a:lnTo>
                    <a:pt x="7666" y="2118"/>
                  </a:lnTo>
                  <a:lnTo>
                    <a:pt x="7662" y="2117"/>
                  </a:lnTo>
                  <a:lnTo>
                    <a:pt x="7620" y="2117"/>
                  </a:lnTo>
                  <a:lnTo>
                    <a:pt x="7620" y="2117"/>
                  </a:lnTo>
                  <a:lnTo>
                    <a:pt x="7618" y="2118"/>
                  </a:lnTo>
                  <a:lnTo>
                    <a:pt x="7614" y="2119"/>
                  </a:lnTo>
                  <a:lnTo>
                    <a:pt x="7612" y="2122"/>
                  </a:lnTo>
                  <a:lnTo>
                    <a:pt x="7611" y="2124"/>
                  </a:lnTo>
                  <a:lnTo>
                    <a:pt x="7592" y="2190"/>
                  </a:lnTo>
                  <a:lnTo>
                    <a:pt x="7592" y="2190"/>
                  </a:lnTo>
                  <a:lnTo>
                    <a:pt x="7590" y="2193"/>
                  </a:lnTo>
                  <a:lnTo>
                    <a:pt x="7588" y="2196"/>
                  </a:lnTo>
                  <a:lnTo>
                    <a:pt x="7585" y="2197"/>
                  </a:lnTo>
                  <a:lnTo>
                    <a:pt x="7582" y="2197"/>
                  </a:lnTo>
                  <a:lnTo>
                    <a:pt x="7564" y="2197"/>
                  </a:lnTo>
                  <a:lnTo>
                    <a:pt x="7548" y="2197"/>
                  </a:lnTo>
                  <a:lnTo>
                    <a:pt x="7548" y="2197"/>
                  </a:lnTo>
                  <a:lnTo>
                    <a:pt x="7544" y="2197"/>
                  </a:lnTo>
                  <a:lnTo>
                    <a:pt x="7541" y="2196"/>
                  </a:lnTo>
                  <a:lnTo>
                    <a:pt x="7539" y="2193"/>
                  </a:lnTo>
                  <a:lnTo>
                    <a:pt x="7537" y="2190"/>
                  </a:lnTo>
                  <a:lnTo>
                    <a:pt x="7516" y="2124"/>
                  </a:lnTo>
                  <a:lnTo>
                    <a:pt x="7516" y="2124"/>
                  </a:lnTo>
                  <a:lnTo>
                    <a:pt x="7514" y="2122"/>
                  </a:lnTo>
                  <a:lnTo>
                    <a:pt x="7512" y="2119"/>
                  </a:lnTo>
                  <a:lnTo>
                    <a:pt x="7508" y="2118"/>
                  </a:lnTo>
                  <a:lnTo>
                    <a:pt x="7506" y="2117"/>
                  </a:lnTo>
                  <a:lnTo>
                    <a:pt x="7464" y="2117"/>
                  </a:lnTo>
                  <a:lnTo>
                    <a:pt x="7464" y="2117"/>
                  </a:lnTo>
                  <a:lnTo>
                    <a:pt x="7460" y="2118"/>
                  </a:lnTo>
                  <a:lnTo>
                    <a:pt x="7458" y="2119"/>
                  </a:lnTo>
                  <a:lnTo>
                    <a:pt x="7455" y="2122"/>
                  </a:lnTo>
                  <a:lnTo>
                    <a:pt x="7454" y="2124"/>
                  </a:lnTo>
                  <a:lnTo>
                    <a:pt x="7434" y="2190"/>
                  </a:lnTo>
                  <a:lnTo>
                    <a:pt x="7434" y="2190"/>
                  </a:lnTo>
                  <a:lnTo>
                    <a:pt x="7433" y="2193"/>
                  </a:lnTo>
                  <a:lnTo>
                    <a:pt x="7430" y="2196"/>
                  </a:lnTo>
                  <a:lnTo>
                    <a:pt x="7428" y="2197"/>
                  </a:lnTo>
                  <a:lnTo>
                    <a:pt x="7424" y="2197"/>
                  </a:lnTo>
                  <a:lnTo>
                    <a:pt x="7390" y="2197"/>
                  </a:lnTo>
                  <a:lnTo>
                    <a:pt x="7390" y="2197"/>
                  </a:lnTo>
                  <a:lnTo>
                    <a:pt x="7387" y="2197"/>
                  </a:lnTo>
                  <a:lnTo>
                    <a:pt x="7384" y="2196"/>
                  </a:lnTo>
                  <a:lnTo>
                    <a:pt x="7381" y="2193"/>
                  </a:lnTo>
                  <a:lnTo>
                    <a:pt x="7380" y="2190"/>
                  </a:lnTo>
                  <a:lnTo>
                    <a:pt x="7359" y="2124"/>
                  </a:lnTo>
                  <a:lnTo>
                    <a:pt x="7359" y="2124"/>
                  </a:lnTo>
                  <a:lnTo>
                    <a:pt x="7356" y="2122"/>
                  </a:lnTo>
                  <a:lnTo>
                    <a:pt x="7354" y="2119"/>
                  </a:lnTo>
                  <a:lnTo>
                    <a:pt x="7352" y="2118"/>
                  </a:lnTo>
                  <a:lnTo>
                    <a:pt x="7348" y="2117"/>
                  </a:lnTo>
                  <a:lnTo>
                    <a:pt x="7307" y="2117"/>
                  </a:lnTo>
                  <a:lnTo>
                    <a:pt x="7307" y="2117"/>
                  </a:lnTo>
                  <a:lnTo>
                    <a:pt x="7303" y="2118"/>
                  </a:lnTo>
                  <a:lnTo>
                    <a:pt x="7301" y="2119"/>
                  </a:lnTo>
                  <a:lnTo>
                    <a:pt x="7299" y="2122"/>
                  </a:lnTo>
                  <a:lnTo>
                    <a:pt x="7297" y="2124"/>
                  </a:lnTo>
                  <a:lnTo>
                    <a:pt x="7278" y="2190"/>
                  </a:lnTo>
                  <a:lnTo>
                    <a:pt x="7278" y="2190"/>
                  </a:lnTo>
                  <a:lnTo>
                    <a:pt x="7276" y="2193"/>
                  </a:lnTo>
                  <a:lnTo>
                    <a:pt x="7274" y="2196"/>
                  </a:lnTo>
                  <a:lnTo>
                    <a:pt x="7271" y="2197"/>
                  </a:lnTo>
                  <a:lnTo>
                    <a:pt x="7268" y="2197"/>
                  </a:lnTo>
                  <a:lnTo>
                    <a:pt x="7249" y="2197"/>
                  </a:lnTo>
                  <a:lnTo>
                    <a:pt x="7233" y="2197"/>
                  </a:lnTo>
                  <a:lnTo>
                    <a:pt x="7233" y="2197"/>
                  </a:lnTo>
                  <a:lnTo>
                    <a:pt x="7229" y="2197"/>
                  </a:lnTo>
                  <a:lnTo>
                    <a:pt x="7227" y="2196"/>
                  </a:lnTo>
                  <a:lnTo>
                    <a:pt x="7225" y="2193"/>
                  </a:lnTo>
                  <a:lnTo>
                    <a:pt x="7223" y="2190"/>
                  </a:lnTo>
                  <a:lnTo>
                    <a:pt x="7201" y="2124"/>
                  </a:lnTo>
                  <a:lnTo>
                    <a:pt x="7201" y="2124"/>
                  </a:lnTo>
                  <a:lnTo>
                    <a:pt x="7200" y="2122"/>
                  </a:lnTo>
                  <a:lnTo>
                    <a:pt x="7197" y="2119"/>
                  </a:lnTo>
                  <a:lnTo>
                    <a:pt x="7195" y="2118"/>
                  </a:lnTo>
                  <a:lnTo>
                    <a:pt x="7191" y="2117"/>
                  </a:lnTo>
                  <a:lnTo>
                    <a:pt x="7149" y="2117"/>
                  </a:lnTo>
                  <a:lnTo>
                    <a:pt x="7149" y="2117"/>
                  </a:lnTo>
                  <a:lnTo>
                    <a:pt x="7147" y="2118"/>
                  </a:lnTo>
                  <a:lnTo>
                    <a:pt x="7143" y="2119"/>
                  </a:lnTo>
                  <a:lnTo>
                    <a:pt x="7142" y="2122"/>
                  </a:lnTo>
                  <a:lnTo>
                    <a:pt x="7139" y="2124"/>
                  </a:lnTo>
                  <a:lnTo>
                    <a:pt x="7121" y="2190"/>
                  </a:lnTo>
                  <a:lnTo>
                    <a:pt x="7121" y="2190"/>
                  </a:lnTo>
                  <a:lnTo>
                    <a:pt x="7120" y="2193"/>
                  </a:lnTo>
                  <a:lnTo>
                    <a:pt x="7117" y="2196"/>
                  </a:lnTo>
                  <a:lnTo>
                    <a:pt x="7114" y="2197"/>
                  </a:lnTo>
                  <a:lnTo>
                    <a:pt x="7111" y="2197"/>
                  </a:lnTo>
                  <a:lnTo>
                    <a:pt x="7077" y="2197"/>
                  </a:lnTo>
                  <a:lnTo>
                    <a:pt x="7077" y="2197"/>
                  </a:lnTo>
                  <a:lnTo>
                    <a:pt x="7073" y="2197"/>
                  </a:lnTo>
                  <a:lnTo>
                    <a:pt x="7070" y="2196"/>
                  </a:lnTo>
                  <a:lnTo>
                    <a:pt x="7068" y="2193"/>
                  </a:lnTo>
                  <a:lnTo>
                    <a:pt x="7067" y="2190"/>
                  </a:lnTo>
                  <a:lnTo>
                    <a:pt x="7044" y="2124"/>
                  </a:lnTo>
                  <a:lnTo>
                    <a:pt x="7044" y="2124"/>
                  </a:lnTo>
                  <a:lnTo>
                    <a:pt x="7043" y="2122"/>
                  </a:lnTo>
                  <a:lnTo>
                    <a:pt x="7041" y="2119"/>
                  </a:lnTo>
                  <a:lnTo>
                    <a:pt x="7037" y="2118"/>
                  </a:lnTo>
                  <a:lnTo>
                    <a:pt x="7035" y="2117"/>
                  </a:lnTo>
                  <a:lnTo>
                    <a:pt x="6993" y="2117"/>
                  </a:lnTo>
                  <a:lnTo>
                    <a:pt x="6993" y="2117"/>
                  </a:lnTo>
                  <a:lnTo>
                    <a:pt x="6990" y="2118"/>
                  </a:lnTo>
                  <a:lnTo>
                    <a:pt x="6986" y="2119"/>
                  </a:lnTo>
                  <a:lnTo>
                    <a:pt x="6984" y="2122"/>
                  </a:lnTo>
                  <a:lnTo>
                    <a:pt x="6983" y="2124"/>
                  </a:lnTo>
                  <a:lnTo>
                    <a:pt x="6963" y="2190"/>
                  </a:lnTo>
                  <a:lnTo>
                    <a:pt x="6963" y="2190"/>
                  </a:lnTo>
                  <a:lnTo>
                    <a:pt x="6962" y="2193"/>
                  </a:lnTo>
                  <a:lnTo>
                    <a:pt x="6959" y="2196"/>
                  </a:lnTo>
                  <a:lnTo>
                    <a:pt x="6957" y="2197"/>
                  </a:lnTo>
                  <a:lnTo>
                    <a:pt x="6954" y="2197"/>
                  </a:lnTo>
                  <a:lnTo>
                    <a:pt x="6936" y="2197"/>
                  </a:lnTo>
                  <a:lnTo>
                    <a:pt x="6919" y="2197"/>
                  </a:lnTo>
                  <a:lnTo>
                    <a:pt x="6919" y="2197"/>
                  </a:lnTo>
                  <a:lnTo>
                    <a:pt x="6916" y="2197"/>
                  </a:lnTo>
                  <a:lnTo>
                    <a:pt x="6914" y="2196"/>
                  </a:lnTo>
                  <a:lnTo>
                    <a:pt x="6911" y="2193"/>
                  </a:lnTo>
                  <a:lnTo>
                    <a:pt x="6909" y="2190"/>
                  </a:lnTo>
                  <a:lnTo>
                    <a:pt x="6888" y="2124"/>
                  </a:lnTo>
                  <a:lnTo>
                    <a:pt x="6888" y="2124"/>
                  </a:lnTo>
                  <a:lnTo>
                    <a:pt x="6885" y="2122"/>
                  </a:lnTo>
                  <a:lnTo>
                    <a:pt x="6884" y="2119"/>
                  </a:lnTo>
                  <a:lnTo>
                    <a:pt x="6880" y="2118"/>
                  </a:lnTo>
                  <a:lnTo>
                    <a:pt x="6878" y="2117"/>
                  </a:lnTo>
                  <a:lnTo>
                    <a:pt x="6836" y="2117"/>
                  </a:lnTo>
                  <a:lnTo>
                    <a:pt x="6836" y="2117"/>
                  </a:lnTo>
                  <a:lnTo>
                    <a:pt x="6832" y="2118"/>
                  </a:lnTo>
                  <a:lnTo>
                    <a:pt x="6830" y="2119"/>
                  </a:lnTo>
                  <a:lnTo>
                    <a:pt x="6827" y="2122"/>
                  </a:lnTo>
                  <a:lnTo>
                    <a:pt x="6826" y="2124"/>
                  </a:lnTo>
                  <a:lnTo>
                    <a:pt x="6806" y="2190"/>
                  </a:lnTo>
                  <a:lnTo>
                    <a:pt x="6806" y="2190"/>
                  </a:lnTo>
                  <a:lnTo>
                    <a:pt x="6805" y="2193"/>
                  </a:lnTo>
                  <a:lnTo>
                    <a:pt x="6803" y="2196"/>
                  </a:lnTo>
                  <a:lnTo>
                    <a:pt x="6800" y="2197"/>
                  </a:lnTo>
                  <a:lnTo>
                    <a:pt x="6797" y="2197"/>
                  </a:lnTo>
                  <a:lnTo>
                    <a:pt x="6762" y="2197"/>
                  </a:lnTo>
                  <a:lnTo>
                    <a:pt x="6762" y="2197"/>
                  </a:lnTo>
                  <a:lnTo>
                    <a:pt x="6760" y="2197"/>
                  </a:lnTo>
                  <a:lnTo>
                    <a:pt x="6756" y="2196"/>
                  </a:lnTo>
                  <a:lnTo>
                    <a:pt x="6753" y="2193"/>
                  </a:lnTo>
                  <a:lnTo>
                    <a:pt x="6752" y="2190"/>
                  </a:lnTo>
                  <a:lnTo>
                    <a:pt x="6730" y="2124"/>
                  </a:lnTo>
                  <a:lnTo>
                    <a:pt x="6730" y="2124"/>
                  </a:lnTo>
                  <a:lnTo>
                    <a:pt x="6729" y="2122"/>
                  </a:lnTo>
                  <a:lnTo>
                    <a:pt x="6726" y="2119"/>
                  </a:lnTo>
                  <a:lnTo>
                    <a:pt x="6724" y="2118"/>
                  </a:lnTo>
                  <a:lnTo>
                    <a:pt x="6720" y="2117"/>
                  </a:lnTo>
                  <a:lnTo>
                    <a:pt x="6679" y="2117"/>
                  </a:lnTo>
                  <a:lnTo>
                    <a:pt x="6679" y="2117"/>
                  </a:lnTo>
                  <a:lnTo>
                    <a:pt x="6676" y="2118"/>
                  </a:lnTo>
                  <a:lnTo>
                    <a:pt x="6673" y="2119"/>
                  </a:lnTo>
                  <a:lnTo>
                    <a:pt x="6671" y="2122"/>
                  </a:lnTo>
                  <a:lnTo>
                    <a:pt x="6670" y="2124"/>
                  </a:lnTo>
                  <a:lnTo>
                    <a:pt x="6650" y="2190"/>
                  </a:lnTo>
                  <a:lnTo>
                    <a:pt x="6650" y="2190"/>
                  </a:lnTo>
                  <a:lnTo>
                    <a:pt x="6649" y="2193"/>
                  </a:lnTo>
                  <a:lnTo>
                    <a:pt x="6646" y="2196"/>
                  </a:lnTo>
                  <a:lnTo>
                    <a:pt x="6644" y="2197"/>
                  </a:lnTo>
                  <a:lnTo>
                    <a:pt x="6640" y="2197"/>
                  </a:lnTo>
                  <a:lnTo>
                    <a:pt x="6621" y="2197"/>
                  </a:lnTo>
                  <a:lnTo>
                    <a:pt x="6605" y="2197"/>
                  </a:lnTo>
                  <a:lnTo>
                    <a:pt x="6605" y="2197"/>
                  </a:lnTo>
                  <a:lnTo>
                    <a:pt x="6602" y="2197"/>
                  </a:lnTo>
                  <a:lnTo>
                    <a:pt x="6599" y="2196"/>
                  </a:lnTo>
                  <a:lnTo>
                    <a:pt x="6597" y="2193"/>
                  </a:lnTo>
                  <a:lnTo>
                    <a:pt x="6596" y="2190"/>
                  </a:lnTo>
                  <a:lnTo>
                    <a:pt x="6573" y="2124"/>
                  </a:lnTo>
                  <a:lnTo>
                    <a:pt x="6573" y="2124"/>
                  </a:lnTo>
                  <a:lnTo>
                    <a:pt x="6572" y="2122"/>
                  </a:lnTo>
                  <a:lnTo>
                    <a:pt x="6570" y="2119"/>
                  </a:lnTo>
                  <a:lnTo>
                    <a:pt x="6567" y="2118"/>
                  </a:lnTo>
                  <a:lnTo>
                    <a:pt x="6563" y="2117"/>
                  </a:lnTo>
                  <a:lnTo>
                    <a:pt x="6522" y="2117"/>
                  </a:lnTo>
                  <a:lnTo>
                    <a:pt x="6522" y="2117"/>
                  </a:lnTo>
                  <a:lnTo>
                    <a:pt x="6519" y="2118"/>
                  </a:lnTo>
                  <a:lnTo>
                    <a:pt x="6515" y="2119"/>
                  </a:lnTo>
                  <a:lnTo>
                    <a:pt x="6514" y="2122"/>
                  </a:lnTo>
                  <a:lnTo>
                    <a:pt x="6512" y="2124"/>
                  </a:lnTo>
                  <a:lnTo>
                    <a:pt x="6493" y="2190"/>
                  </a:lnTo>
                  <a:lnTo>
                    <a:pt x="6493" y="2190"/>
                  </a:lnTo>
                  <a:lnTo>
                    <a:pt x="6491" y="2193"/>
                  </a:lnTo>
                  <a:lnTo>
                    <a:pt x="6489" y="2196"/>
                  </a:lnTo>
                  <a:lnTo>
                    <a:pt x="6486" y="2197"/>
                  </a:lnTo>
                  <a:lnTo>
                    <a:pt x="6483" y="2197"/>
                  </a:lnTo>
                  <a:lnTo>
                    <a:pt x="6449" y="2197"/>
                  </a:lnTo>
                  <a:lnTo>
                    <a:pt x="6449" y="2197"/>
                  </a:lnTo>
                  <a:lnTo>
                    <a:pt x="6445" y="2197"/>
                  </a:lnTo>
                  <a:lnTo>
                    <a:pt x="6443" y="2196"/>
                  </a:lnTo>
                  <a:lnTo>
                    <a:pt x="6440" y="2193"/>
                  </a:lnTo>
                  <a:lnTo>
                    <a:pt x="6439" y="2190"/>
                  </a:lnTo>
                  <a:lnTo>
                    <a:pt x="6417" y="2124"/>
                  </a:lnTo>
                  <a:lnTo>
                    <a:pt x="6417" y="2124"/>
                  </a:lnTo>
                  <a:lnTo>
                    <a:pt x="6415" y="2122"/>
                  </a:lnTo>
                  <a:lnTo>
                    <a:pt x="6413" y="2119"/>
                  </a:lnTo>
                  <a:lnTo>
                    <a:pt x="6409" y="2118"/>
                  </a:lnTo>
                  <a:lnTo>
                    <a:pt x="6407" y="2117"/>
                  </a:lnTo>
                  <a:lnTo>
                    <a:pt x="6365" y="2117"/>
                  </a:lnTo>
                  <a:lnTo>
                    <a:pt x="6365" y="2117"/>
                  </a:lnTo>
                  <a:lnTo>
                    <a:pt x="6361" y="2118"/>
                  </a:lnTo>
                  <a:lnTo>
                    <a:pt x="6359" y="2119"/>
                  </a:lnTo>
                  <a:lnTo>
                    <a:pt x="6356" y="2122"/>
                  </a:lnTo>
                  <a:lnTo>
                    <a:pt x="6355" y="2124"/>
                  </a:lnTo>
                  <a:lnTo>
                    <a:pt x="6335" y="2190"/>
                  </a:lnTo>
                  <a:lnTo>
                    <a:pt x="6335" y="2190"/>
                  </a:lnTo>
                  <a:lnTo>
                    <a:pt x="6334" y="2193"/>
                  </a:lnTo>
                  <a:lnTo>
                    <a:pt x="6332" y="2196"/>
                  </a:lnTo>
                  <a:lnTo>
                    <a:pt x="6329" y="2197"/>
                  </a:lnTo>
                  <a:lnTo>
                    <a:pt x="6325" y="2197"/>
                  </a:lnTo>
                  <a:lnTo>
                    <a:pt x="6308" y="2197"/>
                  </a:lnTo>
                  <a:lnTo>
                    <a:pt x="6291" y="2197"/>
                  </a:lnTo>
                  <a:lnTo>
                    <a:pt x="6291" y="2197"/>
                  </a:lnTo>
                  <a:lnTo>
                    <a:pt x="6288" y="2197"/>
                  </a:lnTo>
                  <a:lnTo>
                    <a:pt x="6285" y="2196"/>
                  </a:lnTo>
                  <a:lnTo>
                    <a:pt x="6282" y="2193"/>
                  </a:lnTo>
                  <a:lnTo>
                    <a:pt x="6281" y="2190"/>
                  </a:lnTo>
                  <a:lnTo>
                    <a:pt x="6260" y="2124"/>
                  </a:lnTo>
                  <a:lnTo>
                    <a:pt x="6260" y="2124"/>
                  </a:lnTo>
                  <a:lnTo>
                    <a:pt x="6258" y="2122"/>
                  </a:lnTo>
                  <a:lnTo>
                    <a:pt x="6255" y="2119"/>
                  </a:lnTo>
                  <a:lnTo>
                    <a:pt x="6253" y="2118"/>
                  </a:lnTo>
                  <a:lnTo>
                    <a:pt x="6250" y="2117"/>
                  </a:lnTo>
                  <a:lnTo>
                    <a:pt x="6208" y="2117"/>
                  </a:lnTo>
                  <a:lnTo>
                    <a:pt x="6208" y="2117"/>
                  </a:lnTo>
                  <a:lnTo>
                    <a:pt x="6205" y="2118"/>
                  </a:lnTo>
                  <a:lnTo>
                    <a:pt x="6202" y="2119"/>
                  </a:lnTo>
                  <a:lnTo>
                    <a:pt x="6200" y="2122"/>
                  </a:lnTo>
                  <a:lnTo>
                    <a:pt x="6198" y="2124"/>
                  </a:lnTo>
                  <a:lnTo>
                    <a:pt x="6179" y="2190"/>
                  </a:lnTo>
                  <a:lnTo>
                    <a:pt x="6179" y="2190"/>
                  </a:lnTo>
                  <a:lnTo>
                    <a:pt x="6177" y="2193"/>
                  </a:lnTo>
                  <a:lnTo>
                    <a:pt x="6175" y="2196"/>
                  </a:lnTo>
                  <a:lnTo>
                    <a:pt x="6173" y="2197"/>
                  </a:lnTo>
                  <a:lnTo>
                    <a:pt x="6169" y="2197"/>
                  </a:lnTo>
                  <a:lnTo>
                    <a:pt x="6134" y="2197"/>
                  </a:lnTo>
                  <a:lnTo>
                    <a:pt x="6134" y="2197"/>
                  </a:lnTo>
                  <a:lnTo>
                    <a:pt x="6132" y="2197"/>
                  </a:lnTo>
                  <a:lnTo>
                    <a:pt x="6128" y="2196"/>
                  </a:lnTo>
                  <a:lnTo>
                    <a:pt x="6126" y="2193"/>
                  </a:lnTo>
                  <a:lnTo>
                    <a:pt x="6124" y="2190"/>
                  </a:lnTo>
                  <a:lnTo>
                    <a:pt x="6102" y="2124"/>
                  </a:lnTo>
                  <a:lnTo>
                    <a:pt x="6102" y="2124"/>
                  </a:lnTo>
                  <a:lnTo>
                    <a:pt x="6101" y="2122"/>
                  </a:lnTo>
                  <a:lnTo>
                    <a:pt x="6099" y="2119"/>
                  </a:lnTo>
                  <a:lnTo>
                    <a:pt x="6096" y="2118"/>
                  </a:lnTo>
                  <a:lnTo>
                    <a:pt x="6092" y="2117"/>
                  </a:lnTo>
                  <a:lnTo>
                    <a:pt x="6050" y="2117"/>
                  </a:lnTo>
                  <a:lnTo>
                    <a:pt x="6050" y="2117"/>
                  </a:lnTo>
                  <a:lnTo>
                    <a:pt x="6048" y="2118"/>
                  </a:lnTo>
                  <a:lnTo>
                    <a:pt x="6046" y="2119"/>
                  </a:lnTo>
                  <a:lnTo>
                    <a:pt x="6043" y="2122"/>
                  </a:lnTo>
                  <a:lnTo>
                    <a:pt x="6042" y="2124"/>
                  </a:lnTo>
                  <a:lnTo>
                    <a:pt x="6022" y="2190"/>
                  </a:lnTo>
                  <a:lnTo>
                    <a:pt x="6022" y="2190"/>
                  </a:lnTo>
                  <a:lnTo>
                    <a:pt x="6021" y="2193"/>
                  </a:lnTo>
                  <a:lnTo>
                    <a:pt x="6018" y="2196"/>
                  </a:lnTo>
                  <a:lnTo>
                    <a:pt x="6015" y="2197"/>
                  </a:lnTo>
                  <a:lnTo>
                    <a:pt x="6012" y="2197"/>
                  </a:lnTo>
                  <a:lnTo>
                    <a:pt x="5994" y="2197"/>
                  </a:lnTo>
                  <a:lnTo>
                    <a:pt x="5978" y="2197"/>
                  </a:lnTo>
                  <a:lnTo>
                    <a:pt x="5978" y="2197"/>
                  </a:lnTo>
                  <a:lnTo>
                    <a:pt x="5974" y="2197"/>
                  </a:lnTo>
                  <a:lnTo>
                    <a:pt x="5972" y="2196"/>
                  </a:lnTo>
                  <a:lnTo>
                    <a:pt x="5969" y="2193"/>
                  </a:lnTo>
                  <a:lnTo>
                    <a:pt x="5968" y="2190"/>
                  </a:lnTo>
                  <a:lnTo>
                    <a:pt x="5946" y="2124"/>
                  </a:lnTo>
                  <a:lnTo>
                    <a:pt x="5946" y="2124"/>
                  </a:lnTo>
                  <a:lnTo>
                    <a:pt x="5944" y="2122"/>
                  </a:lnTo>
                  <a:lnTo>
                    <a:pt x="5942" y="2119"/>
                  </a:lnTo>
                  <a:lnTo>
                    <a:pt x="5939" y="2118"/>
                  </a:lnTo>
                  <a:lnTo>
                    <a:pt x="5936" y="2117"/>
                  </a:lnTo>
                  <a:lnTo>
                    <a:pt x="5894" y="2117"/>
                  </a:lnTo>
                  <a:lnTo>
                    <a:pt x="5894" y="2117"/>
                  </a:lnTo>
                  <a:lnTo>
                    <a:pt x="5891" y="2118"/>
                  </a:lnTo>
                  <a:lnTo>
                    <a:pt x="5888" y="2119"/>
                  </a:lnTo>
                  <a:lnTo>
                    <a:pt x="5885" y="2122"/>
                  </a:lnTo>
                  <a:lnTo>
                    <a:pt x="5884" y="2124"/>
                  </a:lnTo>
                  <a:lnTo>
                    <a:pt x="5865" y="2190"/>
                  </a:lnTo>
                  <a:lnTo>
                    <a:pt x="5865" y="2190"/>
                  </a:lnTo>
                  <a:lnTo>
                    <a:pt x="5863" y="2193"/>
                  </a:lnTo>
                  <a:lnTo>
                    <a:pt x="5862" y="2196"/>
                  </a:lnTo>
                  <a:lnTo>
                    <a:pt x="5858" y="2197"/>
                  </a:lnTo>
                  <a:lnTo>
                    <a:pt x="5856" y="2197"/>
                  </a:lnTo>
                  <a:lnTo>
                    <a:pt x="5821" y="2197"/>
                  </a:lnTo>
                  <a:lnTo>
                    <a:pt x="5821" y="2197"/>
                  </a:lnTo>
                  <a:lnTo>
                    <a:pt x="5817" y="2197"/>
                  </a:lnTo>
                  <a:lnTo>
                    <a:pt x="5815" y="2196"/>
                  </a:lnTo>
                  <a:lnTo>
                    <a:pt x="5812" y="2193"/>
                  </a:lnTo>
                  <a:lnTo>
                    <a:pt x="5810" y="2190"/>
                  </a:lnTo>
                  <a:lnTo>
                    <a:pt x="5789" y="2124"/>
                  </a:lnTo>
                  <a:lnTo>
                    <a:pt x="5789" y="2124"/>
                  </a:lnTo>
                  <a:lnTo>
                    <a:pt x="5788" y="2122"/>
                  </a:lnTo>
                  <a:lnTo>
                    <a:pt x="5785" y="2119"/>
                  </a:lnTo>
                  <a:lnTo>
                    <a:pt x="5782" y="2118"/>
                  </a:lnTo>
                  <a:lnTo>
                    <a:pt x="5779" y="2117"/>
                  </a:lnTo>
                  <a:lnTo>
                    <a:pt x="5737" y="2117"/>
                  </a:lnTo>
                  <a:lnTo>
                    <a:pt x="5737" y="2117"/>
                  </a:lnTo>
                  <a:lnTo>
                    <a:pt x="5733" y="2118"/>
                  </a:lnTo>
                  <a:lnTo>
                    <a:pt x="5731" y="2119"/>
                  </a:lnTo>
                  <a:lnTo>
                    <a:pt x="5729" y="2122"/>
                  </a:lnTo>
                  <a:lnTo>
                    <a:pt x="5727" y="2124"/>
                  </a:lnTo>
                  <a:lnTo>
                    <a:pt x="5708" y="2190"/>
                  </a:lnTo>
                  <a:lnTo>
                    <a:pt x="5708" y="2190"/>
                  </a:lnTo>
                  <a:lnTo>
                    <a:pt x="5706" y="2193"/>
                  </a:lnTo>
                  <a:lnTo>
                    <a:pt x="5704" y="2196"/>
                  </a:lnTo>
                  <a:lnTo>
                    <a:pt x="5701" y="2197"/>
                  </a:lnTo>
                  <a:lnTo>
                    <a:pt x="5698" y="2197"/>
                  </a:lnTo>
                  <a:lnTo>
                    <a:pt x="5680" y="2197"/>
                  </a:lnTo>
                  <a:lnTo>
                    <a:pt x="5663" y="2197"/>
                  </a:lnTo>
                  <a:lnTo>
                    <a:pt x="5663" y="2197"/>
                  </a:lnTo>
                  <a:lnTo>
                    <a:pt x="5661" y="2197"/>
                  </a:lnTo>
                  <a:lnTo>
                    <a:pt x="5657" y="2196"/>
                  </a:lnTo>
                  <a:lnTo>
                    <a:pt x="5655" y="2193"/>
                  </a:lnTo>
                  <a:lnTo>
                    <a:pt x="5653" y="2190"/>
                  </a:lnTo>
                  <a:lnTo>
                    <a:pt x="5632" y="2124"/>
                  </a:lnTo>
                  <a:lnTo>
                    <a:pt x="5632" y="2124"/>
                  </a:lnTo>
                  <a:lnTo>
                    <a:pt x="5630" y="2122"/>
                  </a:lnTo>
                  <a:lnTo>
                    <a:pt x="5627" y="2119"/>
                  </a:lnTo>
                  <a:lnTo>
                    <a:pt x="5625" y="2118"/>
                  </a:lnTo>
                  <a:lnTo>
                    <a:pt x="5621" y="2117"/>
                  </a:lnTo>
                  <a:lnTo>
                    <a:pt x="5581" y="2117"/>
                  </a:lnTo>
                  <a:lnTo>
                    <a:pt x="5581" y="2117"/>
                  </a:lnTo>
                  <a:lnTo>
                    <a:pt x="5577" y="2118"/>
                  </a:lnTo>
                  <a:lnTo>
                    <a:pt x="5574" y="2119"/>
                  </a:lnTo>
                  <a:lnTo>
                    <a:pt x="5572" y="2122"/>
                  </a:lnTo>
                  <a:lnTo>
                    <a:pt x="5571" y="2124"/>
                  </a:lnTo>
                  <a:lnTo>
                    <a:pt x="5551" y="2190"/>
                  </a:lnTo>
                  <a:lnTo>
                    <a:pt x="5551" y="2190"/>
                  </a:lnTo>
                  <a:lnTo>
                    <a:pt x="5550" y="2193"/>
                  </a:lnTo>
                  <a:lnTo>
                    <a:pt x="5547" y="2196"/>
                  </a:lnTo>
                  <a:lnTo>
                    <a:pt x="5545" y="2197"/>
                  </a:lnTo>
                  <a:lnTo>
                    <a:pt x="5541" y="2197"/>
                  </a:lnTo>
                  <a:lnTo>
                    <a:pt x="5507" y="2197"/>
                  </a:lnTo>
                  <a:lnTo>
                    <a:pt x="5507" y="2197"/>
                  </a:lnTo>
                  <a:lnTo>
                    <a:pt x="5503" y="2197"/>
                  </a:lnTo>
                  <a:lnTo>
                    <a:pt x="5500" y="2196"/>
                  </a:lnTo>
                  <a:lnTo>
                    <a:pt x="5498" y="2193"/>
                  </a:lnTo>
                  <a:lnTo>
                    <a:pt x="5497" y="2190"/>
                  </a:lnTo>
                  <a:lnTo>
                    <a:pt x="5474" y="2124"/>
                  </a:lnTo>
                  <a:lnTo>
                    <a:pt x="5474" y="2124"/>
                  </a:lnTo>
                  <a:lnTo>
                    <a:pt x="5473" y="2122"/>
                  </a:lnTo>
                  <a:lnTo>
                    <a:pt x="5471" y="2119"/>
                  </a:lnTo>
                  <a:lnTo>
                    <a:pt x="5468" y="2118"/>
                  </a:lnTo>
                  <a:lnTo>
                    <a:pt x="5465" y="2117"/>
                  </a:lnTo>
                  <a:lnTo>
                    <a:pt x="5423" y="2117"/>
                  </a:lnTo>
                  <a:lnTo>
                    <a:pt x="5423" y="2117"/>
                  </a:lnTo>
                  <a:lnTo>
                    <a:pt x="5420" y="2118"/>
                  </a:lnTo>
                  <a:lnTo>
                    <a:pt x="5417" y="2119"/>
                  </a:lnTo>
                  <a:lnTo>
                    <a:pt x="5415" y="2122"/>
                  </a:lnTo>
                  <a:lnTo>
                    <a:pt x="5413" y="2124"/>
                  </a:lnTo>
                  <a:lnTo>
                    <a:pt x="5394" y="2190"/>
                  </a:lnTo>
                  <a:lnTo>
                    <a:pt x="5394" y="2190"/>
                  </a:lnTo>
                  <a:lnTo>
                    <a:pt x="5393" y="2193"/>
                  </a:lnTo>
                  <a:lnTo>
                    <a:pt x="5391" y="2196"/>
                  </a:lnTo>
                  <a:lnTo>
                    <a:pt x="5387" y="2197"/>
                  </a:lnTo>
                  <a:lnTo>
                    <a:pt x="5384" y="2197"/>
                  </a:lnTo>
                  <a:lnTo>
                    <a:pt x="5366" y="2197"/>
                  </a:lnTo>
                  <a:lnTo>
                    <a:pt x="5350" y="2197"/>
                  </a:lnTo>
                  <a:lnTo>
                    <a:pt x="5350" y="2197"/>
                  </a:lnTo>
                  <a:lnTo>
                    <a:pt x="5346" y="2197"/>
                  </a:lnTo>
                  <a:lnTo>
                    <a:pt x="5344" y="2196"/>
                  </a:lnTo>
                  <a:lnTo>
                    <a:pt x="5341" y="2193"/>
                  </a:lnTo>
                  <a:lnTo>
                    <a:pt x="5340" y="2190"/>
                  </a:lnTo>
                  <a:lnTo>
                    <a:pt x="5318" y="2124"/>
                  </a:lnTo>
                  <a:lnTo>
                    <a:pt x="5318" y="2124"/>
                  </a:lnTo>
                  <a:lnTo>
                    <a:pt x="5317" y="2122"/>
                  </a:lnTo>
                  <a:lnTo>
                    <a:pt x="5314" y="2119"/>
                  </a:lnTo>
                  <a:lnTo>
                    <a:pt x="5310" y="2118"/>
                  </a:lnTo>
                  <a:lnTo>
                    <a:pt x="5308" y="2117"/>
                  </a:lnTo>
                  <a:lnTo>
                    <a:pt x="5266" y="2117"/>
                  </a:lnTo>
                  <a:lnTo>
                    <a:pt x="5266" y="2117"/>
                  </a:lnTo>
                  <a:lnTo>
                    <a:pt x="5264" y="2118"/>
                  </a:lnTo>
                  <a:lnTo>
                    <a:pt x="5260" y="2119"/>
                  </a:lnTo>
                  <a:lnTo>
                    <a:pt x="5257" y="2122"/>
                  </a:lnTo>
                  <a:lnTo>
                    <a:pt x="5256" y="2124"/>
                  </a:lnTo>
                  <a:lnTo>
                    <a:pt x="5236" y="2190"/>
                  </a:lnTo>
                  <a:lnTo>
                    <a:pt x="5236" y="2190"/>
                  </a:lnTo>
                  <a:lnTo>
                    <a:pt x="5235" y="2193"/>
                  </a:lnTo>
                  <a:lnTo>
                    <a:pt x="5233" y="2196"/>
                  </a:lnTo>
                  <a:lnTo>
                    <a:pt x="5230" y="2197"/>
                  </a:lnTo>
                  <a:lnTo>
                    <a:pt x="5228" y="2197"/>
                  </a:lnTo>
                  <a:lnTo>
                    <a:pt x="5192" y="2197"/>
                  </a:lnTo>
                  <a:lnTo>
                    <a:pt x="5192" y="2197"/>
                  </a:lnTo>
                  <a:lnTo>
                    <a:pt x="5190" y="2197"/>
                  </a:lnTo>
                  <a:lnTo>
                    <a:pt x="5187" y="2196"/>
                  </a:lnTo>
                  <a:lnTo>
                    <a:pt x="5185" y="2193"/>
                  </a:lnTo>
                  <a:lnTo>
                    <a:pt x="5182" y="2190"/>
                  </a:lnTo>
                  <a:lnTo>
                    <a:pt x="5161" y="2124"/>
                  </a:lnTo>
                  <a:lnTo>
                    <a:pt x="5161" y="2124"/>
                  </a:lnTo>
                  <a:lnTo>
                    <a:pt x="5160" y="2122"/>
                  </a:lnTo>
                  <a:lnTo>
                    <a:pt x="5158" y="2119"/>
                  </a:lnTo>
                  <a:lnTo>
                    <a:pt x="5154" y="2118"/>
                  </a:lnTo>
                  <a:lnTo>
                    <a:pt x="5151" y="2117"/>
                  </a:lnTo>
                  <a:lnTo>
                    <a:pt x="5109" y="2117"/>
                  </a:lnTo>
                  <a:lnTo>
                    <a:pt x="5109" y="2117"/>
                  </a:lnTo>
                  <a:lnTo>
                    <a:pt x="5106" y="2118"/>
                  </a:lnTo>
                  <a:lnTo>
                    <a:pt x="5103" y="2119"/>
                  </a:lnTo>
                  <a:lnTo>
                    <a:pt x="5101" y="2122"/>
                  </a:lnTo>
                  <a:lnTo>
                    <a:pt x="5100" y="2124"/>
                  </a:lnTo>
                  <a:lnTo>
                    <a:pt x="5080" y="2190"/>
                  </a:lnTo>
                  <a:lnTo>
                    <a:pt x="5080" y="2190"/>
                  </a:lnTo>
                  <a:lnTo>
                    <a:pt x="5079" y="2193"/>
                  </a:lnTo>
                  <a:lnTo>
                    <a:pt x="5076" y="2196"/>
                  </a:lnTo>
                  <a:lnTo>
                    <a:pt x="5074" y="2197"/>
                  </a:lnTo>
                  <a:lnTo>
                    <a:pt x="5070" y="2197"/>
                  </a:lnTo>
                  <a:lnTo>
                    <a:pt x="5053" y="2197"/>
                  </a:lnTo>
                  <a:lnTo>
                    <a:pt x="5035" y="2197"/>
                  </a:lnTo>
                  <a:lnTo>
                    <a:pt x="5035" y="2197"/>
                  </a:lnTo>
                  <a:lnTo>
                    <a:pt x="5033" y="2197"/>
                  </a:lnTo>
                  <a:lnTo>
                    <a:pt x="5029" y="2196"/>
                  </a:lnTo>
                  <a:lnTo>
                    <a:pt x="5027" y="2193"/>
                  </a:lnTo>
                  <a:lnTo>
                    <a:pt x="5026" y="2190"/>
                  </a:lnTo>
                  <a:lnTo>
                    <a:pt x="5003" y="2124"/>
                  </a:lnTo>
                  <a:lnTo>
                    <a:pt x="5003" y="2124"/>
                  </a:lnTo>
                  <a:lnTo>
                    <a:pt x="5002" y="2122"/>
                  </a:lnTo>
                  <a:lnTo>
                    <a:pt x="5000" y="2119"/>
                  </a:lnTo>
                  <a:lnTo>
                    <a:pt x="4997" y="2118"/>
                  </a:lnTo>
                  <a:lnTo>
                    <a:pt x="4994" y="2117"/>
                  </a:lnTo>
                  <a:lnTo>
                    <a:pt x="4953" y="2117"/>
                  </a:lnTo>
                  <a:lnTo>
                    <a:pt x="4953" y="2117"/>
                  </a:lnTo>
                  <a:lnTo>
                    <a:pt x="4949" y="2118"/>
                  </a:lnTo>
                  <a:lnTo>
                    <a:pt x="4947" y="2119"/>
                  </a:lnTo>
                  <a:lnTo>
                    <a:pt x="4944" y="2122"/>
                  </a:lnTo>
                  <a:lnTo>
                    <a:pt x="4943" y="2124"/>
                  </a:lnTo>
                  <a:lnTo>
                    <a:pt x="4923" y="2190"/>
                  </a:lnTo>
                  <a:lnTo>
                    <a:pt x="4923" y="2190"/>
                  </a:lnTo>
                  <a:lnTo>
                    <a:pt x="4922" y="2193"/>
                  </a:lnTo>
                  <a:lnTo>
                    <a:pt x="4920" y="2196"/>
                  </a:lnTo>
                  <a:lnTo>
                    <a:pt x="4917" y="2197"/>
                  </a:lnTo>
                  <a:lnTo>
                    <a:pt x="4913" y="2197"/>
                  </a:lnTo>
                  <a:lnTo>
                    <a:pt x="4879" y="2197"/>
                  </a:lnTo>
                  <a:lnTo>
                    <a:pt x="4879" y="2197"/>
                  </a:lnTo>
                  <a:lnTo>
                    <a:pt x="4875" y="2197"/>
                  </a:lnTo>
                  <a:lnTo>
                    <a:pt x="4873" y="2196"/>
                  </a:lnTo>
                  <a:lnTo>
                    <a:pt x="4870" y="2193"/>
                  </a:lnTo>
                  <a:lnTo>
                    <a:pt x="4869" y="2190"/>
                  </a:lnTo>
                  <a:lnTo>
                    <a:pt x="4847" y="2124"/>
                  </a:lnTo>
                  <a:lnTo>
                    <a:pt x="4847" y="2124"/>
                  </a:lnTo>
                  <a:lnTo>
                    <a:pt x="4846" y="2122"/>
                  </a:lnTo>
                  <a:lnTo>
                    <a:pt x="4843" y="2119"/>
                  </a:lnTo>
                  <a:lnTo>
                    <a:pt x="4841" y="2118"/>
                  </a:lnTo>
                  <a:lnTo>
                    <a:pt x="4837" y="2117"/>
                  </a:lnTo>
                  <a:lnTo>
                    <a:pt x="4795" y="2117"/>
                  </a:lnTo>
                  <a:lnTo>
                    <a:pt x="4795" y="2117"/>
                  </a:lnTo>
                  <a:lnTo>
                    <a:pt x="4792" y="2118"/>
                  </a:lnTo>
                  <a:lnTo>
                    <a:pt x="4789" y="2119"/>
                  </a:lnTo>
                  <a:lnTo>
                    <a:pt x="4788" y="2122"/>
                  </a:lnTo>
                  <a:lnTo>
                    <a:pt x="4785" y="2124"/>
                  </a:lnTo>
                  <a:lnTo>
                    <a:pt x="4767" y="2190"/>
                  </a:lnTo>
                  <a:lnTo>
                    <a:pt x="4767" y="2190"/>
                  </a:lnTo>
                  <a:lnTo>
                    <a:pt x="4765" y="2193"/>
                  </a:lnTo>
                  <a:lnTo>
                    <a:pt x="4763" y="2196"/>
                  </a:lnTo>
                  <a:lnTo>
                    <a:pt x="4759" y="2197"/>
                  </a:lnTo>
                  <a:lnTo>
                    <a:pt x="4757" y="2197"/>
                  </a:lnTo>
                  <a:lnTo>
                    <a:pt x="4738" y="2197"/>
                  </a:lnTo>
                  <a:lnTo>
                    <a:pt x="4722" y="2197"/>
                  </a:lnTo>
                  <a:lnTo>
                    <a:pt x="4722" y="2197"/>
                  </a:lnTo>
                  <a:lnTo>
                    <a:pt x="4719" y="2197"/>
                  </a:lnTo>
                  <a:lnTo>
                    <a:pt x="4716" y="2196"/>
                  </a:lnTo>
                  <a:lnTo>
                    <a:pt x="4714" y="2193"/>
                  </a:lnTo>
                  <a:lnTo>
                    <a:pt x="4712" y="2190"/>
                  </a:lnTo>
                  <a:lnTo>
                    <a:pt x="4690" y="2124"/>
                  </a:lnTo>
                  <a:lnTo>
                    <a:pt x="4690" y="2124"/>
                  </a:lnTo>
                  <a:lnTo>
                    <a:pt x="4689" y="2122"/>
                  </a:lnTo>
                  <a:lnTo>
                    <a:pt x="4686" y="2119"/>
                  </a:lnTo>
                  <a:lnTo>
                    <a:pt x="4683" y="2118"/>
                  </a:lnTo>
                  <a:lnTo>
                    <a:pt x="4680" y="2117"/>
                  </a:lnTo>
                  <a:lnTo>
                    <a:pt x="4638" y="2117"/>
                  </a:lnTo>
                  <a:lnTo>
                    <a:pt x="4638" y="2117"/>
                  </a:lnTo>
                  <a:lnTo>
                    <a:pt x="4635" y="2118"/>
                  </a:lnTo>
                  <a:lnTo>
                    <a:pt x="4632" y="2119"/>
                  </a:lnTo>
                  <a:lnTo>
                    <a:pt x="4630" y="2122"/>
                  </a:lnTo>
                  <a:lnTo>
                    <a:pt x="4628" y="2124"/>
                  </a:lnTo>
                  <a:lnTo>
                    <a:pt x="4609" y="2190"/>
                  </a:lnTo>
                  <a:lnTo>
                    <a:pt x="4609" y="2190"/>
                  </a:lnTo>
                  <a:lnTo>
                    <a:pt x="4608" y="2193"/>
                  </a:lnTo>
                  <a:lnTo>
                    <a:pt x="4605" y="2196"/>
                  </a:lnTo>
                  <a:lnTo>
                    <a:pt x="4603" y="2197"/>
                  </a:lnTo>
                  <a:lnTo>
                    <a:pt x="4599" y="2197"/>
                  </a:lnTo>
                  <a:lnTo>
                    <a:pt x="4564" y="2197"/>
                  </a:lnTo>
                  <a:lnTo>
                    <a:pt x="4564" y="2197"/>
                  </a:lnTo>
                  <a:lnTo>
                    <a:pt x="4562" y="2197"/>
                  </a:lnTo>
                  <a:lnTo>
                    <a:pt x="4558" y="2196"/>
                  </a:lnTo>
                  <a:lnTo>
                    <a:pt x="4557" y="2193"/>
                  </a:lnTo>
                  <a:lnTo>
                    <a:pt x="4554" y="2190"/>
                  </a:lnTo>
                  <a:lnTo>
                    <a:pt x="4534" y="2124"/>
                  </a:lnTo>
                  <a:lnTo>
                    <a:pt x="4534" y="2124"/>
                  </a:lnTo>
                  <a:lnTo>
                    <a:pt x="4531" y="2122"/>
                  </a:lnTo>
                  <a:lnTo>
                    <a:pt x="4529" y="2119"/>
                  </a:lnTo>
                  <a:lnTo>
                    <a:pt x="4526" y="2118"/>
                  </a:lnTo>
                  <a:lnTo>
                    <a:pt x="4524" y="2117"/>
                  </a:lnTo>
                  <a:lnTo>
                    <a:pt x="4482" y="2117"/>
                  </a:lnTo>
                  <a:lnTo>
                    <a:pt x="4482" y="2117"/>
                  </a:lnTo>
                  <a:lnTo>
                    <a:pt x="4478" y="2118"/>
                  </a:lnTo>
                  <a:lnTo>
                    <a:pt x="4476" y="2119"/>
                  </a:lnTo>
                  <a:lnTo>
                    <a:pt x="4473" y="2122"/>
                  </a:lnTo>
                  <a:lnTo>
                    <a:pt x="4472" y="2124"/>
                  </a:lnTo>
                  <a:lnTo>
                    <a:pt x="4452" y="2190"/>
                  </a:lnTo>
                  <a:lnTo>
                    <a:pt x="4452" y="2190"/>
                  </a:lnTo>
                  <a:lnTo>
                    <a:pt x="4451" y="2193"/>
                  </a:lnTo>
                  <a:lnTo>
                    <a:pt x="4448" y="2196"/>
                  </a:lnTo>
                  <a:lnTo>
                    <a:pt x="4446" y="2197"/>
                  </a:lnTo>
                  <a:lnTo>
                    <a:pt x="4442" y="2197"/>
                  </a:lnTo>
                  <a:lnTo>
                    <a:pt x="4425" y="2197"/>
                  </a:lnTo>
                  <a:lnTo>
                    <a:pt x="4408" y="2197"/>
                  </a:lnTo>
                  <a:lnTo>
                    <a:pt x="4408" y="2197"/>
                  </a:lnTo>
                  <a:lnTo>
                    <a:pt x="4405" y="2197"/>
                  </a:lnTo>
                  <a:lnTo>
                    <a:pt x="4402" y="2196"/>
                  </a:lnTo>
                  <a:lnTo>
                    <a:pt x="4399" y="2193"/>
                  </a:lnTo>
                  <a:lnTo>
                    <a:pt x="4398" y="2190"/>
                  </a:lnTo>
                  <a:lnTo>
                    <a:pt x="4376" y="2124"/>
                  </a:lnTo>
                  <a:lnTo>
                    <a:pt x="4376" y="2124"/>
                  </a:lnTo>
                  <a:lnTo>
                    <a:pt x="4374" y="2122"/>
                  </a:lnTo>
                  <a:lnTo>
                    <a:pt x="4372" y="2119"/>
                  </a:lnTo>
                  <a:lnTo>
                    <a:pt x="4369" y="2118"/>
                  </a:lnTo>
                  <a:lnTo>
                    <a:pt x="4366" y="2117"/>
                  </a:lnTo>
                  <a:lnTo>
                    <a:pt x="4324" y="2117"/>
                  </a:lnTo>
                  <a:lnTo>
                    <a:pt x="4324" y="2117"/>
                  </a:lnTo>
                  <a:lnTo>
                    <a:pt x="4321" y="2118"/>
                  </a:lnTo>
                  <a:lnTo>
                    <a:pt x="4319" y="2119"/>
                  </a:lnTo>
                  <a:lnTo>
                    <a:pt x="4316" y="2122"/>
                  </a:lnTo>
                  <a:lnTo>
                    <a:pt x="4315" y="2124"/>
                  </a:lnTo>
                  <a:lnTo>
                    <a:pt x="4295" y="2190"/>
                  </a:lnTo>
                  <a:lnTo>
                    <a:pt x="4295" y="2190"/>
                  </a:lnTo>
                  <a:lnTo>
                    <a:pt x="4294" y="2193"/>
                  </a:lnTo>
                  <a:lnTo>
                    <a:pt x="4292" y="2196"/>
                  </a:lnTo>
                  <a:lnTo>
                    <a:pt x="4288" y="2197"/>
                  </a:lnTo>
                  <a:lnTo>
                    <a:pt x="4286" y="2197"/>
                  </a:lnTo>
                  <a:lnTo>
                    <a:pt x="4251" y="2197"/>
                  </a:lnTo>
                  <a:lnTo>
                    <a:pt x="4251" y="2197"/>
                  </a:lnTo>
                  <a:lnTo>
                    <a:pt x="4247" y="2197"/>
                  </a:lnTo>
                  <a:lnTo>
                    <a:pt x="4245" y="2196"/>
                  </a:lnTo>
                  <a:lnTo>
                    <a:pt x="4242" y="2193"/>
                  </a:lnTo>
                  <a:lnTo>
                    <a:pt x="4241" y="2190"/>
                  </a:lnTo>
                  <a:lnTo>
                    <a:pt x="4219" y="2124"/>
                  </a:lnTo>
                  <a:lnTo>
                    <a:pt x="4219" y="2124"/>
                  </a:lnTo>
                  <a:lnTo>
                    <a:pt x="4218" y="2122"/>
                  </a:lnTo>
                  <a:lnTo>
                    <a:pt x="4215" y="2119"/>
                  </a:lnTo>
                  <a:lnTo>
                    <a:pt x="4213" y="2118"/>
                  </a:lnTo>
                  <a:lnTo>
                    <a:pt x="4209" y="2117"/>
                  </a:lnTo>
                  <a:lnTo>
                    <a:pt x="4167" y="2117"/>
                  </a:lnTo>
                  <a:lnTo>
                    <a:pt x="4167" y="2117"/>
                  </a:lnTo>
                  <a:lnTo>
                    <a:pt x="4165" y="2118"/>
                  </a:lnTo>
                  <a:lnTo>
                    <a:pt x="4161" y="2119"/>
                  </a:lnTo>
                  <a:lnTo>
                    <a:pt x="4159" y="2122"/>
                  </a:lnTo>
                  <a:lnTo>
                    <a:pt x="4157" y="2124"/>
                  </a:lnTo>
                  <a:lnTo>
                    <a:pt x="4139" y="2190"/>
                  </a:lnTo>
                  <a:lnTo>
                    <a:pt x="4139" y="2190"/>
                  </a:lnTo>
                  <a:lnTo>
                    <a:pt x="4136" y="2193"/>
                  </a:lnTo>
                  <a:lnTo>
                    <a:pt x="4135" y="2196"/>
                  </a:lnTo>
                  <a:lnTo>
                    <a:pt x="4131" y="2197"/>
                  </a:lnTo>
                  <a:lnTo>
                    <a:pt x="4129" y="2197"/>
                  </a:lnTo>
                  <a:lnTo>
                    <a:pt x="4110" y="2197"/>
                  </a:lnTo>
                  <a:lnTo>
                    <a:pt x="4094" y="2197"/>
                  </a:lnTo>
                  <a:lnTo>
                    <a:pt x="4094" y="2197"/>
                  </a:lnTo>
                  <a:lnTo>
                    <a:pt x="4091" y="2197"/>
                  </a:lnTo>
                  <a:lnTo>
                    <a:pt x="4088" y="2196"/>
                  </a:lnTo>
                  <a:lnTo>
                    <a:pt x="4086" y="2193"/>
                  </a:lnTo>
                  <a:lnTo>
                    <a:pt x="4083" y="2190"/>
                  </a:lnTo>
                  <a:lnTo>
                    <a:pt x="4062" y="2124"/>
                  </a:lnTo>
                  <a:lnTo>
                    <a:pt x="4062" y="2124"/>
                  </a:lnTo>
                  <a:lnTo>
                    <a:pt x="4061" y="2122"/>
                  </a:lnTo>
                  <a:lnTo>
                    <a:pt x="4059" y="2119"/>
                  </a:lnTo>
                  <a:lnTo>
                    <a:pt x="4055" y="2118"/>
                  </a:lnTo>
                  <a:lnTo>
                    <a:pt x="4053" y="2117"/>
                  </a:lnTo>
                  <a:lnTo>
                    <a:pt x="4011" y="2117"/>
                  </a:lnTo>
                  <a:lnTo>
                    <a:pt x="4011" y="2117"/>
                  </a:lnTo>
                  <a:lnTo>
                    <a:pt x="4007" y="2118"/>
                  </a:lnTo>
                  <a:lnTo>
                    <a:pt x="4004" y="2119"/>
                  </a:lnTo>
                  <a:lnTo>
                    <a:pt x="4002" y="2122"/>
                  </a:lnTo>
                  <a:lnTo>
                    <a:pt x="4001" y="2124"/>
                  </a:lnTo>
                  <a:lnTo>
                    <a:pt x="3981" y="2190"/>
                  </a:lnTo>
                  <a:lnTo>
                    <a:pt x="3981" y="2190"/>
                  </a:lnTo>
                  <a:lnTo>
                    <a:pt x="3980" y="2193"/>
                  </a:lnTo>
                  <a:lnTo>
                    <a:pt x="3977" y="2196"/>
                  </a:lnTo>
                  <a:lnTo>
                    <a:pt x="3975" y="2197"/>
                  </a:lnTo>
                  <a:lnTo>
                    <a:pt x="3971" y="2197"/>
                  </a:lnTo>
                  <a:lnTo>
                    <a:pt x="3937" y="2197"/>
                  </a:lnTo>
                  <a:lnTo>
                    <a:pt x="3937" y="2197"/>
                  </a:lnTo>
                  <a:lnTo>
                    <a:pt x="3934" y="2197"/>
                  </a:lnTo>
                  <a:lnTo>
                    <a:pt x="3930" y="2196"/>
                  </a:lnTo>
                  <a:lnTo>
                    <a:pt x="3928" y="2193"/>
                  </a:lnTo>
                  <a:lnTo>
                    <a:pt x="3927" y="2190"/>
                  </a:lnTo>
                  <a:lnTo>
                    <a:pt x="3906" y="2124"/>
                  </a:lnTo>
                  <a:lnTo>
                    <a:pt x="3906" y="2124"/>
                  </a:lnTo>
                  <a:lnTo>
                    <a:pt x="3903" y="2122"/>
                  </a:lnTo>
                  <a:lnTo>
                    <a:pt x="3901" y="2119"/>
                  </a:lnTo>
                  <a:lnTo>
                    <a:pt x="3898" y="2118"/>
                  </a:lnTo>
                  <a:lnTo>
                    <a:pt x="3895" y="2117"/>
                  </a:lnTo>
                  <a:lnTo>
                    <a:pt x="3854" y="2117"/>
                  </a:lnTo>
                  <a:lnTo>
                    <a:pt x="3854" y="2117"/>
                  </a:lnTo>
                  <a:lnTo>
                    <a:pt x="3850" y="2118"/>
                  </a:lnTo>
                  <a:lnTo>
                    <a:pt x="3848" y="2119"/>
                  </a:lnTo>
                  <a:lnTo>
                    <a:pt x="3845" y="2122"/>
                  </a:lnTo>
                  <a:lnTo>
                    <a:pt x="3844" y="2124"/>
                  </a:lnTo>
                  <a:lnTo>
                    <a:pt x="3824" y="2190"/>
                  </a:lnTo>
                  <a:lnTo>
                    <a:pt x="3824" y="2190"/>
                  </a:lnTo>
                  <a:lnTo>
                    <a:pt x="3823" y="2193"/>
                  </a:lnTo>
                  <a:lnTo>
                    <a:pt x="3821" y="2196"/>
                  </a:lnTo>
                  <a:lnTo>
                    <a:pt x="3818" y="2197"/>
                  </a:lnTo>
                  <a:lnTo>
                    <a:pt x="3815" y="2197"/>
                  </a:lnTo>
                  <a:lnTo>
                    <a:pt x="3796" y="2197"/>
                  </a:lnTo>
                  <a:lnTo>
                    <a:pt x="3780" y="2197"/>
                  </a:lnTo>
                  <a:lnTo>
                    <a:pt x="3780" y="2197"/>
                  </a:lnTo>
                  <a:lnTo>
                    <a:pt x="3776" y="2197"/>
                  </a:lnTo>
                  <a:lnTo>
                    <a:pt x="3774" y="2196"/>
                  </a:lnTo>
                  <a:lnTo>
                    <a:pt x="3771" y="2193"/>
                  </a:lnTo>
                  <a:lnTo>
                    <a:pt x="3770" y="2190"/>
                  </a:lnTo>
                  <a:lnTo>
                    <a:pt x="3748" y="2124"/>
                  </a:lnTo>
                  <a:lnTo>
                    <a:pt x="3748" y="2124"/>
                  </a:lnTo>
                  <a:lnTo>
                    <a:pt x="3747" y="2122"/>
                  </a:lnTo>
                  <a:lnTo>
                    <a:pt x="3744" y="2119"/>
                  </a:lnTo>
                  <a:lnTo>
                    <a:pt x="3742" y="2118"/>
                  </a:lnTo>
                  <a:lnTo>
                    <a:pt x="3738" y="2117"/>
                  </a:lnTo>
                  <a:lnTo>
                    <a:pt x="3696" y="2117"/>
                  </a:lnTo>
                  <a:lnTo>
                    <a:pt x="3696" y="2117"/>
                  </a:lnTo>
                  <a:lnTo>
                    <a:pt x="3694" y="2118"/>
                  </a:lnTo>
                  <a:lnTo>
                    <a:pt x="3691" y="2119"/>
                  </a:lnTo>
                  <a:lnTo>
                    <a:pt x="3689" y="2122"/>
                  </a:lnTo>
                  <a:lnTo>
                    <a:pt x="3686" y="2124"/>
                  </a:lnTo>
                  <a:lnTo>
                    <a:pt x="3668" y="2190"/>
                  </a:lnTo>
                  <a:lnTo>
                    <a:pt x="3668" y="2190"/>
                  </a:lnTo>
                  <a:lnTo>
                    <a:pt x="3667" y="2193"/>
                  </a:lnTo>
                  <a:lnTo>
                    <a:pt x="3664" y="2196"/>
                  </a:lnTo>
                  <a:lnTo>
                    <a:pt x="3660" y="2197"/>
                  </a:lnTo>
                  <a:lnTo>
                    <a:pt x="3658" y="2197"/>
                  </a:lnTo>
                  <a:lnTo>
                    <a:pt x="3623" y="2197"/>
                  </a:lnTo>
                  <a:lnTo>
                    <a:pt x="3623" y="2197"/>
                  </a:lnTo>
                  <a:lnTo>
                    <a:pt x="3620" y="2197"/>
                  </a:lnTo>
                  <a:lnTo>
                    <a:pt x="3617" y="2196"/>
                  </a:lnTo>
                  <a:lnTo>
                    <a:pt x="3615" y="2193"/>
                  </a:lnTo>
                  <a:lnTo>
                    <a:pt x="3613" y="2190"/>
                  </a:lnTo>
                  <a:lnTo>
                    <a:pt x="3591" y="2124"/>
                  </a:lnTo>
                  <a:lnTo>
                    <a:pt x="3591" y="2124"/>
                  </a:lnTo>
                  <a:lnTo>
                    <a:pt x="3590" y="2122"/>
                  </a:lnTo>
                  <a:lnTo>
                    <a:pt x="3588" y="2119"/>
                  </a:lnTo>
                  <a:lnTo>
                    <a:pt x="3584" y="2118"/>
                  </a:lnTo>
                  <a:lnTo>
                    <a:pt x="3581" y="2117"/>
                  </a:lnTo>
                  <a:lnTo>
                    <a:pt x="3539" y="2117"/>
                  </a:lnTo>
                  <a:lnTo>
                    <a:pt x="3539" y="2117"/>
                  </a:lnTo>
                  <a:lnTo>
                    <a:pt x="3537" y="2118"/>
                  </a:lnTo>
                  <a:lnTo>
                    <a:pt x="3533" y="2119"/>
                  </a:lnTo>
                  <a:lnTo>
                    <a:pt x="3531" y="2122"/>
                  </a:lnTo>
                  <a:lnTo>
                    <a:pt x="3530" y="2124"/>
                  </a:lnTo>
                  <a:lnTo>
                    <a:pt x="3511" y="2190"/>
                  </a:lnTo>
                  <a:lnTo>
                    <a:pt x="3511" y="2190"/>
                  </a:lnTo>
                  <a:lnTo>
                    <a:pt x="3509" y="2193"/>
                  </a:lnTo>
                  <a:lnTo>
                    <a:pt x="3506" y="2196"/>
                  </a:lnTo>
                  <a:lnTo>
                    <a:pt x="3504" y="2197"/>
                  </a:lnTo>
                  <a:lnTo>
                    <a:pt x="3501" y="2197"/>
                  </a:lnTo>
                  <a:lnTo>
                    <a:pt x="3483" y="2197"/>
                  </a:lnTo>
                  <a:lnTo>
                    <a:pt x="3467" y="2197"/>
                  </a:lnTo>
                  <a:lnTo>
                    <a:pt x="3467" y="2197"/>
                  </a:lnTo>
                  <a:lnTo>
                    <a:pt x="3463" y="2197"/>
                  </a:lnTo>
                  <a:lnTo>
                    <a:pt x="3461" y="2196"/>
                  </a:lnTo>
                  <a:lnTo>
                    <a:pt x="3458" y="2193"/>
                  </a:lnTo>
                  <a:lnTo>
                    <a:pt x="3456" y="2190"/>
                  </a:lnTo>
                  <a:lnTo>
                    <a:pt x="3435" y="2124"/>
                  </a:lnTo>
                  <a:lnTo>
                    <a:pt x="3435" y="2124"/>
                  </a:lnTo>
                  <a:lnTo>
                    <a:pt x="3433" y="2122"/>
                  </a:lnTo>
                  <a:lnTo>
                    <a:pt x="3431" y="2119"/>
                  </a:lnTo>
                  <a:lnTo>
                    <a:pt x="3427" y="2118"/>
                  </a:lnTo>
                  <a:lnTo>
                    <a:pt x="3425" y="2117"/>
                  </a:lnTo>
                  <a:lnTo>
                    <a:pt x="3383" y="2117"/>
                  </a:lnTo>
                  <a:lnTo>
                    <a:pt x="3383" y="2117"/>
                  </a:lnTo>
                  <a:lnTo>
                    <a:pt x="3379" y="2118"/>
                  </a:lnTo>
                  <a:lnTo>
                    <a:pt x="3377" y="2119"/>
                  </a:lnTo>
                  <a:lnTo>
                    <a:pt x="3374" y="2122"/>
                  </a:lnTo>
                  <a:lnTo>
                    <a:pt x="3373" y="2124"/>
                  </a:lnTo>
                  <a:lnTo>
                    <a:pt x="3353" y="2190"/>
                  </a:lnTo>
                  <a:lnTo>
                    <a:pt x="3353" y="2190"/>
                  </a:lnTo>
                  <a:lnTo>
                    <a:pt x="3352" y="2193"/>
                  </a:lnTo>
                  <a:lnTo>
                    <a:pt x="3350" y="2196"/>
                  </a:lnTo>
                  <a:lnTo>
                    <a:pt x="3347" y="2197"/>
                  </a:lnTo>
                  <a:lnTo>
                    <a:pt x="3343" y="2197"/>
                  </a:lnTo>
                  <a:lnTo>
                    <a:pt x="3309" y="2197"/>
                  </a:lnTo>
                  <a:lnTo>
                    <a:pt x="3309" y="2197"/>
                  </a:lnTo>
                  <a:lnTo>
                    <a:pt x="3306" y="2197"/>
                  </a:lnTo>
                  <a:lnTo>
                    <a:pt x="3303" y="2196"/>
                  </a:lnTo>
                  <a:lnTo>
                    <a:pt x="3300" y="2193"/>
                  </a:lnTo>
                  <a:lnTo>
                    <a:pt x="3299" y="2190"/>
                  </a:lnTo>
                  <a:lnTo>
                    <a:pt x="3278" y="2124"/>
                  </a:lnTo>
                  <a:lnTo>
                    <a:pt x="3278" y="2124"/>
                  </a:lnTo>
                  <a:lnTo>
                    <a:pt x="3276" y="2122"/>
                  </a:lnTo>
                  <a:lnTo>
                    <a:pt x="3273" y="2119"/>
                  </a:lnTo>
                  <a:lnTo>
                    <a:pt x="3271" y="2118"/>
                  </a:lnTo>
                  <a:lnTo>
                    <a:pt x="3267" y="2117"/>
                  </a:lnTo>
                  <a:lnTo>
                    <a:pt x="3226" y="2117"/>
                  </a:lnTo>
                  <a:lnTo>
                    <a:pt x="3226" y="2117"/>
                  </a:lnTo>
                  <a:lnTo>
                    <a:pt x="3223" y="2118"/>
                  </a:lnTo>
                  <a:lnTo>
                    <a:pt x="3220" y="2119"/>
                  </a:lnTo>
                  <a:lnTo>
                    <a:pt x="3218" y="2122"/>
                  </a:lnTo>
                  <a:lnTo>
                    <a:pt x="3216" y="2124"/>
                  </a:lnTo>
                  <a:lnTo>
                    <a:pt x="3197" y="2190"/>
                  </a:lnTo>
                  <a:lnTo>
                    <a:pt x="3197" y="2190"/>
                  </a:lnTo>
                  <a:lnTo>
                    <a:pt x="3195" y="2193"/>
                  </a:lnTo>
                  <a:lnTo>
                    <a:pt x="3193" y="2196"/>
                  </a:lnTo>
                  <a:lnTo>
                    <a:pt x="3190" y="2197"/>
                  </a:lnTo>
                  <a:lnTo>
                    <a:pt x="3187" y="2197"/>
                  </a:lnTo>
                  <a:lnTo>
                    <a:pt x="3168" y="2197"/>
                  </a:lnTo>
                  <a:lnTo>
                    <a:pt x="3152" y="2197"/>
                  </a:lnTo>
                  <a:lnTo>
                    <a:pt x="3152" y="2197"/>
                  </a:lnTo>
                  <a:lnTo>
                    <a:pt x="3149" y="2197"/>
                  </a:lnTo>
                  <a:lnTo>
                    <a:pt x="3146" y="2196"/>
                  </a:lnTo>
                  <a:lnTo>
                    <a:pt x="3144" y="2193"/>
                  </a:lnTo>
                  <a:lnTo>
                    <a:pt x="3142" y="2190"/>
                  </a:lnTo>
                  <a:lnTo>
                    <a:pt x="3120" y="2124"/>
                  </a:lnTo>
                  <a:lnTo>
                    <a:pt x="3120" y="2124"/>
                  </a:lnTo>
                  <a:lnTo>
                    <a:pt x="3119" y="2122"/>
                  </a:lnTo>
                  <a:lnTo>
                    <a:pt x="3116" y="2119"/>
                  </a:lnTo>
                  <a:lnTo>
                    <a:pt x="3114" y="2118"/>
                  </a:lnTo>
                  <a:lnTo>
                    <a:pt x="3110" y="2117"/>
                  </a:lnTo>
                  <a:lnTo>
                    <a:pt x="3068" y="2117"/>
                  </a:lnTo>
                  <a:lnTo>
                    <a:pt x="3068" y="2117"/>
                  </a:lnTo>
                  <a:lnTo>
                    <a:pt x="3066" y="2118"/>
                  </a:lnTo>
                  <a:lnTo>
                    <a:pt x="3062" y="2119"/>
                  </a:lnTo>
                  <a:lnTo>
                    <a:pt x="3061" y="2122"/>
                  </a:lnTo>
                  <a:lnTo>
                    <a:pt x="3059" y="2124"/>
                  </a:lnTo>
                  <a:lnTo>
                    <a:pt x="3040" y="2190"/>
                  </a:lnTo>
                  <a:lnTo>
                    <a:pt x="3040" y="2190"/>
                  </a:lnTo>
                  <a:lnTo>
                    <a:pt x="3039" y="2193"/>
                  </a:lnTo>
                  <a:lnTo>
                    <a:pt x="3036" y="2196"/>
                  </a:lnTo>
                  <a:lnTo>
                    <a:pt x="3033" y="2197"/>
                  </a:lnTo>
                  <a:lnTo>
                    <a:pt x="3030" y="2197"/>
                  </a:lnTo>
                  <a:lnTo>
                    <a:pt x="2996" y="2197"/>
                  </a:lnTo>
                  <a:lnTo>
                    <a:pt x="2996" y="2197"/>
                  </a:lnTo>
                  <a:lnTo>
                    <a:pt x="2992" y="2197"/>
                  </a:lnTo>
                  <a:lnTo>
                    <a:pt x="2989" y="2196"/>
                  </a:lnTo>
                  <a:lnTo>
                    <a:pt x="2987" y="2193"/>
                  </a:lnTo>
                  <a:lnTo>
                    <a:pt x="2986" y="2190"/>
                  </a:lnTo>
                  <a:lnTo>
                    <a:pt x="2964" y="2124"/>
                  </a:lnTo>
                  <a:lnTo>
                    <a:pt x="2964" y="2124"/>
                  </a:lnTo>
                  <a:lnTo>
                    <a:pt x="2962" y="2122"/>
                  </a:lnTo>
                  <a:lnTo>
                    <a:pt x="2960" y="2119"/>
                  </a:lnTo>
                  <a:lnTo>
                    <a:pt x="2956" y="2118"/>
                  </a:lnTo>
                  <a:lnTo>
                    <a:pt x="2954" y="2117"/>
                  </a:lnTo>
                  <a:lnTo>
                    <a:pt x="2912" y="2117"/>
                  </a:lnTo>
                  <a:lnTo>
                    <a:pt x="2912" y="2117"/>
                  </a:lnTo>
                  <a:lnTo>
                    <a:pt x="2909" y="2118"/>
                  </a:lnTo>
                  <a:lnTo>
                    <a:pt x="2906" y="2119"/>
                  </a:lnTo>
                  <a:lnTo>
                    <a:pt x="2903" y="2122"/>
                  </a:lnTo>
                  <a:lnTo>
                    <a:pt x="2902" y="2124"/>
                  </a:lnTo>
                  <a:lnTo>
                    <a:pt x="2882" y="2190"/>
                  </a:lnTo>
                  <a:lnTo>
                    <a:pt x="2882" y="2190"/>
                  </a:lnTo>
                  <a:lnTo>
                    <a:pt x="2881" y="2193"/>
                  </a:lnTo>
                  <a:lnTo>
                    <a:pt x="2878" y="2196"/>
                  </a:lnTo>
                  <a:lnTo>
                    <a:pt x="2876" y="2197"/>
                  </a:lnTo>
                  <a:lnTo>
                    <a:pt x="2874" y="2197"/>
                  </a:lnTo>
                  <a:lnTo>
                    <a:pt x="2855" y="2197"/>
                  </a:lnTo>
                  <a:lnTo>
                    <a:pt x="2838" y="2197"/>
                  </a:lnTo>
                  <a:lnTo>
                    <a:pt x="2838" y="2197"/>
                  </a:lnTo>
                  <a:lnTo>
                    <a:pt x="2835" y="2197"/>
                  </a:lnTo>
                  <a:lnTo>
                    <a:pt x="2832" y="2196"/>
                  </a:lnTo>
                  <a:lnTo>
                    <a:pt x="2830" y="2193"/>
                  </a:lnTo>
                  <a:lnTo>
                    <a:pt x="2828" y="2190"/>
                  </a:lnTo>
                  <a:lnTo>
                    <a:pt x="2807" y="2124"/>
                  </a:lnTo>
                  <a:lnTo>
                    <a:pt x="2807" y="2124"/>
                  </a:lnTo>
                  <a:lnTo>
                    <a:pt x="2804" y="2122"/>
                  </a:lnTo>
                  <a:lnTo>
                    <a:pt x="2803" y="2119"/>
                  </a:lnTo>
                  <a:lnTo>
                    <a:pt x="2800" y="2118"/>
                  </a:lnTo>
                  <a:lnTo>
                    <a:pt x="2797" y="2117"/>
                  </a:lnTo>
                  <a:lnTo>
                    <a:pt x="2755" y="2117"/>
                  </a:lnTo>
                  <a:lnTo>
                    <a:pt x="2755" y="2117"/>
                  </a:lnTo>
                  <a:lnTo>
                    <a:pt x="2751" y="2118"/>
                  </a:lnTo>
                  <a:lnTo>
                    <a:pt x="2749" y="2119"/>
                  </a:lnTo>
                  <a:lnTo>
                    <a:pt x="2746" y="2122"/>
                  </a:lnTo>
                  <a:lnTo>
                    <a:pt x="2745" y="2124"/>
                  </a:lnTo>
                  <a:lnTo>
                    <a:pt x="2726" y="2190"/>
                  </a:lnTo>
                  <a:lnTo>
                    <a:pt x="2726" y="2190"/>
                  </a:lnTo>
                  <a:lnTo>
                    <a:pt x="2724" y="2193"/>
                  </a:lnTo>
                  <a:lnTo>
                    <a:pt x="2722" y="2196"/>
                  </a:lnTo>
                  <a:lnTo>
                    <a:pt x="2719" y="2197"/>
                  </a:lnTo>
                  <a:lnTo>
                    <a:pt x="2716" y="2197"/>
                  </a:lnTo>
                  <a:lnTo>
                    <a:pt x="2681" y="2197"/>
                  </a:lnTo>
                  <a:lnTo>
                    <a:pt x="2681" y="2197"/>
                  </a:lnTo>
                  <a:lnTo>
                    <a:pt x="2679" y="2197"/>
                  </a:lnTo>
                  <a:lnTo>
                    <a:pt x="2675" y="2196"/>
                  </a:lnTo>
                  <a:lnTo>
                    <a:pt x="2673" y="2193"/>
                  </a:lnTo>
                  <a:lnTo>
                    <a:pt x="2671" y="2190"/>
                  </a:lnTo>
                  <a:lnTo>
                    <a:pt x="2649" y="2124"/>
                  </a:lnTo>
                  <a:lnTo>
                    <a:pt x="2649" y="2124"/>
                  </a:lnTo>
                  <a:lnTo>
                    <a:pt x="2648" y="2122"/>
                  </a:lnTo>
                  <a:lnTo>
                    <a:pt x="2645" y="2119"/>
                  </a:lnTo>
                  <a:lnTo>
                    <a:pt x="2643" y="2118"/>
                  </a:lnTo>
                  <a:lnTo>
                    <a:pt x="2639" y="2117"/>
                  </a:lnTo>
                  <a:lnTo>
                    <a:pt x="2597" y="2117"/>
                  </a:lnTo>
                  <a:lnTo>
                    <a:pt x="2597" y="2117"/>
                  </a:lnTo>
                  <a:lnTo>
                    <a:pt x="2595" y="2118"/>
                  </a:lnTo>
                  <a:lnTo>
                    <a:pt x="2592" y="2119"/>
                  </a:lnTo>
                  <a:lnTo>
                    <a:pt x="2590" y="2122"/>
                  </a:lnTo>
                  <a:lnTo>
                    <a:pt x="2589" y="2124"/>
                  </a:lnTo>
                  <a:lnTo>
                    <a:pt x="2569" y="2190"/>
                  </a:lnTo>
                  <a:lnTo>
                    <a:pt x="2569" y="2190"/>
                  </a:lnTo>
                  <a:lnTo>
                    <a:pt x="2568" y="2193"/>
                  </a:lnTo>
                  <a:lnTo>
                    <a:pt x="2565" y="2196"/>
                  </a:lnTo>
                  <a:lnTo>
                    <a:pt x="2563" y="2197"/>
                  </a:lnTo>
                  <a:lnTo>
                    <a:pt x="2559" y="2197"/>
                  </a:lnTo>
                  <a:lnTo>
                    <a:pt x="2541" y="2197"/>
                  </a:lnTo>
                  <a:lnTo>
                    <a:pt x="2525" y="2197"/>
                  </a:lnTo>
                  <a:lnTo>
                    <a:pt x="2525" y="2197"/>
                  </a:lnTo>
                  <a:lnTo>
                    <a:pt x="2521" y="2197"/>
                  </a:lnTo>
                  <a:lnTo>
                    <a:pt x="2518" y="2196"/>
                  </a:lnTo>
                  <a:lnTo>
                    <a:pt x="2516" y="2193"/>
                  </a:lnTo>
                  <a:lnTo>
                    <a:pt x="2515" y="2190"/>
                  </a:lnTo>
                  <a:lnTo>
                    <a:pt x="2492" y="2124"/>
                  </a:lnTo>
                  <a:lnTo>
                    <a:pt x="2492" y="2124"/>
                  </a:lnTo>
                  <a:lnTo>
                    <a:pt x="2491" y="2122"/>
                  </a:lnTo>
                  <a:lnTo>
                    <a:pt x="2489" y="2119"/>
                  </a:lnTo>
                  <a:lnTo>
                    <a:pt x="2486" y="2118"/>
                  </a:lnTo>
                  <a:lnTo>
                    <a:pt x="2483" y="2117"/>
                  </a:lnTo>
                  <a:lnTo>
                    <a:pt x="2441" y="2117"/>
                  </a:lnTo>
                  <a:lnTo>
                    <a:pt x="2441" y="2117"/>
                  </a:lnTo>
                  <a:lnTo>
                    <a:pt x="2438" y="2118"/>
                  </a:lnTo>
                  <a:lnTo>
                    <a:pt x="2434" y="2119"/>
                  </a:lnTo>
                  <a:lnTo>
                    <a:pt x="2432" y="2122"/>
                  </a:lnTo>
                  <a:lnTo>
                    <a:pt x="2431" y="2124"/>
                  </a:lnTo>
                  <a:lnTo>
                    <a:pt x="2412" y="2190"/>
                  </a:lnTo>
                  <a:lnTo>
                    <a:pt x="2412" y="2190"/>
                  </a:lnTo>
                  <a:lnTo>
                    <a:pt x="2410" y="2193"/>
                  </a:lnTo>
                  <a:lnTo>
                    <a:pt x="2409" y="2196"/>
                  </a:lnTo>
                  <a:lnTo>
                    <a:pt x="2405" y="2197"/>
                  </a:lnTo>
                  <a:lnTo>
                    <a:pt x="2402" y="2197"/>
                  </a:lnTo>
                  <a:lnTo>
                    <a:pt x="2368" y="2197"/>
                  </a:lnTo>
                  <a:lnTo>
                    <a:pt x="2368" y="2197"/>
                  </a:lnTo>
                  <a:lnTo>
                    <a:pt x="2364" y="2197"/>
                  </a:lnTo>
                  <a:lnTo>
                    <a:pt x="2362" y="2196"/>
                  </a:lnTo>
                  <a:lnTo>
                    <a:pt x="2359" y="2193"/>
                  </a:lnTo>
                  <a:lnTo>
                    <a:pt x="2357" y="2190"/>
                  </a:lnTo>
                  <a:lnTo>
                    <a:pt x="2336" y="2124"/>
                  </a:lnTo>
                  <a:lnTo>
                    <a:pt x="2336" y="2124"/>
                  </a:lnTo>
                  <a:lnTo>
                    <a:pt x="2335" y="2122"/>
                  </a:lnTo>
                  <a:lnTo>
                    <a:pt x="2332" y="2119"/>
                  </a:lnTo>
                  <a:lnTo>
                    <a:pt x="2328" y="2118"/>
                  </a:lnTo>
                  <a:lnTo>
                    <a:pt x="2326" y="2117"/>
                  </a:lnTo>
                  <a:lnTo>
                    <a:pt x="2284" y="2117"/>
                  </a:lnTo>
                  <a:lnTo>
                    <a:pt x="2284" y="2117"/>
                  </a:lnTo>
                  <a:lnTo>
                    <a:pt x="2280" y="2118"/>
                  </a:lnTo>
                  <a:lnTo>
                    <a:pt x="2278" y="2119"/>
                  </a:lnTo>
                  <a:lnTo>
                    <a:pt x="2275" y="2122"/>
                  </a:lnTo>
                  <a:lnTo>
                    <a:pt x="2274" y="2124"/>
                  </a:lnTo>
                  <a:lnTo>
                    <a:pt x="2254" y="2190"/>
                  </a:lnTo>
                  <a:lnTo>
                    <a:pt x="2254" y="2190"/>
                  </a:lnTo>
                  <a:lnTo>
                    <a:pt x="2253" y="2193"/>
                  </a:lnTo>
                  <a:lnTo>
                    <a:pt x="2251" y="2196"/>
                  </a:lnTo>
                  <a:lnTo>
                    <a:pt x="2248" y="2197"/>
                  </a:lnTo>
                  <a:lnTo>
                    <a:pt x="2245" y="2197"/>
                  </a:lnTo>
                  <a:lnTo>
                    <a:pt x="2227" y="2197"/>
                  </a:lnTo>
                  <a:lnTo>
                    <a:pt x="2210" y="2197"/>
                  </a:lnTo>
                  <a:lnTo>
                    <a:pt x="2210" y="2197"/>
                  </a:lnTo>
                  <a:lnTo>
                    <a:pt x="2208" y="2197"/>
                  </a:lnTo>
                  <a:lnTo>
                    <a:pt x="2204" y="2196"/>
                  </a:lnTo>
                  <a:lnTo>
                    <a:pt x="2201" y="2193"/>
                  </a:lnTo>
                  <a:lnTo>
                    <a:pt x="2200" y="2190"/>
                  </a:lnTo>
                  <a:lnTo>
                    <a:pt x="2179" y="2124"/>
                  </a:lnTo>
                  <a:lnTo>
                    <a:pt x="2179" y="2124"/>
                  </a:lnTo>
                  <a:lnTo>
                    <a:pt x="2177" y="2122"/>
                  </a:lnTo>
                  <a:lnTo>
                    <a:pt x="2174" y="2119"/>
                  </a:lnTo>
                  <a:lnTo>
                    <a:pt x="2172" y="2118"/>
                  </a:lnTo>
                  <a:lnTo>
                    <a:pt x="2169" y="2117"/>
                  </a:lnTo>
                  <a:lnTo>
                    <a:pt x="2127" y="2117"/>
                  </a:lnTo>
                  <a:lnTo>
                    <a:pt x="2127" y="2117"/>
                  </a:lnTo>
                  <a:lnTo>
                    <a:pt x="2124" y="2118"/>
                  </a:lnTo>
                  <a:lnTo>
                    <a:pt x="2121" y="2119"/>
                  </a:lnTo>
                  <a:lnTo>
                    <a:pt x="2119" y="2122"/>
                  </a:lnTo>
                  <a:lnTo>
                    <a:pt x="2118" y="2124"/>
                  </a:lnTo>
                  <a:lnTo>
                    <a:pt x="2098" y="2190"/>
                  </a:lnTo>
                  <a:lnTo>
                    <a:pt x="2098" y="2190"/>
                  </a:lnTo>
                  <a:lnTo>
                    <a:pt x="2097" y="2193"/>
                  </a:lnTo>
                  <a:lnTo>
                    <a:pt x="2094" y="2196"/>
                  </a:lnTo>
                  <a:lnTo>
                    <a:pt x="2092" y="2197"/>
                  </a:lnTo>
                  <a:lnTo>
                    <a:pt x="2088" y="2197"/>
                  </a:lnTo>
                  <a:lnTo>
                    <a:pt x="2053" y="2197"/>
                  </a:lnTo>
                  <a:lnTo>
                    <a:pt x="2053" y="2197"/>
                  </a:lnTo>
                  <a:lnTo>
                    <a:pt x="2051" y="2197"/>
                  </a:lnTo>
                  <a:lnTo>
                    <a:pt x="2047" y="2196"/>
                  </a:lnTo>
                  <a:lnTo>
                    <a:pt x="2045" y="2193"/>
                  </a:lnTo>
                  <a:lnTo>
                    <a:pt x="2044" y="2190"/>
                  </a:lnTo>
                  <a:lnTo>
                    <a:pt x="2021" y="2124"/>
                  </a:lnTo>
                  <a:lnTo>
                    <a:pt x="2021" y="2124"/>
                  </a:lnTo>
                  <a:lnTo>
                    <a:pt x="2020" y="2122"/>
                  </a:lnTo>
                  <a:lnTo>
                    <a:pt x="2018" y="2119"/>
                  </a:lnTo>
                  <a:lnTo>
                    <a:pt x="2015" y="2118"/>
                  </a:lnTo>
                  <a:lnTo>
                    <a:pt x="2011" y="2117"/>
                  </a:lnTo>
                  <a:lnTo>
                    <a:pt x="1970" y="2117"/>
                  </a:lnTo>
                  <a:lnTo>
                    <a:pt x="1970" y="2117"/>
                  </a:lnTo>
                  <a:lnTo>
                    <a:pt x="1967" y="2118"/>
                  </a:lnTo>
                  <a:lnTo>
                    <a:pt x="1965" y="2119"/>
                  </a:lnTo>
                  <a:lnTo>
                    <a:pt x="1962" y="2122"/>
                  </a:lnTo>
                  <a:lnTo>
                    <a:pt x="1961" y="2124"/>
                  </a:lnTo>
                  <a:lnTo>
                    <a:pt x="1941" y="2190"/>
                  </a:lnTo>
                  <a:lnTo>
                    <a:pt x="1941" y="2190"/>
                  </a:lnTo>
                  <a:lnTo>
                    <a:pt x="1940" y="2193"/>
                  </a:lnTo>
                  <a:lnTo>
                    <a:pt x="1937" y="2196"/>
                  </a:lnTo>
                  <a:lnTo>
                    <a:pt x="1934" y="2197"/>
                  </a:lnTo>
                  <a:lnTo>
                    <a:pt x="1931" y="2197"/>
                  </a:lnTo>
                  <a:lnTo>
                    <a:pt x="1913" y="2197"/>
                  </a:lnTo>
                  <a:lnTo>
                    <a:pt x="1897" y="2197"/>
                  </a:lnTo>
                  <a:lnTo>
                    <a:pt x="1897" y="2197"/>
                  </a:lnTo>
                  <a:lnTo>
                    <a:pt x="1893" y="2197"/>
                  </a:lnTo>
                  <a:lnTo>
                    <a:pt x="1891" y="2196"/>
                  </a:lnTo>
                  <a:lnTo>
                    <a:pt x="1888" y="2193"/>
                  </a:lnTo>
                  <a:lnTo>
                    <a:pt x="1887" y="2190"/>
                  </a:lnTo>
                  <a:lnTo>
                    <a:pt x="1865" y="2124"/>
                  </a:lnTo>
                  <a:lnTo>
                    <a:pt x="1865" y="2124"/>
                  </a:lnTo>
                  <a:lnTo>
                    <a:pt x="1863" y="2122"/>
                  </a:lnTo>
                  <a:lnTo>
                    <a:pt x="1861" y="2119"/>
                  </a:lnTo>
                  <a:lnTo>
                    <a:pt x="1859" y="2118"/>
                  </a:lnTo>
                  <a:lnTo>
                    <a:pt x="1855" y="2117"/>
                  </a:lnTo>
                  <a:lnTo>
                    <a:pt x="1813" y="2117"/>
                  </a:lnTo>
                  <a:lnTo>
                    <a:pt x="1813" y="2117"/>
                  </a:lnTo>
                  <a:lnTo>
                    <a:pt x="1810" y="2118"/>
                  </a:lnTo>
                  <a:lnTo>
                    <a:pt x="1807" y="2119"/>
                  </a:lnTo>
                  <a:lnTo>
                    <a:pt x="1804" y="2122"/>
                  </a:lnTo>
                  <a:lnTo>
                    <a:pt x="1803" y="2124"/>
                  </a:lnTo>
                  <a:lnTo>
                    <a:pt x="1785" y="2190"/>
                  </a:lnTo>
                  <a:lnTo>
                    <a:pt x="1785" y="2190"/>
                  </a:lnTo>
                  <a:lnTo>
                    <a:pt x="1782" y="2193"/>
                  </a:lnTo>
                  <a:lnTo>
                    <a:pt x="1780" y="2196"/>
                  </a:lnTo>
                  <a:lnTo>
                    <a:pt x="1777" y="2197"/>
                  </a:lnTo>
                  <a:lnTo>
                    <a:pt x="1775" y="2197"/>
                  </a:lnTo>
                  <a:lnTo>
                    <a:pt x="1740" y="2197"/>
                  </a:lnTo>
                  <a:lnTo>
                    <a:pt x="1740" y="2197"/>
                  </a:lnTo>
                  <a:lnTo>
                    <a:pt x="1736" y="2197"/>
                  </a:lnTo>
                  <a:lnTo>
                    <a:pt x="1734" y="2196"/>
                  </a:lnTo>
                  <a:lnTo>
                    <a:pt x="1732" y="2193"/>
                  </a:lnTo>
                  <a:lnTo>
                    <a:pt x="1729" y="2190"/>
                  </a:lnTo>
                  <a:lnTo>
                    <a:pt x="1708" y="2124"/>
                  </a:lnTo>
                  <a:lnTo>
                    <a:pt x="1708" y="2124"/>
                  </a:lnTo>
                  <a:lnTo>
                    <a:pt x="1707" y="2122"/>
                  </a:lnTo>
                  <a:lnTo>
                    <a:pt x="1704" y="2119"/>
                  </a:lnTo>
                  <a:lnTo>
                    <a:pt x="1701" y="2118"/>
                  </a:lnTo>
                  <a:lnTo>
                    <a:pt x="1698" y="2117"/>
                  </a:lnTo>
                  <a:lnTo>
                    <a:pt x="1656" y="2117"/>
                  </a:lnTo>
                  <a:lnTo>
                    <a:pt x="1656" y="2117"/>
                  </a:lnTo>
                  <a:lnTo>
                    <a:pt x="1653" y="2118"/>
                  </a:lnTo>
                  <a:lnTo>
                    <a:pt x="1650" y="2119"/>
                  </a:lnTo>
                  <a:lnTo>
                    <a:pt x="1648" y="2122"/>
                  </a:lnTo>
                  <a:lnTo>
                    <a:pt x="1646" y="2124"/>
                  </a:lnTo>
                  <a:lnTo>
                    <a:pt x="1627" y="2190"/>
                  </a:lnTo>
                  <a:lnTo>
                    <a:pt x="1627" y="2190"/>
                  </a:lnTo>
                  <a:lnTo>
                    <a:pt x="1625" y="2193"/>
                  </a:lnTo>
                  <a:lnTo>
                    <a:pt x="1623" y="2196"/>
                  </a:lnTo>
                  <a:lnTo>
                    <a:pt x="1621" y="2197"/>
                  </a:lnTo>
                  <a:lnTo>
                    <a:pt x="1617" y="2197"/>
                  </a:lnTo>
                  <a:lnTo>
                    <a:pt x="1600" y="2197"/>
                  </a:lnTo>
                  <a:lnTo>
                    <a:pt x="1582" y="2197"/>
                  </a:lnTo>
                  <a:lnTo>
                    <a:pt x="1582" y="2197"/>
                  </a:lnTo>
                  <a:lnTo>
                    <a:pt x="1580" y="2197"/>
                  </a:lnTo>
                  <a:lnTo>
                    <a:pt x="1576" y="2196"/>
                  </a:lnTo>
                  <a:lnTo>
                    <a:pt x="1574" y="2193"/>
                  </a:lnTo>
                  <a:lnTo>
                    <a:pt x="1572" y="2190"/>
                  </a:lnTo>
                  <a:lnTo>
                    <a:pt x="1551" y="2124"/>
                  </a:lnTo>
                  <a:lnTo>
                    <a:pt x="1551" y="2124"/>
                  </a:lnTo>
                  <a:lnTo>
                    <a:pt x="1549" y="2122"/>
                  </a:lnTo>
                  <a:lnTo>
                    <a:pt x="1547" y="2119"/>
                  </a:lnTo>
                  <a:lnTo>
                    <a:pt x="1544" y="2118"/>
                  </a:lnTo>
                  <a:lnTo>
                    <a:pt x="1540" y="2117"/>
                  </a:lnTo>
                  <a:lnTo>
                    <a:pt x="1500" y="2117"/>
                  </a:lnTo>
                  <a:lnTo>
                    <a:pt x="1500" y="2117"/>
                  </a:lnTo>
                  <a:lnTo>
                    <a:pt x="1496" y="2118"/>
                  </a:lnTo>
                  <a:lnTo>
                    <a:pt x="1493" y="2119"/>
                  </a:lnTo>
                  <a:lnTo>
                    <a:pt x="1491" y="2122"/>
                  </a:lnTo>
                  <a:lnTo>
                    <a:pt x="1490" y="2124"/>
                  </a:lnTo>
                  <a:lnTo>
                    <a:pt x="1470" y="2190"/>
                  </a:lnTo>
                  <a:lnTo>
                    <a:pt x="1470" y="2190"/>
                  </a:lnTo>
                  <a:lnTo>
                    <a:pt x="1469" y="2193"/>
                  </a:lnTo>
                  <a:lnTo>
                    <a:pt x="1466" y="2196"/>
                  </a:lnTo>
                  <a:lnTo>
                    <a:pt x="1464" y="2197"/>
                  </a:lnTo>
                  <a:lnTo>
                    <a:pt x="1460" y="2197"/>
                  </a:lnTo>
                  <a:lnTo>
                    <a:pt x="1426" y="2197"/>
                  </a:lnTo>
                  <a:lnTo>
                    <a:pt x="1426" y="2197"/>
                  </a:lnTo>
                  <a:lnTo>
                    <a:pt x="1422" y="2197"/>
                  </a:lnTo>
                  <a:lnTo>
                    <a:pt x="1419" y="2196"/>
                  </a:lnTo>
                  <a:lnTo>
                    <a:pt x="1417" y="2193"/>
                  </a:lnTo>
                  <a:lnTo>
                    <a:pt x="1416" y="2190"/>
                  </a:lnTo>
                  <a:lnTo>
                    <a:pt x="1394" y="2124"/>
                  </a:lnTo>
                  <a:lnTo>
                    <a:pt x="1394" y="2124"/>
                  </a:lnTo>
                  <a:lnTo>
                    <a:pt x="1392" y="2122"/>
                  </a:lnTo>
                  <a:lnTo>
                    <a:pt x="1390" y="2119"/>
                  </a:lnTo>
                  <a:lnTo>
                    <a:pt x="1387" y="2118"/>
                  </a:lnTo>
                  <a:lnTo>
                    <a:pt x="1384" y="2117"/>
                  </a:lnTo>
                  <a:lnTo>
                    <a:pt x="1342" y="2117"/>
                  </a:lnTo>
                  <a:lnTo>
                    <a:pt x="1342" y="2117"/>
                  </a:lnTo>
                  <a:lnTo>
                    <a:pt x="1339" y="2118"/>
                  </a:lnTo>
                  <a:lnTo>
                    <a:pt x="1336" y="2119"/>
                  </a:lnTo>
                  <a:lnTo>
                    <a:pt x="1334" y="2122"/>
                  </a:lnTo>
                  <a:lnTo>
                    <a:pt x="1332" y="2124"/>
                  </a:lnTo>
                  <a:lnTo>
                    <a:pt x="1313" y="2190"/>
                  </a:lnTo>
                  <a:lnTo>
                    <a:pt x="1313" y="2190"/>
                  </a:lnTo>
                  <a:lnTo>
                    <a:pt x="1312" y="2193"/>
                  </a:lnTo>
                  <a:lnTo>
                    <a:pt x="1310" y="2196"/>
                  </a:lnTo>
                  <a:lnTo>
                    <a:pt x="1306" y="2197"/>
                  </a:lnTo>
                  <a:lnTo>
                    <a:pt x="1304" y="2197"/>
                  </a:lnTo>
                  <a:lnTo>
                    <a:pt x="1285" y="2197"/>
                  </a:lnTo>
                  <a:lnTo>
                    <a:pt x="1268" y="2197"/>
                  </a:lnTo>
                  <a:lnTo>
                    <a:pt x="1268" y="2197"/>
                  </a:lnTo>
                  <a:lnTo>
                    <a:pt x="1265" y="2197"/>
                  </a:lnTo>
                  <a:lnTo>
                    <a:pt x="1262" y="2196"/>
                  </a:lnTo>
                  <a:lnTo>
                    <a:pt x="1259" y="2193"/>
                  </a:lnTo>
                  <a:lnTo>
                    <a:pt x="1258" y="2191"/>
                  </a:lnTo>
                  <a:lnTo>
                    <a:pt x="1258" y="2191"/>
                  </a:lnTo>
                  <a:lnTo>
                    <a:pt x="1248" y="2158"/>
                  </a:lnTo>
                  <a:lnTo>
                    <a:pt x="1248" y="2158"/>
                  </a:lnTo>
                  <a:lnTo>
                    <a:pt x="1238" y="2124"/>
                  </a:lnTo>
                  <a:lnTo>
                    <a:pt x="1238" y="2124"/>
                  </a:lnTo>
                  <a:lnTo>
                    <a:pt x="1237" y="2122"/>
                  </a:lnTo>
                  <a:lnTo>
                    <a:pt x="1235" y="2119"/>
                  </a:lnTo>
                  <a:lnTo>
                    <a:pt x="1232" y="2118"/>
                  </a:lnTo>
                  <a:lnTo>
                    <a:pt x="1228" y="2117"/>
                  </a:lnTo>
                  <a:lnTo>
                    <a:pt x="1228" y="2117"/>
                  </a:lnTo>
                  <a:lnTo>
                    <a:pt x="1209" y="2117"/>
                  </a:lnTo>
                  <a:lnTo>
                    <a:pt x="1209" y="2117"/>
                  </a:lnTo>
                  <a:lnTo>
                    <a:pt x="1195" y="2116"/>
                  </a:lnTo>
                  <a:lnTo>
                    <a:pt x="1195" y="2116"/>
                  </a:lnTo>
                  <a:lnTo>
                    <a:pt x="1189" y="2116"/>
                  </a:lnTo>
                  <a:lnTo>
                    <a:pt x="1189" y="2116"/>
                  </a:lnTo>
                  <a:lnTo>
                    <a:pt x="1186" y="2116"/>
                  </a:lnTo>
                  <a:lnTo>
                    <a:pt x="1183" y="2117"/>
                  </a:lnTo>
                  <a:lnTo>
                    <a:pt x="1180" y="2119"/>
                  </a:lnTo>
                  <a:lnTo>
                    <a:pt x="1179" y="2122"/>
                  </a:lnTo>
                  <a:lnTo>
                    <a:pt x="1179" y="2122"/>
                  </a:lnTo>
                  <a:lnTo>
                    <a:pt x="1165" y="2154"/>
                  </a:lnTo>
                  <a:lnTo>
                    <a:pt x="1165" y="2154"/>
                  </a:lnTo>
                  <a:lnTo>
                    <a:pt x="1152" y="2185"/>
                  </a:lnTo>
                  <a:lnTo>
                    <a:pt x="1152" y="2185"/>
                  </a:lnTo>
                  <a:lnTo>
                    <a:pt x="1151" y="2188"/>
                  </a:lnTo>
                  <a:lnTo>
                    <a:pt x="1148" y="2190"/>
                  </a:lnTo>
                  <a:lnTo>
                    <a:pt x="1144" y="2191"/>
                  </a:lnTo>
                  <a:lnTo>
                    <a:pt x="1141" y="2191"/>
                  </a:lnTo>
                  <a:lnTo>
                    <a:pt x="1105" y="2186"/>
                  </a:lnTo>
                  <a:lnTo>
                    <a:pt x="1105" y="2186"/>
                  </a:lnTo>
                  <a:lnTo>
                    <a:pt x="1103" y="2185"/>
                  </a:lnTo>
                  <a:lnTo>
                    <a:pt x="1099" y="2183"/>
                  </a:lnTo>
                  <a:lnTo>
                    <a:pt x="1098" y="2181"/>
                  </a:lnTo>
                  <a:lnTo>
                    <a:pt x="1096" y="2177"/>
                  </a:lnTo>
                  <a:lnTo>
                    <a:pt x="1096" y="2177"/>
                  </a:lnTo>
                  <a:lnTo>
                    <a:pt x="1091" y="2143"/>
                  </a:lnTo>
                  <a:lnTo>
                    <a:pt x="1091" y="2143"/>
                  </a:lnTo>
                  <a:lnTo>
                    <a:pt x="1088" y="2109"/>
                  </a:lnTo>
                  <a:lnTo>
                    <a:pt x="1088" y="2109"/>
                  </a:lnTo>
                  <a:lnTo>
                    <a:pt x="1087" y="2106"/>
                  </a:lnTo>
                  <a:lnTo>
                    <a:pt x="1085" y="2103"/>
                  </a:lnTo>
                  <a:lnTo>
                    <a:pt x="1083" y="2101"/>
                  </a:lnTo>
                  <a:lnTo>
                    <a:pt x="1080" y="2100"/>
                  </a:lnTo>
                  <a:lnTo>
                    <a:pt x="1080" y="2100"/>
                  </a:lnTo>
                  <a:lnTo>
                    <a:pt x="1074" y="2098"/>
                  </a:lnTo>
                  <a:lnTo>
                    <a:pt x="1061" y="2096"/>
                  </a:lnTo>
                  <a:lnTo>
                    <a:pt x="1061" y="2096"/>
                  </a:lnTo>
                  <a:lnTo>
                    <a:pt x="1041" y="2091"/>
                  </a:lnTo>
                  <a:lnTo>
                    <a:pt x="1041" y="2091"/>
                  </a:lnTo>
                  <a:lnTo>
                    <a:pt x="1038" y="2091"/>
                  </a:lnTo>
                  <a:lnTo>
                    <a:pt x="1035" y="2092"/>
                  </a:lnTo>
                  <a:lnTo>
                    <a:pt x="1032" y="2093"/>
                  </a:lnTo>
                  <a:lnTo>
                    <a:pt x="1030" y="2096"/>
                  </a:lnTo>
                  <a:lnTo>
                    <a:pt x="1030" y="2096"/>
                  </a:lnTo>
                  <a:lnTo>
                    <a:pt x="1011" y="2125"/>
                  </a:lnTo>
                  <a:lnTo>
                    <a:pt x="1011" y="2125"/>
                  </a:lnTo>
                  <a:lnTo>
                    <a:pt x="993" y="2154"/>
                  </a:lnTo>
                  <a:lnTo>
                    <a:pt x="993" y="2154"/>
                  </a:lnTo>
                  <a:lnTo>
                    <a:pt x="990" y="2156"/>
                  </a:lnTo>
                  <a:lnTo>
                    <a:pt x="988" y="2158"/>
                  </a:lnTo>
                  <a:lnTo>
                    <a:pt x="984" y="2158"/>
                  </a:lnTo>
                  <a:lnTo>
                    <a:pt x="980" y="2158"/>
                  </a:lnTo>
                  <a:lnTo>
                    <a:pt x="963" y="2153"/>
                  </a:lnTo>
                  <a:lnTo>
                    <a:pt x="946" y="2146"/>
                  </a:lnTo>
                  <a:lnTo>
                    <a:pt x="946" y="2146"/>
                  </a:lnTo>
                  <a:lnTo>
                    <a:pt x="943" y="2145"/>
                  </a:lnTo>
                  <a:lnTo>
                    <a:pt x="941" y="2143"/>
                  </a:lnTo>
                  <a:lnTo>
                    <a:pt x="940" y="2139"/>
                  </a:lnTo>
                  <a:lnTo>
                    <a:pt x="940" y="2137"/>
                  </a:lnTo>
                  <a:lnTo>
                    <a:pt x="940" y="2137"/>
                  </a:lnTo>
                  <a:lnTo>
                    <a:pt x="941" y="2102"/>
                  </a:lnTo>
                  <a:lnTo>
                    <a:pt x="941" y="2102"/>
                  </a:lnTo>
                  <a:lnTo>
                    <a:pt x="942" y="2068"/>
                  </a:lnTo>
                  <a:lnTo>
                    <a:pt x="942" y="2068"/>
                  </a:lnTo>
                  <a:lnTo>
                    <a:pt x="942" y="2064"/>
                  </a:lnTo>
                  <a:lnTo>
                    <a:pt x="941" y="2061"/>
                  </a:lnTo>
                  <a:lnTo>
                    <a:pt x="940" y="2059"/>
                  </a:lnTo>
                  <a:lnTo>
                    <a:pt x="937" y="2058"/>
                  </a:lnTo>
                  <a:lnTo>
                    <a:pt x="937" y="2058"/>
                  </a:lnTo>
                  <a:lnTo>
                    <a:pt x="919" y="2049"/>
                  </a:lnTo>
                  <a:lnTo>
                    <a:pt x="919" y="2049"/>
                  </a:lnTo>
                  <a:lnTo>
                    <a:pt x="905" y="2044"/>
                  </a:lnTo>
                  <a:lnTo>
                    <a:pt x="900" y="2042"/>
                  </a:lnTo>
                  <a:lnTo>
                    <a:pt x="900" y="2042"/>
                  </a:lnTo>
                  <a:lnTo>
                    <a:pt x="897" y="2040"/>
                  </a:lnTo>
                  <a:lnTo>
                    <a:pt x="894" y="2040"/>
                  </a:lnTo>
                  <a:lnTo>
                    <a:pt x="890" y="2042"/>
                  </a:lnTo>
                  <a:lnTo>
                    <a:pt x="888" y="2044"/>
                  </a:lnTo>
                  <a:lnTo>
                    <a:pt x="888" y="2044"/>
                  </a:lnTo>
                  <a:lnTo>
                    <a:pt x="866" y="2070"/>
                  </a:lnTo>
                  <a:lnTo>
                    <a:pt x="866" y="2070"/>
                  </a:lnTo>
                  <a:lnTo>
                    <a:pt x="841" y="2095"/>
                  </a:lnTo>
                  <a:lnTo>
                    <a:pt x="841" y="2095"/>
                  </a:lnTo>
                  <a:lnTo>
                    <a:pt x="839" y="2096"/>
                  </a:lnTo>
                  <a:lnTo>
                    <a:pt x="835" y="2097"/>
                  </a:lnTo>
                  <a:lnTo>
                    <a:pt x="832" y="2097"/>
                  </a:lnTo>
                  <a:lnTo>
                    <a:pt x="829" y="2096"/>
                  </a:lnTo>
                  <a:lnTo>
                    <a:pt x="797" y="2080"/>
                  </a:lnTo>
                  <a:lnTo>
                    <a:pt x="797" y="2080"/>
                  </a:lnTo>
                  <a:lnTo>
                    <a:pt x="794" y="2077"/>
                  </a:lnTo>
                  <a:lnTo>
                    <a:pt x="793" y="2075"/>
                  </a:lnTo>
                  <a:lnTo>
                    <a:pt x="792" y="2071"/>
                  </a:lnTo>
                  <a:lnTo>
                    <a:pt x="792" y="2068"/>
                  </a:lnTo>
                  <a:lnTo>
                    <a:pt x="792" y="2068"/>
                  </a:lnTo>
                  <a:lnTo>
                    <a:pt x="799" y="2034"/>
                  </a:lnTo>
                  <a:lnTo>
                    <a:pt x="799" y="2034"/>
                  </a:lnTo>
                  <a:lnTo>
                    <a:pt x="808" y="2001"/>
                  </a:lnTo>
                  <a:lnTo>
                    <a:pt x="808" y="2001"/>
                  </a:lnTo>
                  <a:lnTo>
                    <a:pt x="808" y="1997"/>
                  </a:lnTo>
                  <a:lnTo>
                    <a:pt x="807" y="1995"/>
                  </a:lnTo>
                  <a:lnTo>
                    <a:pt x="805" y="1992"/>
                  </a:lnTo>
                  <a:lnTo>
                    <a:pt x="803" y="1990"/>
                  </a:lnTo>
                  <a:lnTo>
                    <a:pt x="803" y="1990"/>
                  </a:lnTo>
                  <a:lnTo>
                    <a:pt x="787" y="1979"/>
                  </a:lnTo>
                  <a:lnTo>
                    <a:pt x="787" y="1979"/>
                  </a:lnTo>
                  <a:lnTo>
                    <a:pt x="770" y="1968"/>
                  </a:lnTo>
                  <a:lnTo>
                    <a:pt x="770" y="1968"/>
                  </a:lnTo>
                  <a:lnTo>
                    <a:pt x="767" y="1966"/>
                  </a:lnTo>
                  <a:lnTo>
                    <a:pt x="763" y="1966"/>
                  </a:lnTo>
                  <a:lnTo>
                    <a:pt x="761" y="1966"/>
                  </a:lnTo>
                  <a:lnTo>
                    <a:pt x="757" y="1969"/>
                  </a:lnTo>
                  <a:lnTo>
                    <a:pt x="757" y="1969"/>
                  </a:lnTo>
                  <a:lnTo>
                    <a:pt x="730" y="1990"/>
                  </a:lnTo>
                  <a:lnTo>
                    <a:pt x="730" y="1990"/>
                  </a:lnTo>
                  <a:lnTo>
                    <a:pt x="703" y="2010"/>
                  </a:lnTo>
                  <a:lnTo>
                    <a:pt x="703" y="2010"/>
                  </a:lnTo>
                  <a:lnTo>
                    <a:pt x="699" y="2011"/>
                  </a:lnTo>
                  <a:lnTo>
                    <a:pt x="697" y="2012"/>
                  </a:lnTo>
                  <a:lnTo>
                    <a:pt x="693" y="2011"/>
                  </a:lnTo>
                  <a:lnTo>
                    <a:pt x="691" y="2010"/>
                  </a:lnTo>
                  <a:lnTo>
                    <a:pt x="691" y="2010"/>
                  </a:lnTo>
                  <a:lnTo>
                    <a:pt x="682" y="2003"/>
                  </a:lnTo>
                  <a:lnTo>
                    <a:pt x="682" y="2003"/>
                  </a:lnTo>
                  <a:lnTo>
                    <a:pt x="675" y="1997"/>
                  </a:lnTo>
                  <a:lnTo>
                    <a:pt x="662" y="1987"/>
                  </a:lnTo>
                  <a:lnTo>
                    <a:pt x="662" y="1987"/>
                  </a:lnTo>
                  <a:lnTo>
                    <a:pt x="660" y="1985"/>
                  </a:lnTo>
                  <a:lnTo>
                    <a:pt x="659" y="1981"/>
                  </a:lnTo>
                  <a:lnTo>
                    <a:pt x="657" y="1977"/>
                  </a:lnTo>
                  <a:lnTo>
                    <a:pt x="659" y="1975"/>
                  </a:lnTo>
                  <a:lnTo>
                    <a:pt x="659" y="1975"/>
                  </a:lnTo>
                  <a:lnTo>
                    <a:pt x="672" y="1943"/>
                  </a:lnTo>
                  <a:lnTo>
                    <a:pt x="672" y="1943"/>
                  </a:lnTo>
                  <a:lnTo>
                    <a:pt x="686" y="1912"/>
                  </a:lnTo>
                  <a:lnTo>
                    <a:pt x="686" y="1912"/>
                  </a:lnTo>
                  <a:lnTo>
                    <a:pt x="687" y="1908"/>
                  </a:lnTo>
                  <a:lnTo>
                    <a:pt x="686" y="1905"/>
                  </a:lnTo>
                  <a:lnTo>
                    <a:pt x="686" y="1902"/>
                  </a:lnTo>
                  <a:lnTo>
                    <a:pt x="683" y="1900"/>
                  </a:lnTo>
                  <a:lnTo>
                    <a:pt x="683" y="1900"/>
                  </a:lnTo>
                  <a:lnTo>
                    <a:pt x="668" y="1886"/>
                  </a:lnTo>
                  <a:lnTo>
                    <a:pt x="668" y="1886"/>
                  </a:lnTo>
                  <a:lnTo>
                    <a:pt x="655" y="1873"/>
                  </a:lnTo>
                  <a:lnTo>
                    <a:pt x="655" y="1873"/>
                  </a:lnTo>
                  <a:lnTo>
                    <a:pt x="651" y="1871"/>
                  </a:lnTo>
                  <a:lnTo>
                    <a:pt x="649" y="1870"/>
                  </a:lnTo>
                  <a:lnTo>
                    <a:pt x="645" y="1870"/>
                  </a:lnTo>
                  <a:lnTo>
                    <a:pt x="643" y="1871"/>
                  </a:lnTo>
                  <a:lnTo>
                    <a:pt x="643" y="1871"/>
                  </a:lnTo>
                  <a:lnTo>
                    <a:pt x="612" y="1887"/>
                  </a:lnTo>
                  <a:lnTo>
                    <a:pt x="612" y="1887"/>
                  </a:lnTo>
                  <a:lnTo>
                    <a:pt x="581" y="1902"/>
                  </a:lnTo>
                  <a:lnTo>
                    <a:pt x="581" y="1902"/>
                  </a:lnTo>
                  <a:lnTo>
                    <a:pt x="578" y="1903"/>
                  </a:lnTo>
                  <a:lnTo>
                    <a:pt x="575" y="1902"/>
                  </a:lnTo>
                  <a:lnTo>
                    <a:pt x="571" y="1901"/>
                  </a:lnTo>
                  <a:lnTo>
                    <a:pt x="569" y="1900"/>
                  </a:lnTo>
                  <a:lnTo>
                    <a:pt x="569" y="1900"/>
                  </a:lnTo>
                  <a:lnTo>
                    <a:pt x="556" y="1886"/>
                  </a:lnTo>
                  <a:lnTo>
                    <a:pt x="556" y="1886"/>
                  </a:lnTo>
                  <a:lnTo>
                    <a:pt x="545" y="1873"/>
                  </a:lnTo>
                  <a:lnTo>
                    <a:pt x="545" y="1873"/>
                  </a:lnTo>
                  <a:lnTo>
                    <a:pt x="543" y="1870"/>
                  </a:lnTo>
                  <a:lnTo>
                    <a:pt x="543" y="1866"/>
                  </a:lnTo>
                  <a:lnTo>
                    <a:pt x="543" y="1863"/>
                  </a:lnTo>
                  <a:lnTo>
                    <a:pt x="544" y="1860"/>
                  </a:lnTo>
                  <a:lnTo>
                    <a:pt x="544" y="1860"/>
                  </a:lnTo>
                  <a:lnTo>
                    <a:pt x="562" y="1831"/>
                  </a:lnTo>
                  <a:lnTo>
                    <a:pt x="562" y="1831"/>
                  </a:lnTo>
                  <a:lnTo>
                    <a:pt x="581" y="1802"/>
                  </a:lnTo>
                  <a:lnTo>
                    <a:pt x="581" y="1802"/>
                  </a:lnTo>
                  <a:lnTo>
                    <a:pt x="582" y="1800"/>
                  </a:lnTo>
                  <a:lnTo>
                    <a:pt x="583" y="1796"/>
                  </a:lnTo>
                  <a:lnTo>
                    <a:pt x="582" y="1794"/>
                  </a:lnTo>
                  <a:lnTo>
                    <a:pt x="581" y="1790"/>
                  </a:lnTo>
                  <a:lnTo>
                    <a:pt x="581" y="1790"/>
                  </a:lnTo>
                  <a:lnTo>
                    <a:pt x="569" y="1775"/>
                  </a:lnTo>
                  <a:lnTo>
                    <a:pt x="569" y="1775"/>
                  </a:lnTo>
                  <a:lnTo>
                    <a:pt x="557" y="1759"/>
                  </a:lnTo>
                  <a:lnTo>
                    <a:pt x="557" y="1759"/>
                  </a:lnTo>
                  <a:lnTo>
                    <a:pt x="555" y="1757"/>
                  </a:lnTo>
                  <a:lnTo>
                    <a:pt x="553" y="1755"/>
                  </a:lnTo>
                  <a:lnTo>
                    <a:pt x="549" y="1754"/>
                  </a:lnTo>
                  <a:lnTo>
                    <a:pt x="545" y="1755"/>
                  </a:lnTo>
                  <a:lnTo>
                    <a:pt x="545" y="1755"/>
                  </a:lnTo>
                  <a:lnTo>
                    <a:pt x="513" y="1765"/>
                  </a:lnTo>
                  <a:lnTo>
                    <a:pt x="513" y="1765"/>
                  </a:lnTo>
                  <a:lnTo>
                    <a:pt x="480" y="1775"/>
                  </a:lnTo>
                  <a:lnTo>
                    <a:pt x="480" y="1775"/>
                  </a:lnTo>
                  <a:lnTo>
                    <a:pt x="476" y="1775"/>
                  </a:lnTo>
                  <a:lnTo>
                    <a:pt x="474" y="1775"/>
                  </a:lnTo>
                  <a:lnTo>
                    <a:pt x="470" y="1773"/>
                  </a:lnTo>
                  <a:lnTo>
                    <a:pt x="467" y="1770"/>
                  </a:lnTo>
                  <a:lnTo>
                    <a:pt x="458" y="1754"/>
                  </a:lnTo>
                  <a:lnTo>
                    <a:pt x="449" y="1739"/>
                  </a:lnTo>
                  <a:lnTo>
                    <a:pt x="449" y="1739"/>
                  </a:lnTo>
                  <a:lnTo>
                    <a:pt x="448" y="1737"/>
                  </a:lnTo>
                  <a:lnTo>
                    <a:pt x="448" y="1733"/>
                  </a:lnTo>
                  <a:lnTo>
                    <a:pt x="449" y="1730"/>
                  </a:lnTo>
                  <a:lnTo>
                    <a:pt x="450" y="1727"/>
                  </a:lnTo>
                  <a:lnTo>
                    <a:pt x="450" y="1727"/>
                  </a:lnTo>
                  <a:lnTo>
                    <a:pt x="474" y="1701"/>
                  </a:lnTo>
                  <a:lnTo>
                    <a:pt x="474" y="1701"/>
                  </a:lnTo>
                  <a:lnTo>
                    <a:pt x="497" y="1677"/>
                  </a:lnTo>
                  <a:lnTo>
                    <a:pt x="497" y="1677"/>
                  </a:lnTo>
                  <a:lnTo>
                    <a:pt x="499" y="1674"/>
                  </a:lnTo>
                  <a:lnTo>
                    <a:pt x="499" y="1672"/>
                  </a:lnTo>
                  <a:lnTo>
                    <a:pt x="499" y="1668"/>
                  </a:lnTo>
                  <a:lnTo>
                    <a:pt x="499" y="1665"/>
                  </a:lnTo>
                  <a:lnTo>
                    <a:pt x="499" y="1665"/>
                  </a:lnTo>
                  <a:lnTo>
                    <a:pt x="496" y="1659"/>
                  </a:lnTo>
                  <a:lnTo>
                    <a:pt x="496" y="1659"/>
                  </a:lnTo>
                  <a:lnTo>
                    <a:pt x="490" y="1647"/>
                  </a:lnTo>
                  <a:lnTo>
                    <a:pt x="490" y="1647"/>
                  </a:lnTo>
                  <a:lnTo>
                    <a:pt x="481" y="1630"/>
                  </a:lnTo>
                  <a:lnTo>
                    <a:pt x="481" y="1630"/>
                  </a:lnTo>
                  <a:lnTo>
                    <a:pt x="480" y="1627"/>
                  </a:lnTo>
                  <a:lnTo>
                    <a:pt x="476" y="1625"/>
                  </a:lnTo>
                  <a:lnTo>
                    <a:pt x="474" y="1625"/>
                  </a:lnTo>
                  <a:lnTo>
                    <a:pt x="471" y="1625"/>
                  </a:lnTo>
                  <a:lnTo>
                    <a:pt x="471" y="1625"/>
                  </a:lnTo>
                  <a:lnTo>
                    <a:pt x="437" y="1628"/>
                  </a:lnTo>
                  <a:lnTo>
                    <a:pt x="437" y="1628"/>
                  </a:lnTo>
                  <a:lnTo>
                    <a:pt x="402" y="1632"/>
                  </a:lnTo>
                  <a:lnTo>
                    <a:pt x="402" y="1632"/>
                  </a:lnTo>
                  <a:lnTo>
                    <a:pt x="400" y="1632"/>
                  </a:lnTo>
                  <a:lnTo>
                    <a:pt x="396" y="1631"/>
                  </a:lnTo>
                  <a:lnTo>
                    <a:pt x="393" y="1628"/>
                  </a:lnTo>
                  <a:lnTo>
                    <a:pt x="391" y="1626"/>
                  </a:lnTo>
                  <a:lnTo>
                    <a:pt x="391" y="1626"/>
                  </a:lnTo>
                  <a:lnTo>
                    <a:pt x="385" y="1609"/>
                  </a:lnTo>
                  <a:lnTo>
                    <a:pt x="385" y="1609"/>
                  </a:lnTo>
                  <a:lnTo>
                    <a:pt x="379" y="1591"/>
                  </a:lnTo>
                  <a:lnTo>
                    <a:pt x="379" y="1591"/>
                  </a:lnTo>
                  <a:lnTo>
                    <a:pt x="377" y="1589"/>
                  </a:lnTo>
                  <a:lnTo>
                    <a:pt x="377" y="1585"/>
                  </a:lnTo>
                  <a:lnTo>
                    <a:pt x="380" y="1582"/>
                  </a:lnTo>
                  <a:lnTo>
                    <a:pt x="381" y="1580"/>
                  </a:lnTo>
                  <a:lnTo>
                    <a:pt x="381" y="1580"/>
                  </a:lnTo>
                  <a:lnTo>
                    <a:pt x="408" y="1559"/>
                  </a:lnTo>
                  <a:lnTo>
                    <a:pt x="408" y="1559"/>
                  </a:lnTo>
                  <a:lnTo>
                    <a:pt x="437" y="1538"/>
                  </a:lnTo>
                  <a:lnTo>
                    <a:pt x="437" y="1538"/>
                  </a:lnTo>
                  <a:lnTo>
                    <a:pt x="439" y="1536"/>
                  </a:lnTo>
                  <a:lnTo>
                    <a:pt x="440" y="1533"/>
                  </a:lnTo>
                  <a:lnTo>
                    <a:pt x="442" y="1531"/>
                  </a:lnTo>
                  <a:lnTo>
                    <a:pt x="440" y="1527"/>
                  </a:lnTo>
                  <a:lnTo>
                    <a:pt x="440" y="1527"/>
                  </a:lnTo>
                  <a:lnTo>
                    <a:pt x="434" y="1509"/>
                  </a:lnTo>
                  <a:lnTo>
                    <a:pt x="434" y="1509"/>
                  </a:lnTo>
                  <a:lnTo>
                    <a:pt x="429" y="1489"/>
                  </a:lnTo>
                  <a:lnTo>
                    <a:pt x="429" y="1489"/>
                  </a:lnTo>
                  <a:lnTo>
                    <a:pt x="428" y="1487"/>
                  </a:lnTo>
                  <a:lnTo>
                    <a:pt x="425" y="1484"/>
                  </a:lnTo>
                  <a:lnTo>
                    <a:pt x="423" y="1483"/>
                  </a:lnTo>
                  <a:lnTo>
                    <a:pt x="419" y="1482"/>
                  </a:lnTo>
                  <a:lnTo>
                    <a:pt x="419" y="1482"/>
                  </a:lnTo>
                  <a:lnTo>
                    <a:pt x="385" y="1480"/>
                  </a:lnTo>
                  <a:lnTo>
                    <a:pt x="385" y="1480"/>
                  </a:lnTo>
                  <a:lnTo>
                    <a:pt x="351" y="1478"/>
                  </a:lnTo>
                  <a:lnTo>
                    <a:pt x="351" y="1478"/>
                  </a:lnTo>
                  <a:lnTo>
                    <a:pt x="348" y="1477"/>
                  </a:lnTo>
                  <a:lnTo>
                    <a:pt x="345" y="1476"/>
                  </a:lnTo>
                  <a:lnTo>
                    <a:pt x="343" y="1473"/>
                  </a:lnTo>
                  <a:lnTo>
                    <a:pt x="342" y="1469"/>
                  </a:lnTo>
                  <a:lnTo>
                    <a:pt x="338" y="1451"/>
                  </a:lnTo>
                  <a:lnTo>
                    <a:pt x="338" y="1451"/>
                  </a:lnTo>
                  <a:lnTo>
                    <a:pt x="335" y="1442"/>
                  </a:lnTo>
                  <a:lnTo>
                    <a:pt x="335" y="1442"/>
                  </a:lnTo>
                  <a:lnTo>
                    <a:pt x="334" y="1434"/>
                  </a:lnTo>
                  <a:lnTo>
                    <a:pt x="334" y="1434"/>
                  </a:lnTo>
                  <a:lnTo>
                    <a:pt x="334" y="1431"/>
                  </a:lnTo>
                  <a:lnTo>
                    <a:pt x="335" y="1427"/>
                  </a:lnTo>
                  <a:lnTo>
                    <a:pt x="337" y="1425"/>
                  </a:lnTo>
                  <a:lnTo>
                    <a:pt x="340" y="1422"/>
                  </a:lnTo>
                  <a:lnTo>
                    <a:pt x="340" y="1422"/>
                  </a:lnTo>
                  <a:lnTo>
                    <a:pt x="370" y="1406"/>
                  </a:lnTo>
                  <a:lnTo>
                    <a:pt x="370" y="1406"/>
                  </a:lnTo>
                  <a:lnTo>
                    <a:pt x="401" y="1392"/>
                  </a:lnTo>
                  <a:lnTo>
                    <a:pt x="401" y="1392"/>
                  </a:lnTo>
                  <a:lnTo>
                    <a:pt x="405" y="1390"/>
                  </a:lnTo>
                  <a:lnTo>
                    <a:pt x="406" y="1388"/>
                  </a:lnTo>
                  <a:lnTo>
                    <a:pt x="407" y="1384"/>
                  </a:lnTo>
                  <a:lnTo>
                    <a:pt x="407" y="1382"/>
                  </a:lnTo>
                  <a:lnTo>
                    <a:pt x="402" y="1342"/>
                  </a:lnTo>
                  <a:lnTo>
                    <a:pt x="402" y="1342"/>
                  </a:lnTo>
                  <a:lnTo>
                    <a:pt x="402" y="1339"/>
                  </a:lnTo>
                  <a:lnTo>
                    <a:pt x="400" y="1336"/>
                  </a:lnTo>
                  <a:lnTo>
                    <a:pt x="397" y="1334"/>
                  </a:lnTo>
                  <a:lnTo>
                    <a:pt x="395" y="1334"/>
                  </a:lnTo>
                  <a:lnTo>
                    <a:pt x="395" y="1334"/>
                  </a:lnTo>
                  <a:lnTo>
                    <a:pt x="361" y="1325"/>
                  </a:lnTo>
                  <a:lnTo>
                    <a:pt x="361" y="1325"/>
                  </a:lnTo>
                  <a:lnTo>
                    <a:pt x="328" y="1318"/>
                  </a:lnTo>
                  <a:lnTo>
                    <a:pt x="328" y="1318"/>
                  </a:lnTo>
                  <a:lnTo>
                    <a:pt x="324" y="1315"/>
                  </a:lnTo>
                  <a:lnTo>
                    <a:pt x="322" y="1314"/>
                  </a:lnTo>
                  <a:lnTo>
                    <a:pt x="321" y="1310"/>
                  </a:lnTo>
                  <a:lnTo>
                    <a:pt x="319" y="1308"/>
                  </a:lnTo>
                  <a:lnTo>
                    <a:pt x="319" y="1308"/>
                  </a:lnTo>
                  <a:lnTo>
                    <a:pt x="319" y="1289"/>
                  </a:lnTo>
                  <a:lnTo>
                    <a:pt x="319" y="1289"/>
                  </a:lnTo>
                  <a:lnTo>
                    <a:pt x="319" y="1271"/>
                  </a:lnTo>
                  <a:lnTo>
                    <a:pt x="319" y="1271"/>
                  </a:lnTo>
                  <a:lnTo>
                    <a:pt x="319" y="1268"/>
                  </a:lnTo>
                  <a:lnTo>
                    <a:pt x="321" y="1265"/>
                  </a:lnTo>
                  <a:lnTo>
                    <a:pt x="323" y="1262"/>
                  </a:lnTo>
                  <a:lnTo>
                    <a:pt x="326" y="1261"/>
                  </a:lnTo>
                  <a:lnTo>
                    <a:pt x="326" y="1261"/>
                  </a:lnTo>
                  <a:lnTo>
                    <a:pt x="359" y="1251"/>
                  </a:lnTo>
                  <a:lnTo>
                    <a:pt x="359" y="1251"/>
                  </a:lnTo>
                  <a:lnTo>
                    <a:pt x="392" y="1241"/>
                  </a:lnTo>
                  <a:lnTo>
                    <a:pt x="392" y="1241"/>
                  </a:lnTo>
                  <a:lnTo>
                    <a:pt x="395" y="1240"/>
                  </a:lnTo>
                  <a:lnTo>
                    <a:pt x="397" y="1237"/>
                  </a:lnTo>
                  <a:lnTo>
                    <a:pt x="400" y="1235"/>
                  </a:lnTo>
                  <a:lnTo>
                    <a:pt x="400" y="1231"/>
                  </a:lnTo>
                  <a:lnTo>
                    <a:pt x="400" y="1231"/>
                  </a:lnTo>
                  <a:lnTo>
                    <a:pt x="401" y="1212"/>
                  </a:lnTo>
                  <a:lnTo>
                    <a:pt x="401" y="1212"/>
                  </a:lnTo>
                  <a:lnTo>
                    <a:pt x="402" y="1192"/>
                  </a:lnTo>
                  <a:lnTo>
                    <a:pt x="402" y="1192"/>
                  </a:lnTo>
                  <a:lnTo>
                    <a:pt x="402" y="1189"/>
                  </a:lnTo>
                  <a:lnTo>
                    <a:pt x="401" y="1186"/>
                  </a:lnTo>
                  <a:lnTo>
                    <a:pt x="398" y="1183"/>
                  </a:lnTo>
                  <a:lnTo>
                    <a:pt x="396" y="1182"/>
                  </a:lnTo>
                  <a:lnTo>
                    <a:pt x="396" y="1182"/>
                  </a:lnTo>
                  <a:lnTo>
                    <a:pt x="364" y="1168"/>
                  </a:lnTo>
                  <a:lnTo>
                    <a:pt x="364" y="1168"/>
                  </a:lnTo>
                  <a:lnTo>
                    <a:pt x="332" y="1155"/>
                  </a:lnTo>
                  <a:lnTo>
                    <a:pt x="332" y="1155"/>
                  </a:lnTo>
                  <a:lnTo>
                    <a:pt x="329" y="1152"/>
                  </a:lnTo>
                  <a:lnTo>
                    <a:pt x="328" y="1150"/>
                  </a:lnTo>
                  <a:lnTo>
                    <a:pt x="327" y="1147"/>
                  </a:lnTo>
                  <a:lnTo>
                    <a:pt x="327" y="1144"/>
                  </a:lnTo>
                  <a:lnTo>
                    <a:pt x="329" y="1125"/>
                  </a:lnTo>
                  <a:lnTo>
                    <a:pt x="332" y="1108"/>
                  </a:lnTo>
                  <a:lnTo>
                    <a:pt x="332" y="1108"/>
                  </a:lnTo>
                  <a:lnTo>
                    <a:pt x="333" y="1104"/>
                  </a:lnTo>
                  <a:lnTo>
                    <a:pt x="335" y="1102"/>
                  </a:lnTo>
                  <a:lnTo>
                    <a:pt x="338" y="1099"/>
                  </a:lnTo>
                  <a:lnTo>
                    <a:pt x="340" y="1099"/>
                  </a:lnTo>
                  <a:lnTo>
                    <a:pt x="340" y="1099"/>
                  </a:lnTo>
                  <a:lnTo>
                    <a:pt x="375" y="1094"/>
                  </a:lnTo>
                  <a:lnTo>
                    <a:pt x="375" y="1094"/>
                  </a:lnTo>
                  <a:lnTo>
                    <a:pt x="409" y="1091"/>
                  </a:lnTo>
                  <a:lnTo>
                    <a:pt x="409" y="1091"/>
                  </a:lnTo>
                  <a:lnTo>
                    <a:pt x="412" y="1091"/>
                  </a:lnTo>
                  <a:lnTo>
                    <a:pt x="414" y="1088"/>
                  </a:lnTo>
                  <a:lnTo>
                    <a:pt x="417" y="1086"/>
                  </a:lnTo>
                  <a:lnTo>
                    <a:pt x="418" y="1083"/>
                  </a:lnTo>
                  <a:lnTo>
                    <a:pt x="418" y="1083"/>
                  </a:lnTo>
                  <a:lnTo>
                    <a:pt x="419" y="1077"/>
                  </a:lnTo>
                  <a:lnTo>
                    <a:pt x="419" y="1077"/>
                  </a:lnTo>
                  <a:lnTo>
                    <a:pt x="423" y="1064"/>
                  </a:lnTo>
                  <a:lnTo>
                    <a:pt x="423" y="1064"/>
                  </a:lnTo>
                  <a:lnTo>
                    <a:pt x="428" y="1045"/>
                  </a:lnTo>
                  <a:lnTo>
                    <a:pt x="428" y="1045"/>
                  </a:lnTo>
                  <a:lnTo>
                    <a:pt x="428" y="1041"/>
                  </a:lnTo>
                  <a:lnTo>
                    <a:pt x="427" y="1039"/>
                  </a:lnTo>
                  <a:lnTo>
                    <a:pt x="425" y="1035"/>
                  </a:lnTo>
                  <a:lnTo>
                    <a:pt x="423" y="1034"/>
                  </a:lnTo>
                  <a:lnTo>
                    <a:pt x="423" y="1034"/>
                  </a:lnTo>
                  <a:lnTo>
                    <a:pt x="395" y="1016"/>
                  </a:lnTo>
                  <a:lnTo>
                    <a:pt x="395" y="1016"/>
                  </a:lnTo>
                  <a:lnTo>
                    <a:pt x="366" y="996"/>
                  </a:lnTo>
                  <a:lnTo>
                    <a:pt x="366" y="996"/>
                  </a:lnTo>
                  <a:lnTo>
                    <a:pt x="364" y="993"/>
                  </a:lnTo>
                  <a:lnTo>
                    <a:pt x="361" y="991"/>
                  </a:lnTo>
                  <a:lnTo>
                    <a:pt x="361" y="987"/>
                  </a:lnTo>
                  <a:lnTo>
                    <a:pt x="361" y="983"/>
                  </a:lnTo>
                  <a:lnTo>
                    <a:pt x="361" y="983"/>
                  </a:lnTo>
                  <a:lnTo>
                    <a:pt x="368" y="966"/>
                  </a:lnTo>
                  <a:lnTo>
                    <a:pt x="368" y="966"/>
                  </a:lnTo>
                  <a:lnTo>
                    <a:pt x="374" y="949"/>
                  </a:lnTo>
                  <a:lnTo>
                    <a:pt x="374" y="949"/>
                  </a:lnTo>
                  <a:lnTo>
                    <a:pt x="375" y="946"/>
                  </a:lnTo>
                  <a:lnTo>
                    <a:pt x="377" y="944"/>
                  </a:lnTo>
                  <a:lnTo>
                    <a:pt x="380" y="943"/>
                  </a:lnTo>
                  <a:lnTo>
                    <a:pt x="384" y="942"/>
                  </a:lnTo>
                  <a:lnTo>
                    <a:pt x="384" y="942"/>
                  </a:lnTo>
                  <a:lnTo>
                    <a:pt x="418" y="944"/>
                  </a:lnTo>
                  <a:lnTo>
                    <a:pt x="418" y="944"/>
                  </a:lnTo>
                  <a:lnTo>
                    <a:pt x="453" y="946"/>
                  </a:lnTo>
                  <a:lnTo>
                    <a:pt x="453" y="946"/>
                  </a:lnTo>
                  <a:lnTo>
                    <a:pt x="455" y="946"/>
                  </a:lnTo>
                  <a:lnTo>
                    <a:pt x="459" y="945"/>
                  </a:lnTo>
                  <a:lnTo>
                    <a:pt x="461" y="943"/>
                  </a:lnTo>
                  <a:lnTo>
                    <a:pt x="462" y="940"/>
                  </a:lnTo>
                  <a:lnTo>
                    <a:pt x="462" y="940"/>
                  </a:lnTo>
                  <a:lnTo>
                    <a:pt x="470" y="922"/>
                  </a:lnTo>
                  <a:lnTo>
                    <a:pt x="470" y="922"/>
                  </a:lnTo>
                  <a:lnTo>
                    <a:pt x="479" y="905"/>
                  </a:lnTo>
                  <a:lnTo>
                    <a:pt x="479" y="905"/>
                  </a:lnTo>
                  <a:lnTo>
                    <a:pt x="480" y="901"/>
                  </a:lnTo>
                  <a:lnTo>
                    <a:pt x="480" y="898"/>
                  </a:lnTo>
                  <a:lnTo>
                    <a:pt x="479" y="895"/>
                  </a:lnTo>
                  <a:lnTo>
                    <a:pt x="476" y="892"/>
                  </a:lnTo>
                  <a:lnTo>
                    <a:pt x="476" y="892"/>
                  </a:lnTo>
                  <a:lnTo>
                    <a:pt x="451" y="869"/>
                  </a:lnTo>
                  <a:lnTo>
                    <a:pt x="451" y="869"/>
                  </a:lnTo>
                  <a:lnTo>
                    <a:pt x="427" y="845"/>
                  </a:lnTo>
                  <a:lnTo>
                    <a:pt x="427" y="845"/>
                  </a:lnTo>
                  <a:lnTo>
                    <a:pt x="424" y="842"/>
                  </a:lnTo>
                  <a:lnTo>
                    <a:pt x="423" y="839"/>
                  </a:lnTo>
                  <a:lnTo>
                    <a:pt x="423" y="835"/>
                  </a:lnTo>
                  <a:lnTo>
                    <a:pt x="424" y="832"/>
                  </a:lnTo>
                  <a:lnTo>
                    <a:pt x="433" y="816"/>
                  </a:lnTo>
                  <a:lnTo>
                    <a:pt x="433" y="816"/>
                  </a:lnTo>
                  <a:lnTo>
                    <a:pt x="438" y="808"/>
                  </a:lnTo>
                  <a:lnTo>
                    <a:pt x="438" y="808"/>
                  </a:lnTo>
                  <a:lnTo>
                    <a:pt x="442" y="801"/>
                  </a:lnTo>
                  <a:lnTo>
                    <a:pt x="442" y="801"/>
                  </a:lnTo>
                  <a:lnTo>
                    <a:pt x="444" y="798"/>
                  </a:lnTo>
                  <a:lnTo>
                    <a:pt x="446" y="796"/>
                  </a:lnTo>
                  <a:lnTo>
                    <a:pt x="450" y="795"/>
                  </a:lnTo>
                  <a:lnTo>
                    <a:pt x="454" y="795"/>
                  </a:lnTo>
                  <a:lnTo>
                    <a:pt x="454" y="795"/>
                  </a:lnTo>
                  <a:lnTo>
                    <a:pt x="487" y="803"/>
                  </a:lnTo>
                  <a:lnTo>
                    <a:pt x="487" y="803"/>
                  </a:lnTo>
                  <a:lnTo>
                    <a:pt x="520" y="812"/>
                  </a:lnTo>
                  <a:lnTo>
                    <a:pt x="520" y="812"/>
                  </a:lnTo>
                  <a:lnTo>
                    <a:pt x="523" y="812"/>
                  </a:lnTo>
                  <a:lnTo>
                    <a:pt x="527" y="811"/>
                  </a:lnTo>
                  <a:lnTo>
                    <a:pt x="529" y="810"/>
                  </a:lnTo>
                  <a:lnTo>
                    <a:pt x="532" y="807"/>
                  </a:lnTo>
                  <a:lnTo>
                    <a:pt x="532" y="807"/>
                  </a:lnTo>
                  <a:lnTo>
                    <a:pt x="543" y="791"/>
                  </a:lnTo>
                  <a:lnTo>
                    <a:pt x="543" y="791"/>
                  </a:lnTo>
                  <a:lnTo>
                    <a:pt x="550" y="780"/>
                  </a:lnTo>
                  <a:lnTo>
                    <a:pt x="550" y="780"/>
                  </a:lnTo>
                  <a:lnTo>
                    <a:pt x="554" y="774"/>
                  </a:lnTo>
                  <a:lnTo>
                    <a:pt x="554" y="774"/>
                  </a:lnTo>
                  <a:lnTo>
                    <a:pt x="555" y="771"/>
                  </a:lnTo>
                  <a:lnTo>
                    <a:pt x="555" y="769"/>
                  </a:lnTo>
                  <a:lnTo>
                    <a:pt x="555" y="765"/>
                  </a:lnTo>
                  <a:lnTo>
                    <a:pt x="553" y="763"/>
                  </a:lnTo>
                  <a:lnTo>
                    <a:pt x="553" y="763"/>
                  </a:lnTo>
                  <a:lnTo>
                    <a:pt x="533" y="736"/>
                  </a:lnTo>
                  <a:lnTo>
                    <a:pt x="533" y="736"/>
                  </a:lnTo>
                  <a:lnTo>
                    <a:pt x="512" y="707"/>
                  </a:lnTo>
                  <a:lnTo>
                    <a:pt x="512" y="707"/>
                  </a:lnTo>
                  <a:lnTo>
                    <a:pt x="511" y="703"/>
                  </a:lnTo>
                  <a:lnTo>
                    <a:pt x="511" y="701"/>
                  </a:lnTo>
                  <a:lnTo>
                    <a:pt x="511" y="697"/>
                  </a:lnTo>
                  <a:lnTo>
                    <a:pt x="513" y="695"/>
                  </a:lnTo>
                  <a:lnTo>
                    <a:pt x="535" y="666"/>
                  </a:lnTo>
                  <a:lnTo>
                    <a:pt x="535" y="666"/>
                  </a:lnTo>
                  <a:lnTo>
                    <a:pt x="538" y="664"/>
                  </a:lnTo>
                  <a:lnTo>
                    <a:pt x="541" y="663"/>
                  </a:lnTo>
                  <a:lnTo>
                    <a:pt x="544" y="662"/>
                  </a:lnTo>
                  <a:lnTo>
                    <a:pt x="548" y="663"/>
                  </a:lnTo>
                  <a:lnTo>
                    <a:pt x="548" y="663"/>
                  </a:lnTo>
                  <a:lnTo>
                    <a:pt x="580" y="676"/>
                  </a:lnTo>
                  <a:lnTo>
                    <a:pt x="580" y="676"/>
                  </a:lnTo>
                  <a:lnTo>
                    <a:pt x="610" y="691"/>
                  </a:lnTo>
                  <a:lnTo>
                    <a:pt x="610" y="691"/>
                  </a:lnTo>
                  <a:lnTo>
                    <a:pt x="614" y="691"/>
                  </a:lnTo>
                  <a:lnTo>
                    <a:pt x="617" y="691"/>
                  </a:lnTo>
                  <a:lnTo>
                    <a:pt x="620" y="690"/>
                  </a:lnTo>
                  <a:lnTo>
                    <a:pt x="623" y="689"/>
                  </a:lnTo>
                  <a:lnTo>
                    <a:pt x="623" y="689"/>
                  </a:lnTo>
                  <a:lnTo>
                    <a:pt x="636" y="674"/>
                  </a:lnTo>
                  <a:lnTo>
                    <a:pt x="636" y="674"/>
                  </a:lnTo>
                  <a:lnTo>
                    <a:pt x="650" y="660"/>
                  </a:lnTo>
                  <a:lnTo>
                    <a:pt x="650" y="660"/>
                  </a:lnTo>
                  <a:lnTo>
                    <a:pt x="651" y="657"/>
                  </a:lnTo>
                  <a:lnTo>
                    <a:pt x="652" y="654"/>
                  </a:lnTo>
                  <a:lnTo>
                    <a:pt x="652" y="650"/>
                  </a:lnTo>
                  <a:lnTo>
                    <a:pt x="651" y="648"/>
                  </a:lnTo>
                  <a:lnTo>
                    <a:pt x="651" y="648"/>
                  </a:lnTo>
                  <a:lnTo>
                    <a:pt x="636" y="617"/>
                  </a:lnTo>
                  <a:lnTo>
                    <a:pt x="636" y="617"/>
                  </a:lnTo>
                  <a:lnTo>
                    <a:pt x="622" y="586"/>
                  </a:lnTo>
                  <a:lnTo>
                    <a:pt x="622" y="586"/>
                  </a:lnTo>
                  <a:lnTo>
                    <a:pt x="620" y="583"/>
                  </a:lnTo>
                  <a:lnTo>
                    <a:pt x="620" y="580"/>
                  </a:lnTo>
                  <a:lnTo>
                    <a:pt x="622" y="576"/>
                  </a:lnTo>
                  <a:lnTo>
                    <a:pt x="624" y="574"/>
                  </a:lnTo>
                  <a:lnTo>
                    <a:pt x="624" y="574"/>
                  </a:lnTo>
                  <a:lnTo>
                    <a:pt x="630" y="568"/>
                  </a:lnTo>
                  <a:lnTo>
                    <a:pt x="630" y="568"/>
                  </a:lnTo>
                  <a:lnTo>
                    <a:pt x="638" y="562"/>
                  </a:lnTo>
                  <a:lnTo>
                    <a:pt x="651" y="551"/>
                  </a:lnTo>
                  <a:lnTo>
                    <a:pt x="651" y="551"/>
                  </a:lnTo>
                  <a:lnTo>
                    <a:pt x="654" y="548"/>
                  </a:lnTo>
                  <a:lnTo>
                    <a:pt x="657" y="548"/>
                  </a:lnTo>
                  <a:lnTo>
                    <a:pt x="661" y="548"/>
                  </a:lnTo>
                  <a:lnTo>
                    <a:pt x="664" y="549"/>
                  </a:lnTo>
                  <a:lnTo>
                    <a:pt x="664" y="549"/>
                  </a:lnTo>
                  <a:lnTo>
                    <a:pt x="692" y="568"/>
                  </a:lnTo>
                  <a:lnTo>
                    <a:pt x="692" y="568"/>
                  </a:lnTo>
                  <a:lnTo>
                    <a:pt x="720" y="588"/>
                  </a:lnTo>
                  <a:lnTo>
                    <a:pt x="720" y="588"/>
                  </a:lnTo>
                  <a:lnTo>
                    <a:pt x="724" y="589"/>
                  </a:lnTo>
                  <a:lnTo>
                    <a:pt x="726" y="589"/>
                  </a:lnTo>
                  <a:lnTo>
                    <a:pt x="730" y="589"/>
                  </a:lnTo>
                  <a:lnTo>
                    <a:pt x="733" y="588"/>
                  </a:lnTo>
                  <a:lnTo>
                    <a:pt x="733" y="588"/>
                  </a:lnTo>
                  <a:lnTo>
                    <a:pt x="749" y="575"/>
                  </a:lnTo>
                  <a:lnTo>
                    <a:pt x="749" y="575"/>
                  </a:lnTo>
                  <a:lnTo>
                    <a:pt x="765" y="564"/>
                  </a:lnTo>
                  <a:lnTo>
                    <a:pt x="765" y="564"/>
                  </a:lnTo>
                  <a:lnTo>
                    <a:pt x="767" y="562"/>
                  </a:lnTo>
                  <a:lnTo>
                    <a:pt x="768" y="559"/>
                  </a:lnTo>
                  <a:lnTo>
                    <a:pt x="768" y="555"/>
                  </a:lnTo>
                  <a:lnTo>
                    <a:pt x="768" y="552"/>
                  </a:lnTo>
                  <a:lnTo>
                    <a:pt x="768" y="552"/>
                  </a:lnTo>
                  <a:lnTo>
                    <a:pt x="758" y="520"/>
                  </a:lnTo>
                  <a:lnTo>
                    <a:pt x="758" y="520"/>
                  </a:lnTo>
                  <a:lnTo>
                    <a:pt x="749" y="486"/>
                  </a:lnTo>
                  <a:lnTo>
                    <a:pt x="749" y="486"/>
                  </a:lnTo>
                  <a:lnTo>
                    <a:pt x="749" y="483"/>
                  </a:lnTo>
                  <a:lnTo>
                    <a:pt x="750" y="480"/>
                  </a:lnTo>
                  <a:lnTo>
                    <a:pt x="751" y="477"/>
                  </a:lnTo>
                  <a:lnTo>
                    <a:pt x="754" y="474"/>
                  </a:lnTo>
                  <a:lnTo>
                    <a:pt x="754" y="474"/>
                  </a:lnTo>
                  <a:lnTo>
                    <a:pt x="770" y="465"/>
                  </a:lnTo>
                  <a:lnTo>
                    <a:pt x="770" y="465"/>
                  </a:lnTo>
                  <a:lnTo>
                    <a:pt x="784" y="456"/>
                  </a:lnTo>
                  <a:lnTo>
                    <a:pt x="784" y="456"/>
                  </a:lnTo>
                  <a:lnTo>
                    <a:pt x="788" y="454"/>
                  </a:lnTo>
                  <a:lnTo>
                    <a:pt x="792" y="454"/>
                  </a:lnTo>
                  <a:lnTo>
                    <a:pt x="794" y="456"/>
                  </a:lnTo>
                  <a:lnTo>
                    <a:pt x="798" y="457"/>
                  </a:lnTo>
                  <a:lnTo>
                    <a:pt x="798" y="457"/>
                  </a:lnTo>
                  <a:lnTo>
                    <a:pt x="823" y="480"/>
                  </a:lnTo>
                  <a:lnTo>
                    <a:pt x="823" y="480"/>
                  </a:lnTo>
                  <a:lnTo>
                    <a:pt x="847" y="505"/>
                  </a:lnTo>
                  <a:lnTo>
                    <a:pt x="847" y="505"/>
                  </a:lnTo>
                  <a:lnTo>
                    <a:pt x="850" y="506"/>
                  </a:lnTo>
                  <a:lnTo>
                    <a:pt x="852" y="507"/>
                  </a:lnTo>
                  <a:lnTo>
                    <a:pt x="856" y="507"/>
                  </a:lnTo>
                  <a:lnTo>
                    <a:pt x="858" y="506"/>
                  </a:lnTo>
                  <a:lnTo>
                    <a:pt x="894" y="489"/>
                  </a:lnTo>
                  <a:lnTo>
                    <a:pt x="894" y="489"/>
                  </a:lnTo>
                  <a:lnTo>
                    <a:pt x="897" y="488"/>
                  </a:lnTo>
                  <a:lnTo>
                    <a:pt x="899" y="485"/>
                  </a:lnTo>
                  <a:lnTo>
                    <a:pt x="900" y="481"/>
                  </a:lnTo>
                  <a:lnTo>
                    <a:pt x="900" y="479"/>
                  </a:lnTo>
                  <a:lnTo>
                    <a:pt x="900" y="479"/>
                  </a:lnTo>
                  <a:lnTo>
                    <a:pt x="897" y="444"/>
                  </a:lnTo>
                  <a:lnTo>
                    <a:pt x="897" y="444"/>
                  </a:lnTo>
                  <a:lnTo>
                    <a:pt x="893" y="410"/>
                  </a:lnTo>
                  <a:lnTo>
                    <a:pt x="893" y="410"/>
                  </a:lnTo>
                  <a:lnTo>
                    <a:pt x="893" y="406"/>
                  </a:lnTo>
                  <a:lnTo>
                    <a:pt x="894" y="404"/>
                  </a:lnTo>
                  <a:lnTo>
                    <a:pt x="897" y="401"/>
                  </a:lnTo>
                  <a:lnTo>
                    <a:pt x="899" y="399"/>
                  </a:lnTo>
                  <a:lnTo>
                    <a:pt x="918" y="393"/>
                  </a:lnTo>
                  <a:lnTo>
                    <a:pt x="934" y="387"/>
                  </a:lnTo>
                  <a:lnTo>
                    <a:pt x="934" y="387"/>
                  </a:lnTo>
                  <a:lnTo>
                    <a:pt x="936" y="385"/>
                  </a:lnTo>
                  <a:lnTo>
                    <a:pt x="940" y="387"/>
                  </a:lnTo>
                  <a:lnTo>
                    <a:pt x="943" y="388"/>
                  </a:lnTo>
                  <a:lnTo>
                    <a:pt x="945" y="389"/>
                  </a:lnTo>
                  <a:lnTo>
                    <a:pt x="945" y="389"/>
                  </a:lnTo>
                  <a:lnTo>
                    <a:pt x="966" y="417"/>
                  </a:lnTo>
                  <a:lnTo>
                    <a:pt x="966" y="417"/>
                  </a:lnTo>
                  <a:lnTo>
                    <a:pt x="985" y="446"/>
                  </a:lnTo>
                  <a:lnTo>
                    <a:pt x="985" y="446"/>
                  </a:lnTo>
                  <a:lnTo>
                    <a:pt x="988" y="448"/>
                  </a:lnTo>
                  <a:lnTo>
                    <a:pt x="990" y="449"/>
                  </a:lnTo>
                  <a:lnTo>
                    <a:pt x="994" y="449"/>
                  </a:lnTo>
                  <a:lnTo>
                    <a:pt x="996" y="449"/>
                  </a:lnTo>
                  <a:lnTo>
                    <a:pt x="996" y="449"/>
                  </a:lnTo>
                  <a:lnTo>
                    <a:pt x="1003" y="447"/>
                  </a:lnTo>
                  <a:lnTo>
                    <a:pt x="1003" y="447"/>
                  </a:lnTo>
                  <a:lnTo>
                    <a:pt x="1016" y="443"/>
                  </a:lnTo>
                  <a:lnTo>
                    <a:pt x="1016" y="443"/>
                  </a:lnTo>
                  <a:lnTo>
                    <a:pt x="1035" y="438"/>
                  </a:lnTo>
                  <a:lnTo>
                    <a:pt x="1035" y="438"/>
                  </a:lnTo>
                  <a:lnTo>
                    <a:pt x="1038" y="437"/>
                  </a:lnTo>
                  <a:lnTo>
                    <a:pt x="1041" y="435"/>
                  </a:lnTo>
                  <a:lnTo>
                    <a:pt x="1042" y="432"/>
                  </a:lnTo>
                  <a:lnTo>
                    <a:pt x="1042" y="428"/>
                  </a:lnTo>
                  <a:lnTo>
                    <a:pt x="1042" y="428"/>
                  </a:lnTo>
                  <a:lnTo>
                    <a:pt x="1045" y="395"/>
                  </a:lnTo>
                  <a:lnTo>
                    <a:pt x="1045" y="395"/>
                  </a:lnTo>
                  <a:lnTo>
                    <a:pt x="1047" y="361"/>
                  </a:lnTo>
                  <a:lnTo>
                    <a:pt x="1047" y="361"/>
                  </a:lnTo>
                  <a:lnTo>
                    <a:pt x="1048" y="357"/>
                  </a:lnTo>
                  <a:lnTo>
                    <a:pt x="1051" y="354"/>
                  </a:lnTo>
                  <a:lnTo>
                    <a:pt x="1053" y="352"/>
                  </a:lnTo>
                  <a:lnTo>
                    <a:pt x="1056" y="351"/>
                  </a:lnTo>
                  <a:lnTo>
                    <a:pt x="1056" y="351"/>
                  </a:lnTo>
                  <a:lnTo>
                    <a:pt x="1074" y="347"/>
                  </a:lnTo>
                  <a:lnTo>
                    <a:pt x="1074" y="347"/>
                  </a:lnTo>
                  <a:lnTo>
                    <a:pt x="1091" y="345"/>
                  </a:lnTo>
                  <a:lnTo>
                    <a:pt x="1091" y="345"/>
                  </a:lnTo>
                  <a:lnTo>
                    <a:pt x="1095" y="345"/>
                  </a:lnTo>
                  <a:lnTo>
                    <a:pt x="1098" y="346"/>
                  </a:lnTo>
                  <a:lnTo>
                    <a:pt x="1101" y="347"/>
                  </a:lnTo>
                  <a:lnTo>
                    <a:pt x="1103" y="350"/>
                  </a:lnTo>
                  <a:lnTo>
                    <a:pt x="1103" y="350"/>
                  </a:lnTo>
                  <a:lnTo>
                    <a:pt x="1119" y="380"/>
                  </a:lnTo>
                  <a:lnTo>
                    <a:pt x="1119" y="380"/>
                  </a:lnTo>
                  <a:lnTo>
                    <a:pt x="1133" y="411"/>
                  </a:lnTo>
                  <a:lnTo>
                    <a:pt x="1133" y="411"/>
                  </a:lnTo>
                  <a:lnTo>
                    <a:pt x="1135" y="414"/>
                  </a:lnTo>
                  <a:lnTo>
                    <a:pt x="1137" y="416"/>
                  </a:lnTo>
                  <a:lnTo>
                    <a:pt x="1141" y="417"/>
                  </a:lnTo>
                  <a:lnTo>
                    <a:pt x="1143" y="417"/>
                  </a:lnTo>
                  <a:lnTo>
                    <a:pt x="1143" y="417"/>
                  </a:lnTo>
                  <a:lnTo>
                    <a:pt x="1163" y="415"/>
                  </a:lnTo>
                  <a:lnTo>
                    <a:pt x="1163" y="415"/>
                  </a:lnTo>
                  <a:lnTo>
                    <a:pt x="1177" y="414"/>
                  </a:lnTo>
                  <a:lnTo>
                    <a:pt x="1177" y="414"/>
                  </a:lnTo>
                  <a:lnTo>
                    <a:pt x="1183" y="414"/>
                  </a:lnTo>
                  <a:lnTo>
                    <a:pt x="1183" y="414"/>
                  </a:lnTo>
                  <a:lnTo>
                    <a:pt x="1185" y="412"/>
                  </a:lnTo>
                  <a:lnTo>
                    <a:pt x="1189" y="411"/>
                  </a:lnTo>
                  <a:lnTo>
                    <a:pt x="1190" y="409"/>
                  </a:lnTo>
                  <a:lnTo>
                    <a:pt x="1191" y="405"/>
                  </a:lnTo>
                  <a:lnTo>
                    <a:pt x="1191" y="405"/>
                  </a:lnTo>
                  <a:lnTo>
                    <a:pt x="1200" y="372"/>
                  </a:lnTo>
                  <a:lnTo>
                    <a:pt x="1200" y="372"/>
                  </a:lnTo>
                  <a:lnTo>
                    <a:pt x="1209" y="338"/>
                  </a:lnTo>
                  <a:lnTo>
                    <a:pt x="1209" y="338"/>
                  </a:lnTo>
                  <a:lnTo>
                    <a:pt x="1210" y="336"/>
                  </a:lnTo>
                  <a:lnTo>
                    <a:pt x="1212" y="333"/>
                  </a:lnTo>
                  <a:lnTo>
                    <a:pt x="1216" y="331"/>
                  </a:lnTo>
                  <a:lnTo>
                    <a:pt x="1218" y="331"/>
                  </a:lnTo>
                  <a:lnTo>
                    <a:pt x="1237" y="331"/>
                  </a:lnTo>
                  <a:lnTo>
                    <a:pt x="1254" y="331"/>
                  </a:lnTo>
                  <a:lnTo>
                    <a:pt x="1254" y="331"/>
                  </a:lnTo>
                  <a:lnTo>
                    <a:pt x="1257" y="331"/>
                  </a:lnTo>
                  <a:lnTo>
                    <a:pt x="1260" y="332"/>
                  </a:lnTo>
                  <a:lnTo>
                    <a:pt x="1263" y="335"/>
                  </a:lnTo>
                  <a:lnTo>
                    <a:pt x="1264" y="338"/>
                  </a:lnTo>
                  <a:lnTo>
                    <a:pt x="1285" y="404"/>
                  </a:lnTo>
                  <a:lnTo>
                    <a:pt x="1285" y="404"/>
                  </a:lnTo>
                  <a:lnTo>
                    <a:pt x="1288" y="406"/>
                  </a:lnTo>
                  <a:lnTo>
                    <a:pt x="1290" y="409"/>
                  </a:lnTo>
                  <a:lnTo>
                    <a:pt x="1292" y="410"/>
                  </a:lnTo>
                  <a:lnTo>
                    <a:pt x="1295" y="411"/>
                  </a:lnTo>
                  <a:lnTo>
                    <a:pt x="1337" y="411"/>
                  </a:lnTo>
                  <a:lnTo>
                    <a:pt x="1337" y="411"/>
                  </a:lnTo>
                  <a:lnTo>
                    <a:pt x="1341" y="410"/>
                  </a:lnTo>
                  <a:lnTo>
                    <a:pt x="1343" y="409"/>
                  </a:lnTo>
                  <a:lnTo>
                    <a:pt x="1346" y="406"/>
                  </a:lnTo>
                  <a:lnTo>
                    <a:pt x="1347" y="404"/>
                  </a:lnTo>
                  <a:lnTo>
                    <a:pt x="1366" y="338"/>
                  </a:lnTo>
                  <a:lnTo>
                    <a:pt x="1366" y="338"/>
                  </a:lnTo>
                  <a:lnTo>
                    <a:pt x="1368" y="335"/>
                  </a:lnTo>
                  <a:lnTo>
                    <a:pt x="1370" y="332"/>
                  </a:lnTo>
                  <a:lnTo>
                    <a:pt x="1373" y="331"/>
                  </a:lnTo>
                  <a:lnTo>
                    <a:pt x="1376" y="331"/>
                  </a:lnTo>
                  <a:lnTo>
                    <a:pt x="1411" y="331"/>
                  </a:lnTo>
                  <a:lnTo>
                    <a:pt x="1411" y="331"/>
                  </a:lnTo>
                  <a:lnTo>
                    <a:pt x="1413" y="331"/>
                  </a:lnTo>
                  <a:lnTo>
                    <a:pt x="1417" y="332"/>
                  </a:lnTo>
                  <a:lnTo>
                    <a:pt x="1419" y="335"/>
                  </a:lnTo>
                  <a:lnTo>
                    <a:pt x="1421" y="338"/>
                  </a:lnTo>
                  <a:lnTo>
                    <a:pt x="1443" y="404"/>
                  </a:lnTo>
                  <a:lnTo>
                    <a:pt x="1443" y="404"/>
                  </a:lnTo>
                  <a:lnTo>
                    <a:pt x="1444" y="406"/>
                  </a:lnTo>
                  <a:lnTo>
                    <a:pt x="1447" y="409"/>
                  </a:lnTo>
                  <a:lnTo>
                    <a:pt x="1449" y="410"/>
                  </a:lnTo>
                  <a:lnTo>
                    <a:pt x="1453" y="411"/>
                  </a:lnTo>
                  <a:lnTo>
                    <a:pt x="1495" y="411"/>
                  </a:lnTo>
                  <a:lnTo>
                    <a:pt x="1495" y="411"/>
                  </a:lnTo>
                  <a:lnTo>
                    <a:pt x="1497" y="410"/>
                  </a:lnTo>
                  <a:lnTo>
                    <a:pt x="1500" y="409"/>
                  </a:lnTo>
                  <a:lnTo>
                    <a:pt x="1502" y="406"/>
                  </a:lnTo>
                  <a:lnTo>
                    <a:pt x="1503" y="404"/>
                  </a:lnTo>
                  <a:lnTo>
                    <a:pt x="1523" y="338"/>
                  </a:lnTo>
                  <a:lnTo>
                    <a:pt x="1523" y="338"/>
                  </a:lnTo>
                  <a:lnTo>
                    <a:pt x="1524" y="335"/>
                  </a:lnTo>
                  <a:lnTo>
                    <a:pt x="1527" y="332"/>
                  </a:lnTo>
                  <a:lnTo>
                    <a:pt x="1530" y="331"/>
                  </a:lnTo>
                  <a:lnTo>
                    <a:pt x="1533" y="331"/>
                  </a:lnTo>
                  <a:lnTo>
                    <a:pt x="1551" y="331"/>
                  </a:lnTo>
                  <a:lnTo>
                    <a:pt x="1567" y="331"/>
                  </a:lnTo>
                  <a:lnTo>
                    <a:pt x="1567" y="331"/>
                  </a:lnTo>
                  <a:lnTo>
                    <a:pt x="1571" y="331"/>
                  </a:lnTo>
                  <a:lnTo>
                    <a:pt x="1574" y="332"/>
                  </a:lnTo>
                  <a:lnTo>
                    <a:pt x="1576" y="335"/>
                  </a:lnTo>
                  <a:lnTo>
                    <a:pt x="1577" y="338"/>
                  </a:lnTo>
                  <a:lnTo>
                    <a:pt x="1600" y="404"/>
                  </a:lnTo>
                  <a:lnTo>
                    <a:pt x="1600" y="404"/>
                  </a:lnTo>
                  <a:lnTo>
                    <a:pt x="1601" y="406"/>
                  </a:lnTo>
                  <a:lnTo>
                    <a:pt x="1603" y="409"/>
                  </a:lnTo>
                  <a:lnTo>
                    <a:pt x="1606" y="410"/>
                  </a:lnTo>
                  <a:lnTo>
                    <a:pt x="1609" y="411"/>
                  </a:lnTo>
                  <a:lnTo>
                    <a:pt x="1651" y="411"/>
                  </a:lnTo>
                  <a:lnTo>
                    <a:pt x="1651" y="411"/>
                  </a:lnTo>
                  <a:lnTo>
                    <a:pt x="1654" y="410"/>
                  </a:lnTo>
                  <a:lnTo>
                    <a:pt x="1658" y="409"/>
                  </a:lnTo>
                  <a:lnTo>
                    <a:pt x="1660" y="406"/>
                  </a:lnTo>
                  <a:lnTo>
                    <a:pt x="1661" y="404"/>
                  </a:lnTo>
                  <a:lnTo>
                    <a:pt x="1680" y="338"/>
                  </a:lnTo>
                  <a:lnTo>
                    <a:pt x="1680" y="338"/>
                  </a:lnTo>
                  <a:lnTo>
                    <a:pt x="1682" y="335"/>
                  </a:lnTo>
                  <a:lnTo>
                    <a:pt x="1683" y="332"/>
                  </a:lnTo>
                  <a:lnTo>
                    <a:pt x="1687" y="331"/>
                  </a:lnTo>
                  <a:lnTo>
                    <a:pt x="1690" y="331"/>
                  </a:lnTo>
                  <a:lnTo>
                    <a:pt x="1724" y="331"/>
                  </a:lnTo>
                  <a:lnTo>
                    <a:pt x="1724" y="331"/>
                  </a:lnTo>
                  <a:lnTo>
                    <a:pt x="1728" y="331"/>
                  </a:lnTo>
                  <a:lnTo>
                    <a:pt x="1730" y="332"/>
                  </a:lnTo>
                  <a:lnTo>
                    <a:pt x="1733" y="335"/>
                  </a:lnTo>
                  <a:lnTo>
                    <a:pt x="1735" y="338"/>
                  </a:lnTo>
                  <a:lnTo>
                    <a:pt x="1756" y="404"/>
                  </a:lnTo>
                  <a:lnTo>
                    <a:pt x="1756" y="404"/>
                  </a:lnTo>
                  <a:lnTo>
                    <a:pt x="1757" y="406"/>
                  </a:lnTo>
                  <a:lnTo>
                    <a:pt x="1760" y="409"/>
                  </a:lnTo>
                  <a:lnTo>
                    <a:pt x="1764" y="410"/>
                  </a:lnTo>
                  <a:lnTo>
                    <a:pt x="1766" y="411"/>
                  </a:lnTo>
                  <a:lnTo>
                    <a:pt x="1808" y="411"/>
                  </a:lnTo>
                  <a:lnTo>
                    <a:pt x="1808" y="411"/>
                  </a:lnTo>
                  <a:lnTo>
                    <a:pt x="1812" y="410"/>
                  </a:lnTo>
                  <a:lnTo>
                    <a:pt x="1814" y="409"/>
                  </a:lnTo>
                  <a:lnTo>
                    <a:pt x="1817" y="406"/>
                  </a:lnTo>
                  <a:lnTo>
                    <a:pt x="1818" y="404"/>
                  </a:lnTo>
                  <a:lnTo>
                    <a:pt x="1838" y="338"/>
                  </a:lnTo>
                  <a:lnTo>
                    <a:pt x="1838" y="338"/>
                  </a:lnTo>
                  <a:lnTo>
                    <a:pt x="1839" y="335"/>
                  </a:lnTo>
                  <a:lnTo>
                    <a:pt x="1841" y="332"/>
                  </a:lnTo>
                  <a:lnTo>
                    <a:pt x="1844" y="331"/>
                  </a:lnTo>
                  <a:lnTo>
                    <a:pt x="1847" y="331"/>
                  </a:lnTo>
                  <a:lnTo>
                    <a:pt x="1865" y="331"/>
                  </a:lnTo>
                  <a:lnTo>
                    <a:pt x="1882" y="331"/>
                  </a:lnTo>
                  <a:lnTo>
                    <a:pt x="1882" y="331"/>
                  </a:lnTo>
                  <a:lnTo>
                    <a:pt x="1884" y="331"/>
                  </a:lnTo>
                  <a:lnTo>
                    <a:pt x="1888" y="332"/>
                  </a:lnTo>
                  <a:lnTo>
                    <a:pt x="1891" y="335"/>
                  </a:lnTo>
                  <a:lnTo>
                    <a:pt x="1892" y="338"/>
                  </a:lnTo>
                  <a:lnTo>
                    <a:pt x="1913" y="404"/>
                  </a:lnTo>
                  <a:lnTo>
                    <a:pt x="1913" y="404"/>
                  </a:lnTo>
                  <a:lnTo>
                    <a:pt x="1915" y="406"/>
                  </a:lnTo>
                  <a:lnTo>
                    <a:pt x="1918" y="409"/>
                  </a:lnTo>
                  <a:lnTo>
                    <a:pt x="1920" y="410"/>
                  </a:lnTo>
                  <a:lnTo>
                    <a:pt x="1924" y="411"/>
                  </a:lnTo>
                  <a:lnTo>
                    <a:pt x="1965" y="411"/>
                  </a:lnTo>
                  <a:lnTo>
                    <a:pt x="1965" y="411"/>
                  </a:lnTo>
                  <a:lnTo>
                    <a:pt x="1968" y="410"/>
                  </a:lnTo>
                  <a:lnTo>
                    <a:pt x="1971" y="409"/>
                  </a:lnTo>
                  <a:lnTo>
                    <a:pt x="1973" y="406"/>
                  </a:lnTo>
                  <a:lnTo>
                    <a:pt x="1974" y="404"/>
                  </a:lnTo>
                  <a:lnTo>
                    <a:pt x="1994" y="338"/>
                  </a:lnTo>
                  <a:lnTo>
                    <a:pt x="1994" y="338"/>
                  </a:lnTo>
                  <a:lnTo>
                    <a:pt x="1995" y="335"/>
                  </a:lnTo>
                  <a:lnTo>
                    <a:pt x="1998" y="332"/>
                  </a:lnTo>
                  <a:lnTo>
                    <a:pt x="2000" y="331"/>
                  </a:lnTo>
                  <a:lnTo>
                    <a:pt x="2004" y="331"/>
                  </a:lnTo>
                  <a:lnTo>
                    <a:pt x="2039" y="331"/>
                  </a:lnTo>
                  <a:lnTo>
                    <a:pt x="2039" y="331"/>
                  </a:lnTo>
                  <a:lnTo>
                    <a:pt x="2042" y="331"/>
                  </a:lnTo>
                  <a:lnTo>
                    <a:pt x="2045" y="332"/>
                  </a:lnTo>
                  <a:lnTo>
                    <a:pt x="2047" y="335"/>
                  </a:lnTo>
                  <a:lnTo>
                    <a:pt x="2048" y="338"/>
                  </a:lnTo>
                  <a:lnTo>
                    <a:pt x="2071" y="404"/>
                  </a:lnTo>
                  <a:lnTo>
                    <a:pt x="2071" y="404"/>
                  </a:lnTo>
                  <a:lnTo>
                    <a:pt x="2072" y="406"/>
                  </a:lnTo>
                  <a:lnTo>
                    <a:pt x="2074" y="409"/>
                  </a:lnTo>
                  <a:lnTo>
                    <a:pt x="2077" y="410"/>
                  </a:lnTo>
                  <a:lnTo>
                    <a:pt x="2081" y="411"/>
                  </a:lnTo>
                  <a:lnTo>
                    <a:pt x="2122" y="411"/>
                  </a:lnTo>
                  <a:lnTo>
                    <a:pt x="2122" y="411"/>
                  </a:lnTo>
                  <a:lnTo>
                    <a:pt x="2125" y="410"/>
                  </a:lnTo>
                  <a:lnTo>
                    <a:pt x="2129" y="409"/>
                  </a:lnTo>
                  <a:lnTo>
                    <a:pt x="2130" y="406"/>
                  </a:lnTo>
                  <a:lnTo>
                    <a:pt x="2132" y="404"/>
                  </a:lnTo>
                  <a:lnTo>
                    <a:pt x="2151" y="338"/>
                  </a:lnTo>
                  <a:lnTo>
                    <a:pt x="2151" y="338"/>
                  </a:lnTo>
                  <a:lnTo>
                    <a:pt x="2152" y="335"/>
                  </a:lnTo>
                  <a:lnTo>
                    <a:pt x="2155" y="332"/>
                  </a:lnTo>
                  <a:lnTo>
                    <a:pt x="2158" y="331"/>
                  </a:lnTo>
                  <a:lnTo>
                    <a:pt x="2161" y="331"/>
                  </a:lnTo>
                  <a:lnTo>
                    <a:pt x="2179" y="331"/>
                  </a:lnTo>
                  <a:lnTo>
                    <a:pt x="2195" y="331"/>
                  </a:lnTo>
                  <a:lnTo>
                    <a:pt x="2195" y="331"/>
                  </a:lnTo>
                  <a:lnTo>
                    <a:pt x="2199" y="331"/>
                  </a:lnTo>
                  <a:lnTo>
                    <a:pt x="2201" y="332"/>
                  </a:lnTo>
                  <a:lnTo>
                    <a:pt x="2204" y="335"/>
                  </a:lnTo>
                  <a:lnTo>
                    <a:pt x="2205" y="338"/>
                  </a:lnTo>
                  <a:lnTo>
                    <a:pt x="2227" y="404"/>
                  </a:lnTo>
                  <a:lnTo>
                    <a:pt x="2227" y="404"/>
                  </a:lnTo>
                  <a:lnTo>
                    <a:pt x="2229" y="406"/>
                  </a:lnTo>
                  <a:lnTo>
                    <a:pt x="2231" y="409"/>
                  </a:lnTo>
                  <a:lnTo>
                    <a:pt x="2235" y="410"/>
                  </a:lnTo>
                  <a:lnTo>
                    <a:pt x="2237" y="411"/>
                  </a:lnTo>
                  <a:lnTo>
                    <a:pt x="2279" y="411"/>
                  </a:lnTo>
                  <a:lnTo>
                    <a:pt x="2279" y="411"/>
                  </a:lnTo>
                  <a:lnTo>
                    <a:pt x="2282" y="410"/>
                  </a:lnTo>
                  <a:lnTo>
                    <a:pt x="2285" y="409"/>
                  </a:lnTo>
                  <a:lnTo>
                    <a:pt x="2288" y="406"/>
                  </a:lnTo>
                  <a:lnTo>
                    <a:pt x="2289" y="404"/>
                  </a:lnTo>
                  <a:lnTo>
                    <a:pt x="2309" y="338"/>
                  </a:lnTo>
                  <a:lnTo>
                    <a:pt x="2309" y="338"/>
                  </a:lnTo>
                  <a:lnTo>
                    <a:pt x="2310" y="335"/>
                  </a:lnTo>
                  <a:lnTo>
                    <a:pt x="2312" y="332"/>
                  </a:lnTo>
                  <a:lnTo>
                    <a:pt x="2315" y="331"/>
                  </a:lnTo>
                  <a:lnTo>
                    <a:pt x="2317" y="331"/>
                  </a:lnTo>
                  <a:lnTo>
                    <a:pt x="2353" y="331"/>
                  </a:lnTo>
                  <a:lnTo>
                    <a:pt x="2353" y="331"/>
                  </a:lnTo>
                  <a:lnTo>
                    <a:pt x="2356" y="331"/>
                  </a:lnTo>
                  <a:lnTo>
                    <a:pt x="2358" y="332"/>
                  </a:lnTo>
                  <a:lnTo>
                    <a:pt x="2360" y="335"/>
                  </a:lnTo>
                  <a:lnTo>
                    <a:pt x="2363" y="338"/>
                  </a:lnTo>
                  <a:lnTo>
                    <a:pt x="2384" y="404"/>
                  </a:lnTo>
                  <a:lnTo>
                    <a:pt x="2384" y="404"/>
                  </a:lnTo>
                  <a:lnTo>
                    <a:pt x="2385" y="406"/>
                  </a:lnTo>
                  <a:lnTo>
                    <a:pt x="2388" y="409"/>
                  </a:lnTo>
                  <a:lnTo>
                    <a:pt x="2391" y="410"/>
                  </a:lnTo>
                  <a:lnTo>
                    <a:pt x="2394" y="411"/>
                  </a:lnTo>
                  <a:lnTo>
                    <a:pt x="2436" y="411"/>
                  </a:lnTo>
                  <a:lnTo>
                    <a:pt x="2436" y="411"/>
                  </a:lnTo>
                  <a:lnTo>
                    <a:pt x="2439" y="410"/>
                  </a:lnTo>
                  <a:lnTo>
                    <a:pt x="2442" y="409"/>
                  </a:lnTo>
                  <a:lnTo>
                    <a:pt x="2444" y="406"/>
                  </a:lnTo>
                  <a:lnTo>
                    <a:pt x="2446" y="404"/>
                  </a:lnTo>
                  <a:lnTo>
                    <a:pt x="2465" y="338"/>
                  </a:lnTo>
                  <a:lnTo>
                    <a:pt x="2465" y="338"/>
                  </a:lnTo>
                  <a:lnTo>
                    <a:pt x="2467" y="335"/>
                  </a:lnTo>
                  <a:lnTo>
                    <a:pt x="2469" y="332"/>
                  </a:lnTo>
                  <a:lnTo>
                    <a:pt x="2471" y="331"/>
                  </a:lnTo>
                  <a:lnTo>
                    <a:pt x="2475" y="331"/>
                  </a:lnTo>
                  <a:lnTo>
                    <a:pt x="2492" y="331"/>
                  </a:lnTo>
                  <a:lnTo>
                    <a:pt x="2510" y="331"/>
                  </a:lnTo>
                  <a:lnTo>
                    <a:pt x="2510" y="331"/>
                  </a:lnTo>
                  <a:lnTo>
                    <a:pt x="2512" y="331"/>
                  </a:lnTo>
                  <a:lnTo>
                    <a:pt x="2516" y="332"/>
                  </a:lnTo>
                  <a:lnTo>
                    <a:pt x="2518" y="335"/>
                  </a:lnTo>
                  <a:lnTo>
                    <a:pt x="2520" y="338"/>
                  </a:lnTo>
                  <a:lnTo>
                    <a:pt x="2542" y="404"/>
                  </a:lnTo>
                  <a:lnTo>
                    <a:pt x="2542" y="404"/>
                  </a:lnTo>
                  <a:lnTo>
                    <a:pt x="2543" y="406"/>
                  </a:lnTo>
                  <a:lnTo>
                    <a:pt x="2545" y="409"/>
                  </a:lnTo>
                  <a:lnTo>
                    <a:pt x="2548" y="410"/>
                  </a:lnTo>
                  <a:lnTo>
                    <a:pt x="2552" y="411"/>
                  </a:lnTo>
                  <a:lnTo>
                    <a:pt x="2592" y="411"/>
                  </a:lnTo>
                  <a:lnTo>
                    <a:pt x="2592" y="411"/>
                  </a:lnTo>
                  <a:lnTo>
                    <a:pt x="2596" y="410"/>
                  </a:lnTo>
                  <a:lnTo>
                    <a:pt x="2599" y="409"/>
                  </a:lnTo>
                  <a:lnTo>
                    <a:pt x="2601" y="406"/>
                  </a:lnTo>
                  <a:lnTo>
                    <a:pt x="2602" y="404"/>
                  </a:lnTo>
                  <a:lnTo>
                    <a:pt x="2622" y="338"/>
                  </a:lnTo>
                  <a:lnTo>
                    <a:pt x="2622" y="338"/>
                  </a:lnTo>
                  <a:lnTo>
                    <a:pt x="2623" y="335"/>
                  </a:lnTo>
                  <a:lnTo>
                    <a:pt x="2626" y="332"/>
                  </a:lnTo>
                  <a:lnTo>
                    <a:pt x="2628" y="331"/>
                  </a:lnTo>
                  <a:lnTo>
                    <a:pt x="2632" y="331"/>
                  </a:lnTo>
                  <a:lnTo>
                    <a:pt x="2666" y="331"/>
                  </a:lnTo>
                  <a:lnTo>
                    <a:pt x="2666" y="331"/>
                  </a:lnTo>
                  <a:lnTo>
                    <a:pt x="2670" y="331"/>
                  </a:lnTo>
                  <a:lnTo>
                    <a:pt x="2673" y="332"/>
                  </a:lnTo>
                  <a:lnTo>
                    <a:pt x="2675" y="335"/>
                  </a:lnTo>
                  <a:lnTo>
                    <a:pt x="2676" y="338"/>
                  </a:lnTo>
                  <a:lnTo>
                    <a:pt x="2698" y="404"/>
                  </a:lnTo>
                  <a:lnTo>
                    <a:pt x="2698" y="404"/>
                  </a:lnTo>
                  <a:lnTo>
                    <a:pt x="2700" y="406"/>
                  </a:lnTo>
                  <a:lnTo>
                    <a:pt x="2702" y="409"/>
                  </a:lnTo>
                  <a:lnTo>
                    <a:pt x="2705" y="410"/>
                  </a:lnTo>
                  <a:lnTo>
                    <a:pt x="2708" y="411"/>
                  </a:lnTo>
                  <a:lnTo>
                    <a:pt x="2750" y="411"/>
                  </a:lnTo>
                  <a:lnTo>
                    <a:pt x="2750" y="411"/>
                  </a:lnTo>
                  <a:lnTo>
                    <a:pt x="2753" y="410"/>
                  </a:lnTo>
                  <a:lnTo>
                    <a:pt x="2756" y="409"/>
                  </a:lnTo>
                  <a:lnTo>
                    <a:pt x="2758" y="406"/>
                  </a:lnTo>
                  <a:lnTo>
                    <a:pt x="2760" y="404"/>
                  </a:lnTo>
                  <a:lnTo>
                    <a:pt x="2779" y="338"/>
                  </a:lnTo>
                  <a:lnTo>
                    <a:pt x="2779" y="338"/>
                  </a:lnTo>
                  <a:lnTo>
                    <a:pt x="2780" y="335"/>
                  </a:lnTo>
                  <a:lnTo>
                    <a:pt x="2782" y="332"/>
                  </a:lnTo>
                  <a:lnTo>
                    <a:pt x="2786" y="331"/>
                  </a:lnTo>
                  <a:lnTo>
                    <a:pt x="2788" y="331"/>
                  </a:lnTo>
                  <a:lnTo>
                    <a:pt x="2807" y="331"/>
                  </a:lnTo>
                  <a:lnTo>
                    <a:pt x="2823" y="331"/>
                  </a:lnTo>
                  <a:lnTo>
                    <a:pt x="2823" y="331"/>
                  </a:lnTo>
                  <a:lnTo>
                    <a:pt x="2827" y="331"/>
                  </a:lnTo>
                  <a:lnTo>
                    <a:pt x="2829" y="332"/>
                  </a:lnTo>
                  <a:lnTo>
                    <a:pt x="2832" y="335"/>
                  </a:lnTo>
                  <a:lnTo>
                    <a:pt x="2833" y="338"/>
                  </a:lnTo>
                  <a:lnTo>
                    <a:pt x="2855" y="404"/>
                  </a:lnTo>
                  <a:lnTo>
                    <a:pt x="2855" y="404"/>
                  </a:lnTo>
                  <a:lnTo>
                    <a:pt x="2856" y="406"/>
                  </a:lnTo>
                  <a:lnTo>
                    <a:pt x="2859" y="409"/>
                  </a:lnTo>
                  <a:lnTo>
                    <a:pt x="2862" y="410"/>
                  </a:lnTo>
                  <a:lnTo>
                    <a:pt x="2865" y="411"/>
                  </a:lnTo>
                  <a:lnTo>
                    <a:pt x="2907" y="411"/>
                  </a:lnTo>
                  <a:lnTo>
                    <a:pt x="2907" y="411"/>
                  </a:lnTo>
                  <a:lnTo>
                    <a:pt x="2911" y="410"/>
                  </a:lnTo>
                  <a:lnTo>
                    <a:pt x="2913" y="409"/>
                  </a:lnTo>
                  <a:lnTo>
                    <a:pt x="2915" y="406"/>
                  </a:lnTo>
                  <a:lnTo>
                    <a:pt x="2917" y="404"/>
                  </a:lnTo>
                  <a:lnTo>
                    <a:pt x="2936" y="338"/>
                  </a:lnTo>
                  <a:lnTo>
                    <a:pt x="2936" y="338"/>
                  </a:lnTo>
                  <a:lnTo>
                    <a:pt x="2938" y="335"/>
                  </a:lnTo>
                  <a:lnTo>
                    <a:pt x="2940" y="332"/>
                  </a:lnTo>
                  <a:lnTo>
                    <a:pt x="2943" y="331"/>
                  </a:lnTo>
                  <a:lnTo>
                    <a:pt x="2946" y="331"/>
                  </a:lnTo>
                  <a:lnTo>
                    <a:pt x="2981" y="331"/>
                  </a:lnTo>
                  <a:lnTo>
                    <a:pt x="2981" y="331"/>
                  </a:lnTo>
                  <a:lnTo>
                    <a:pt x="2983" y="331"/>
                  </a:lnTo>
                  <a:lnTo>
                    <a:pt x="2987" y="332"/>
                  </a:lnTo>
                  <a:lnTo>
                    <a:pt x="2988" y="335"/>
                  </a:lnTo>
                  <a:lnTo>
                    <a:pt x="2991" y="338"/>
                  </a:lnTo>
                  <a:lnTo>
                    <a:pt x="3012" y="404"/>
                  </a:lnTo>
                  <a:lnTo>
                    <a:pt x="3012" y="404"/>
                  </a:lnTo>
                  <a:lnTo>
                    <a:pt x="3014" y="406"/>
                  </a:lnTo>
                  <a:lnTo>
                    <a:pt x="3017" y="409"/>
                  </a:lnTo>
                  <a:lnTo>
                    <a:pt x="3019" y="410"/>
                  </a:lnTo>
                  <a:lnTo>
                    <a:pt x="3022" y="411"/>
                  </a:lnTo>
                  <a:lnTo>
                    <a:pt x="3063" y="411"/>
                  </a:lnTo>
                  <a:lnTo>
                    <a:pt x="3063" y="411"/>
                  </a:lnTo>
                  <a:lnTo>
                    <a:pt x="3067" y="410"/>
                  </a:lnTo>
                  <a:lnTo>
                    <a:pt x="3070" y="409"/>
                  </a:lnTo>
                  <a:lnTo>
                    <a:pt x="3072" y="406"/>
                  </a:lnTo>
                  <a:lnTo>
                    <a:pt x="3073" y="404"/>
                  </a:lnTo>
                  <a:lnTo>
                    <a:pt x="3093" y="338"/>
                  </a:lnTo>
                  <a:lnTo>
                    <a:pt x="3093" y="338"/>
                  </a:lnTo>
                  <a:lnTo>
                    <a:pt x="3094" y="335"/>
                  </a:lnTo>
                  <a:lnTo>
                    <a:pt x="3097" y="332"/>
                  </a:lnTo>
                  <a:lnTo>
                    <a:pt x="3099" y="331"/>
                  </a:lnTo>
                  <a:lnTo>
                    <a:pt x="3103" y="331"/>
                  </a:lnTo>
                  <a:lnTo>
                    <a:pt x="3120" y="331"/>
                  </a:lnTo>
                  <a:lnTo>
                    <a:pt x="3137" y="331"/>
                  </a:lnTo>
                  <a:lnTo>
                    <a:pt x="3137" y="331"/>
                  </a:lnTo>
                  <a:lnTo>
                    <a:pt x="3140" y="331"/>
                  </a:lnTo>
                  <a:lnTo>
                    <a:pt x="3144" y="332"/>
                  </a:lnTo>
                  <a:lnTo>
                    <a:pt x="3146" y="335"/>
                  </a:lnTo>
                  <a:lnTo>
                    <a:pt x="3147" y="338"/>
                  </a:lnTo>
                  <a:lnTo>
                    <a:pt x="3170" y="404"/>
                  </a:lnTo>
                  <a:lnTo>
                    <a:pt x="3170" y="404"/>
                  </a:lnTo>
                  <a:lnTo>
                    <a:pt x="3171" y="406"/>
                  </a:lnTo>
                  <a:lnTo>
                    <a:pt x="3173" y="409"/>
                  </a:lnTo>
                  <a:lnTo>
                    <a:pt x="3176" y="410"/>
                  </a:lnTo>
                  <a:lnTo>
                    <a:pt x="3179" y="411"/>
                  </a:lnTo>
                  <a:lnTo>
                    <a:pt x="3221" y="411"/>
                  </a:lnTo>
                  <a:lnTo>
                    <a:pt x="3221" y="411"/>
                  </a:lnTo>
                  <a:lnTo>
                    <a:pt x="3224" y="410"/>
                  </a:lnTo>
                  <a:lnTo>
                    <a:pt x="3226" y="409"/>
                  </a:lnTo>
                  <a:lnTo>
                    <a:pt x="3229" y="406"/>
                  </a:lnTo>
                  <a:lnTo>
                    <a:pt x="3230" y="404"/>
                  </a:lnTo>
                  <a:lnTo>
                    <a:pt x="3250" y="338"/>
                  </a:lnTo>
                  <a:lnTo>
                    <a:pt x="3250" y="338"/>
                  </a:lnTo>
                  <a:lnTo>
                    <a:pt x="3251" y="335"/>
                  </a:lnTo>
                  <a:lnTo>
                    <a:pt x="3253" y="332"/>
                  </a:lnTo>
                  <a:lnTo>
                    <a:pt x="3257" y="331"/>
                  </a:lnTo>
                  <a:lnTo>
                    <a:pt x="3260" y="331"/>
                  </a:lnTo>
                  <a:lnTo>
                    <a:pt x="3294" y="331"/>
                  </a:lnTo>
                  <a:lnTo>
                    <a:pt x="3294" y="331"/>
                  </a:lnTo>
                  <a:lnTo>
                    <a:pt x="3298" y="331"/>
                  </a:lnTo>
                  <a:lnTo>
                    <a:pt x="3300" y="332"/>
                  </a:lnTo>
                  <a:lnTo>
                    <a:pt x="3303" y="335"/>
                  </a:lnTo>
                  <a:lnTo>
                    <a:pt x="3304" y="338"/>
                  </a:lnTo>
                  <a:lnTo>
                    <a:pt x="3326" y="404"/>
                  </a:lnTo>
                  <a:lnTo>
                    <a:pt x="3326" y="404"/>
                  </a:lnTo>
                  <a:lnTo>
                    <a:pt x="3327" y="406"/>
                  </a:lnTo>
                  <a:lnTo>
                    <a:pt x="3330" y="409"/>
                  </a:lnTo>
                  <a:lnTo>
                    <a:pt x="3332" y="410"/>
                  </a:lnTo>
                  <a:lnTo>
                    <a:pt x="3336" y="411"/>
                  </a:lnTo>
                  <a:lnTo>
                    <a:pt x="3378" y="411"/>
                  </a:lnTo>
                  <a:lnTo>
                    <a:pt x="3378" y="411"/>
                  </a:lnTo>
                  <a:lnTo>
                    <a:pt x="3380" y="410"/>
                  </a:lnTo>
                  <a:lnTo>
                    <a:pt x="3384" y="409"/>
                  </a:lnTo>
                  <a:lnTo>
                    <a:pt x="3387" y="406"/>
                  </a:lnTo>
                  <a:lnTo>
                    <a:pt x="3388" y="404"/>
                  </a:lnTo>
                  <a:lnTo>
                    <a:pt x="3406" y="338"/>
                  </a:lnTo>
                  <a:lnTo>
                    <a:pt x="3406" y="338"/>
                  </a:lnTo>
                  <a:lnTo>
                    <a:pt x="3409" y="335"/>
                  </a:lnTo>
                  <a:lnTo>
                    <a:pt x="3410" y="332"/>
                  </a:lnTo>
                  <a:lnTo>
                    <a:pt x="3414" y="331"/>
                  </a:lnTo>
                  <a:lnTo>
                    <a:pt x="3416" y="331"/>
                  </a:lnTo>
                  <a:lnTo>
                    <a:pt x="3435" y="331"/>
                  </a:lnTo>
                  <a:lnTo>
                    <a:pt x="3451" y="331"/>
                  </a:lnTo>
                  <a:lnTo>
                    <a:pt x="3451" y="331"/>
                  </a:lnTo>
                  <a:lnTo>
                    <a:pt x="3454" y="331"/>
                  </a:lnTo>
                  <a:lnTo>
                    <a:pt x="3457" y="332"/>
                  </a:lnTo>
                  <a:lnTo>
                    <a:pt x="3459" y="335"/>
                  </a:lnTo>
                  <a:lnTo>
                    <a:pt x="3462" y="338"/>
                  </a:lnTo>
                  <a:lnTo>
                    <a:pt x="3483" y="404"/>
                  </a:lnTo>
                  <a:lnTo>
                    <a:pt x="3483" y="404"/>
                  </a:lnTo>
                  <a:lnTo>
                    <a:pt x="3484" y="406"/>
                  </a:lnTo>
                  <a:lnTo>
                    <a:pt x="3486" y="409"/>
                  </a:lnTo>
                  <a:lnTo>
                    <a:pt x="3490" y="410"/>
                  </a:lnTo>
                  <a:lnTo>
                    <a:pt x="3493" y="411"/>
                  </a:lnTo>
                  <a:lnTo>
                    <a:pt x="3535" y="411"/>
                  </a:lnTo>
                  <a:lnTo>
                    <a:pt x="3535" y="411"/>
                  </a:lnTo>
                  <a:lnTo>
                    <a:pt x="3538" y="410"/>
                  </a:lnTo>
                  <a:lnTo>
                    <a:pt x="3541" y="409"/>
                  </a:lnTo>
                  <a:lnTo>
                    <a:pt x="3543" y="406"/>
                  </a:lnTo>
                  <a:lnTo>
                    <a:pt x="3544" y="404"/>
                  </a:lnTo>
                  <a:lnTo>
                    <a:pt x="3564" y="338"/>
                  </a:lnTo>
                  <a:lnTo>
                    <a:pt x="3564" y="338"/>
                  </a:lnTo>
                  <a:lnTo>
                    <a:pt x="3565" y="335"/>
                  </a:lnTo>
                  <a:lnTo>
                    <a:pt x="3568" y="332"/>
                  </a:lnTo>
                  <a:lnTo>
                    <a:pt x="3570" y="331"/>
                  </a:lnTo>
                  <a:lnTo>
                    <a:pt x="3574" y="331"/>
                  </a:lnTo>
                  <a:lnTo>
                    <a:pt x="3609" y="331"/>
                  </a:lnTo>
                  <a:lnTo>
                    <a:pt x="3609" y="331"/>
                  </a:lnTo>
                  <a:lnTo>
                    <a:pt x="3611" y="331"/>
                  </a:lnTo>
                  <a:lnTo>
                    <a:pt x="3615" y="332"/>
                  </a:lnTo>
                  <a:lnTo>
                    <a:pt x="3617" y="335"/>
                  </a:lnTo>
                  <a:lnTo>
                    <a:pt x="3618" y="338"/>
                  </a:lnTo>
                  <a:lnTo>
                    <a:pt x="3639" y="404"/>
                  </a:lnTo>
                  <a:lnTo>
                    <a:pt x="3639" y="404"/>
                  </a:lnTo>
                  <a:lnTo>
                    <a:pt x="3642" y="406"/>
                  </a:lnTo>
                  <a:lnTo>
                    <a:pt x="3644" y="409"/>
                  </a:lnTo>
                  <a:lnTo>
                    <a:pt x="3647" y="410"/>
                  </a:lnTo>
                  <a:lnTo>
                    <a:pt x="3650" y="411"/>
                  </a:lnTo>
                  <a:lnTo>
                    <a:pt x="3691" y="411"/>
                  </a:lnTo>
                  <a:lnTo>
                    <a:pt x="3691" y="411"/>
                  </a:lnTo>
                  <a:lnTo>
                    <a:pt x="3695" y="410"/>
                  </a:lnTo>
                  <a:lnTo>
                    <a:pt x="3697" y="409"/>
                  </a:lnTo>
                  <a:lnTo>
                    <a:pt x="3700" y="406"/>
                  </a:lnTo>
                  <a:lnTo>
                    <a:pt x="3701" y="404"/>
                  </a:lnTo>
                  <a:lnTo>
                    <a:pt x="3721" y="338"/>
                  </a:lnTo>
                  <a:lnTo>
                    <a:pt x="3721" y="338"/>
                  </a:lnTo>
                  <a:lnTo>
                    <a:pt x="3722" y="335"/>
                  </a:lnTo>
                  <a:lnTo>
                    <a:pt x="3724" y="332"/>
                  </a:lnTo>
                  <a:lnTo>
                    <a:pt x="3727" y="331"/>
                  </a:lnTo>
                  <a:lnTo>
                    <a:pt x="3731" y="331"/>
                  </a:lnTo>
                  <a:lnTo>
                    <a:pt x="3749" y="331"/>
                  </a:lnTo>
                  <a:lnTo>
                    <a:pt x="3765" y="331"/>
                  </a:lnTo>
                  <a:lnTo>
                    <a:pt x="3765" y="331"/>
                  </a:lnTo>
                  <a:lnTo>
                    <a:pt x="3769" y="331"/>
                  </a:lnTo>
                  <a:lnTo>
                    <a:pt x="3771" y="332"/>
                  </a:lnTo>
                  <a:lnTo>
                    <a:pt x="3774" y="335"/>
                  </a:lnTo>
                  <a:lnTo>
                    <a:pt x="3775" y="338"/>
                  </a:lnTo>
                  <a:lnTo>
                    <a:pt x="3797" y="404"/>
                  </a:lnTo>
                  <a:lnTo>
                    <a:pt x="3797" y="404"/>
                  </a:lnTo>
                  <a:lnTo>
                    <a:pt x="3798" y="406"/>
                  </a:lnTo>
                  <a:lnTo>
                    <a:pt x="3801" y="409"/>
                  </a:lnTo>
                  <a:lnTo>
                    <a:pt x="3803" y="410"/>
                  </a:lnTo>
                  <a:lnTo>
                    <a:pt x="3807" y="411"/>
                  </a:lnTo>
                  <a:lnTo>
                    <a:pt x="3849" y="411"/>
                  </a:lnTo>
                  <a:lnTo>
                    <a:pt x="3849" y="411"/>
                  </a:lnTo>
                  <a:lnTo>
                    <a:pt x="3852" y="410"/>
                  </a:lnTo>
                  <a:lnTo>
                    <a:pt x="3854" y="409"/>
                  </a:lnTo>
                  <a:lnTo>
                    <a:pt x="3856" y="406"/>
                  </a:lnTo>
                  <a:lnTo>
                    <a:pt x="3859" y="404"/>
                  </a:lnTo>
                  <a:lnTo>
                    <a:pt x="3877" y="338"/>
                  </a:lnTo>
                  <a:lnTo>
                    <a:pt x="3877" y="338"/>
                  </a:lnTo>
                  <a:lnTo>
                    <a:pt x="3879" y="335"/>
                  </a:lnTo>
                  <a:lnTo>
                    <a:pt x="3881" y="332"/>
                  </a:lnTo>
                  <a:lnTo>
                    <a:pt x="3885" y="331"/>
                  </a:lnTo>
                  <a:lnTo>
                    <a:pt x="3887" y="331"/>
                  </a:lnTo>
                  <a:lnTo>
                    <a:pt x="3922" y="331"/>
                  </a:lnTo>
                  <a:lnTo>
                    <a:pt x="3922" y="331"/>
                  </a:lnTo>
                  <a:lnTo>
                    <a:pt x="3926" y="331"/>
                  </a:lnTo>
                  <a:lnTo>
                    <a:pt x="3928" y="332"/>
                  </a:lnTo>
                  <a:lnTo>
                    <a:pt x="3930" y="335"/>
                  </a:lnTo>
                  <a:lnTo>
                    <a:pt x="3932" y="338"/>
                  </a:lnTo>
                  <a:lnTo>
                    <a:pt x="3954" y="404"/>
                  </a:lnTo>
                  <a:lnTo>
                    <a:pt x="3954" y="404"/>
                  </a:lnTo>
                  <a:lnTo>
                    <a:pt x="3955" y="406"/>
                  </a:lnTo>
                  <a:lnTo>
                    <a:pt x="3958" y="409"/>
                  </a:lnTo>
                  <a:lnTo>
                    <a:pt x="3961" y="410"/>
                  </a:lnTo>
                  <a:lnTo>
                    <a:pt x="3964" y="411"/>
                  </a:lnTo>
                  <a:lnTo>
                    <a:pt x="4006" y="411"/>
                  </a:lnTo>
                  <a:lnTo>
                    <a:pt x="4006" y="411"/>
                  </a:lnTo>
                  <a:lnTo>
                    <a:pt x="4008" y="410"/>
                  </a:lnTo>
                  <a:lnTo>
                    <a:pt x="4012" y="409"/>
                  </a:lnTo>
                  <a:lnTo>
                    <a:pt x="4014" y="406"/>
                  </a:lnTo>
                  <a:lnTo>
                    <a:pt x="4016" y="404"/>
                  </a:lnTo>
                  <a:lnTo>
                    <a:pt x="4035" y="338"/>
                  </a:lnTo>
                  <a:lnTo>
                    <a:pt x="4035" y="338"/>
                  </a:lnTo>
                  <a:lnTo>
                    <a:pt x="4037" y="335"/>
                  </a:lnTo>
                  <a:lnTo>
                    <a:pt x="4039" y="332"/>
                  </a:lnTo>
                  <a:lnTo>
                    <a:pt x="4041" y="331"/>
                  </a:lnTo>
                  <a:lnTo>
                    <a:pt x="4044" y="331"/>
                  </a:lnTo>
                  <a:lnTo>
                    <a:pt x="4062" y="331"/>
                  </a:lnTo>
                  <a:lnTo>
                    <a:pt x="4078" y="331"/>
                  </a:lnTo>
                  <a:lnTo>
                    <a:pt x="4078" y="331"/>
                  </a:lnTo>
                  <a:lnTo>
                    <a:pt x="4082" y="331"/>
                  </a:lnTo>
                  <a:lnTo>
                    <a:pt x="4085" y="332"/>
                  </a:lnTo>
                  <a:lnTo>
                    <a:pt x="4087" y="335"/>
                  </a:lnTo>
                  <a:lnTo>
                    <a:pt x="4090" y="338"/>
                  </a:lnTo>
                  <a:lnTo>
                    <a:pt x="4110" y="404"/>
                  </a:lnTo>
                  <a:lnTo>
                    <a:pt x="4110" y="404"/>
                  </a:lnTo>
                  <a:lnTo>
                    <a:pt x="4112" y="406"/>
                  </a:lnTo>
                  <a:lnTo>
                    <a:pt x="4114" y="409"/>
                  </a:lnTo>
                  <a:lnTo>
                    <a:pt x="4118" y="410"/>
                  </a:lnTo>
                  <a:lnTo>
                    <a:pt x="4120" y="411"/>
                  </a:lnTo>
                  <a:lnTo>
                    <a:pt x="4162" y="411"/>
                  </a:lnTo>
                  <a:lnTo>
                    <a:pt x="4162" y="411"/>
                  </a:lnTo>
                  <a:lnTo>
                    <a:pt x="4166" y="410"/>
                  </a:lnTo>
                  <a:lnTo>
                    <a:pt x="4168" y="409"/>
                  </a:lnTo>
                  <a:lnTo>
                    <a:pt x="4171" y="406"/>
                  </a:lnTo>
                  <a:lnTo>
                    <a:pt x="4172" y="404"/>
                  </a:lnTo>
                  <a:lnTo>
                    <a:pt x="4192" y="338"/>
                  </a:lnTo>
                  <a:lnTo>
                    <a:pt x="4192" y="338"/>
                  </a:lnTo>
                  <a:lnTo>
                    <a:pt x="4193" y="335"/>
                  </a:lnTo>
                  <a:lnTo>
                    <a:pt x="4196" y="332"/>
                  </a:lnTo>
                  <a:lnTo>
                    <a:pt x="4198" y="331"/>
                  </a:lnTo>
                  <a:lnTo>
                    <a:pt x="4202" y="331"/>
                  </a:lnTo>
                  <a:lnTo>
                    <a:pt x="4236" y="331"/>
                  </a:lnTo>
                  <a:lnTo>
                    <a:pt x="4236" y="331"/>
                  </a:lnTo>
                  <a:lnTo>
                    <a:pt x="4239" y="331"/>
                  </a:lnTo>
                  <a:lnTo>
                    <a:pt x="4242" y="332"/>
                  </a:lnTo>
                  <a:lnTo>
                    <a:pt x="4245" y="335"/>
                  </a:lnTo>
                  <a:lnTo>
                    <a:pt x="4246" y="338"/>
                  </a:lnTo>
                  <a:lnTo>
                    <a:pt x="4267" y="404"/>
                  </a:lnTo>
                  <a:lnTo>
                    <a:pt x="4267" y="404"/>
                  </a:lnTo>
                  <a:lnTo>
                    <a:pt x="4270" y="406"/>
                  </a:lnTo>
                  <a:lnTo>
                    <a:pt x="4272" y="409"/>
                  </a:lnTo>
                  <a:lnTo>
                    <a:pt x="4275" y="410"/>
                  </a:lnTo>
                  <a:lnTo>
                    <a:pt x="4278" y="411"/>
                  </a:lnTo>
                  <a:lnTo>
                    <a:pt x="4319" y="411"/>
                  </a:lnTo>
                  <a:lnTo>
                    <a:pt x="4319" y="411"/>
                  </a:lnTo>
                  <a:lnTo>
                    <a:pt x="4323" y="410"/>
                  </a:lnTo>
                  <a:lnTo>
                    <a:pt x="4325" y="409"/>
                  </a:lnTo>
                  <a:lnTo>
                    <a:pt x="4328" y="406"/>
                  </a:lnTo>
                  <a:lnTo>
                    <a:pt x="4329" y="404"/>
                  </a:lnTo>
                  <a:lnTo>
                    <a:pt x="4349" y="338"/>
                  </a:lnTo>
                  <a:lnTo>
                    <a:pt x="4349" y="338"/>
                  </a:lnTo>
                  <a:lnTo>
                    <a:pt x="4350" y="335"/>
                  </a:lnTo>
                  <a:lnTo>
                    <a:pt x="4352" y="332"/>
                  </a:lnTo>
                  <a:lnTo>
                    <a:pt x="4355" y="331"/>
                  </a:lnTo>
                  <a:lnTo>
                    <a:pt x="4358" y="331"/>
                  </a:lnTo>
                  <a:lnTo>
                    <a:pt x="4377" y="331"/>
                  </a:lnTo>
                  <a:lnTo>
                    <a:pt x="4393" y="331"/>
                  </a:lnTo>
                  <a:lnTo>
                    <a:pt x="4393" y="331"/>
                  </a:lnTo>
                  <a:lnTo>
                    <a:pt x="4397" y="331"/>
                  </a:lnTo>
                  <a:lnTo>
                    <a:pt x="4399" y="332"/>
                  </a:lnTo>
                  <a:lnTo>
                    <a:pt x="4402" y="335"/>
                  </a:lnTo>
                  <a:lnTo>
                    <a:pt x="4403" y="338"/>
                  </a:lnTo>
                  <a:lnTo>
                    <a:pt x="4425" y="404"/>
                  </a:lnTo>
                  <a:lnTo>
                    <a:pt x="4425" y="404"/>
                  </a:lnTo>
                  <a:lnTo>
                    <a:pt x="4426" y="406"/>
                  </a:lnTo>
                  <a:lnTo>
                    <a:pt x="4429" y="409"/>
                  </a:lnTo>
                  <a:lnTo>
                    <a:pt x="4431" y="410"/>
                  </a:lnTo>
                  <a:lnTo>
                    <a:pt x="4435" y="411"/>
                  </a:lnTo>
                  <a:lnTo>
                    <a:pt x="4477" y="411"/>
                  </a:lnTo>
                  <a:lnTo>
                    <a:pt x="4477" y="411"/>
                  </a:lnTo>
                  <a:lnTo>
                    <a:pt x="4479" y="410"/>
                  </a:lnTo>
                  <a:lnTo>
                    <a:pt x="4483" y="409"/>
                  </a:lnTo>
                  <a:lnTo>
                    <a:pt x="4484" y="406"/>
                  </a:lnTo>
                  <a:lnTo>
                    <a:pt x="4487" y="404"/>
                  </a:lnTo>
                  <a:lnTo>
                    <a:pt x="4505" y="338"/>
                  </a:lnTo>
                  <a:lnTo>
                    <a:pt x="4505" y="338"/>
                  </a:lnTo>
                  <a:lnTo>
                    <a:pt x="4506" y="335"/>
                  </a:lnTo>
                  <a:lnTo>
                    <a:pt x="4509" y="332"/>
                  </a:lnTo>
                  <a:lnTo>
                    <a:pt x="4513" y="331"/>
                  </a:lnTo>
                  <a:lnTo>
                    <a:pt x="4515" y="331"/>
                  </a:lnTo>
                  <a:lnTo>
                    <a:pt x="4550" y="331"/>
                  </a:lnTo>
                  <a:lnTo>
                    <a:pt x="4550" y="331"/>
                  </a:lnTo>
                  <a:lnTo>
                    <a:pt x="4553" y="331"/>
                  </a:lnTo>
                  <a:lnTo>
                    <a:pt x="4556" y="332"/>
                  </a:lnTo>
                  <a:lnTo>
                    <a:pt x="4558" y="335"/>
                  </a:lnTo>
                  <a:lnTo>
                    <a:pt x="4559" y="338"/>
                  </a:lnTo>
                  <a:lnTo>
                    <a:pt x="4582" y="404"/>
                  </a:lnTo>
                  <a:lnTo>
                    <a:pt x="4582" y="404"/>
                  </a:lnTo>
                  <a:lnTo>
                    <a:pt x="4583" y="406"/>
                  </a:lnTo>
                  <a:lnTo>
                    <a:pt x="4585" y="409"/>
                  </a:lnTo>
                  <a:lnTo>
                    <a:pt x="4589" y="410"/>
                  </a:lnTo>
                  <a:lnTo>
                    <a:pt x="4591" y="411"/>
                  </a:lnTo>
                  <a:lnTo>
                    <a:pt x="4633" y="411"/>
                  </a:lnTo>
                  <a:lnTo>
                    <a:pt x="4633" y="411"/>
                  </a:lnTo>
                  <a:lnTo>
                    <a:pt x="4636" y="410"/>
                  </a:lnTo>
                  <a:lnTo>
                    <a:pt x="4640" y="409"/>
                  </a:lnTo>
                  <a:lnTo>
                    <a:pt x="4642" y="406"/>
                  </a:lnTo>
                  <a:lnTo>
                    <a:pt x="4643" y="404"/>
                  </a:lnTo>
                  <a:lnTo>
                    <a:pt x="4663" y="338"/>
                  </a:lnTo>
                  <a:lnTo>
                    <a:pt x="4663" y="338"/>
                  </a:lnTo>
                  <a:lnTo>
                    <a:pt x="4664" y="335"/>
                  </a:lnTo>
                  <a:lnTo>
                    <a:pt x="4667" y="332"/>
                  </a:lnTo>
                  <a:lnTo>
                    <a:pt x="4669" y="331"/>
                  </a:lnTo>
                  <a:lnTo>
                    <a:pt x="4672" y="331"/>
                  </a:lnTo>
                  <a:lnTo>
                    <a:pt x="4690" y="331"/>
                  </a:lnTo>
                  <a:lnTo>
                    <a:pt x="4707" y="331"/>
                  </a:lnTo>
                  <a:lnTo>
                    <a:pt x="4707" y="331"/>
                  </a:lnTo>
                  <a:lnTo>
                    <a:pt x="4710" y="331"/>
                  </a:lnTo>
                  <a:lnTo>
                    <a:pt x="4714" y="332"/>
                  </a:lnTo>
                  <a:lnTo>
                    <a:pt x="4715" y="335"/>
                  </a:lnTo>
                  <a:lnTo>
                    <a:pt x="4717" y="338"/>
                  </a:lnTo>
                  <a:lnTo>
                    <a:pt x="4738" y="404"/>
                  </a:lnTo>
                  <a:lnTo>
                    <a:pt x="4738" y="404"/>
                  </a:lnTo>
                  <a:lnTo>
                    <a:pt x="4741" y="406"/>
                  </a:lnTo>
                  <a:lnTo>
                    <a:pt x="4742" y="409"/>
                  </a:lnTo>
                  <a:lnTo>
                    <a:pt x="4746" y="410"/>
                  </a:lnTo>
                  <a:lnTo>
                    <a:pt x="4748" y="411"/>
                  </a:lnTo>
                  <a:lnTo>
                    <a:pt x="4790" y="411"/>
                  </a:lnTo>
                  <a:lnTo>
                    <a:pt x="4790" y="411"/>
                  </a:lnTo>
                  <a:lnTo>
                    <a:pt x="4794" y="410"/>
                  </a:lnTo>
                  <a:lnTo>
                    <a:pt x="4796" y="409"/>
                  </a:lnTo>
                  <a:lnTo>
                    <a:pt x="4799" y="406"/>
                  </a:lnTo>
                  <a:lnTo>
                    <a:pt x="4800" y="404"/>
                  </a:lnTo>
                  <a:lnTo>
                    <a:pt x="4820" y="338"/>
                  </a:lnTo>
                  <a:lnTo>
                    <a:pt x="4820" y="338"/>
                  </a:lnTo>
                  <a:lnTo>
                    <a:pt x="4821" y="335"/>
                  </a:lnTo>
                  <a:lnTo>
                    <a:pt x="4823" y="332"/>
                  </a:lnTo>
                  <a:lnTo>
                    <a:pt x="4826" y="331"/>
                  </a:lnTo>
                  <a:lnTo>
                    <a:pt x="4829" y="331"/>
                  </a:lnTo>
                  <a:lnTo>
                    <a:pt x="4864" y="331"/>
                  </a:lnTo>
                  <a:lnTo>
                    <a:pt x="4864" y="331"/>
                  </a:lnTo>
                  <a:lnTo>
                    <a:pt x="4866" y="331"/>
                  </a:lnTo>
                  <a:lnTo>
                    <a:pt x="4870" y="332"/>
                  </a:lnTo>
                  <a:lnTo>
                    <a:pt x="4873" y="335"/>
                  </a:lnTo>
                  <a:lnTo>
                    <a:pt x="4874" y="338"/>
                  </a:lnTo>
                  <a:lnTo>
                    <a:pt x="4896" y="404"/>
                  </a:lnTo>
                  <a:lnTo>
                    <a:pt x="4896" y="404"/>
                  </a:lnTo>
                  <a:lnTo>
                    <a:pt x="4897" y="406"/>
                  </a:lnTo>
                  <a:lnTo>
                    <a:pt x="4900" y="409"/>
                  </a:lnTo>
                  <a:lnTo>
                    <a:pt x="4902" y="410"/>
                  </a:lnTo>
                  <a:lnTo>
                    <a:pt x="4906" y="411"/>
                  </a:lnTo>
                  <a:lnTo>
                    <a:pt x="4948" y="411"/>
                  </a:lnTo>
                  <a:lnTo>
                    <a:pt x="4948" y="411"/>
                  </a:lnTo>
                  <a:lnTo>
                    <a:pt x="4950" y="410"/>
                  </a:lnTo>
                  <a:lnTo>
                    <a:pt x="4953" y="409"/>
                  </a:lnTo>
                  <a:lnTo>
                    <a:pt x="4955" y="406"/>
                  </a:lnTo>
                  <a:lnTo>
                    <a:pt x="4957" y="404"/>
                  </a:lnTo>
                  <a:lnTo>
                    <a:pt x="4976" y="338"/>
                  </a:lnTo>
                  <a:lnTo>
                    <a:pt x="4976" y="338"/>
                  </a:lnTo>
                  <a:lnTo>
                    <a:pt x="4977" y="335"/>
                  </a:lnTo>
                  <a:lnTo>
                    <a:pt x="4980" y="332"/>
                  </a:lnTo>
                  <a:lnTo>
                    <a:pt x="4982" y="331"/>
                  </a:lnTo>
                  <a:lnTo>
                    <a:pt x="4986" y="331"/>
                  </a:lnTo>
                  <a:lnTo>
                    <a:pt x="5005" y="331"/>
                  </a:lnTo>
                  <a:lnTo>
                    <a:pt x="5021" y="331"/>
                  </a:lnTo>
                  <a:lnTo>
                    <a:pt x="5021" y="331"/>
                  </a:lnTo>
                  <a:lnTo>
                    <a:pt x="5024" y="331"/>
                  </a:lnTo>
                  <a:lnTo>
                    <a:pt x="5027" y="332"/>
                  </a:lnTo>
                  <a:lnTo>
                    <a:pt x="5029" y="335"/>
                  </a:lnTo>
                  <a:lnTo>
                    <a:pt x="5031" y="338"/>
                  </a:lnTo>
                  <a:lnTo>
                    <a:pt x="5053" y="404"/>
                  </a:lnTo>
                  <a:lnTo>
                    <a:pt x="5053" y="404"/>
                  </a:lnTo>
                  <a:lnTo>
                    <a:pt x="5054" y="406"/>
                  </a:lnTo>
                  <a:lnTo>
                    <a:pt x="5056" y="409"/>
                  </a:lnTo>
                  <a:lnTo>
                    <a:pt x="5059" y="410"/>
                  </a:lnTo>
                  <a:lnTo>
                    <a:pt x="5063" y="411"/>
                  </a:lnTo>
                  <a:lnTo>
                    <a:pt x="5105" y="411"/>
                  </a:lnTo>
                  <a:lnTo>
                    <a:pt x="5105" y="411"/>
                  </a:lnTo>
                  <a:lnTo>
                    <a:pt x="5107" y="410"/>
                  </a:lnTo>
                  <a:lnTo>
                    <a:pt x="5111" y="409"/>
                  </a:lnTo>
                  <a:lnTo>
                    <a:pt x="5113" y="406"/>
                  </a:lnTo>
                  <a:lnTo>
                    <a:pt x="5114" y="404"/>
                  </a:lnTo>
                  <a:lnTo>
                    <a:pt x="5133" y="338"/>
                  </a:lnTo>
                  <a:lnTo>
                    <a:pt x="5133" y="338"/>
                  </a:lnTo>
                  <a:lnTo>
                    <a:pt x="5135" y="335"/>
                  </a:lnTo>
                  <a:lnTo>
                    <a:pt x="5137" y="332"/>
                  </a:lnTo>
                  <a:lnTo>
                    <a:pt x="5140" y="331"/>
                  </a:lnTo>
                  <a:lnTo>
                    <a:pt x="5143" y="331"/>
                  </a:lnTo>
                  <a:lnTo>
                    <a:pt x="5177" y="331"/>
                  </a:lnTo>
                  <a:lnTo>
                    <a:pt x="5177" y="331"/>
                  </a:lnTo>
                  <a:lnTo>
                    <a:pt x="5181" y="331"/>
                  </a:lnTo>
                  <a:lnTo>
                    <a:pt x="5183" y="332"/>
                  </a:lnTo>
                  <a:lnTo>
                    <a:pt x="5186" y="335"/>
                  </a:lnTo>
                  <a:lnTo>
                    <a:pt x="5188" y="338"/>
                  </a:lnTo>
                  <a:lnTo>
                    <a:pt x="5209" y="404"/>
                  </a:lnTo>
                  <a:lnTo>
                    <a:pt x="5209" y="404"/>
                  </a:lnTo>
                  <a:lnTo>
                    <a:pt x="5211" y="406"/>
                  </a:lnTo>
                  <a:lnTo>
                    <a:pt x="5213" y="409"/>
                  </a:lnTo>
                  <a:lnTo>
                    <a:pt x="5217" y="410"/>
                  </a:lnTo>
                  <a:lnTo>
                    <a:pt x="5219" y="411"/>
                  </a:lnTo>
                  <a:lnTo>
                    <a:pt x="5261" y="411"/>
                  </a:lnTo>
                  <a:lnTo>
                    <a:pt x="5261" y="411"/>
                  </a:lnTo>
                  <a:lnTo>
                    <a:pt x="5265" y="410"/>
                  </a:lnTo>
                  <a:lnTo>
                    <a:pt x="5267" y="409"/>
                  </a:lnTo>
                  <a:lnTo>
                    <a:pt x="5270" y="406"/>
                  </a:lnTo>
                  <a:lnTo>
                    <a:pt x="5271" y="404"/>
                  </a:lnTo>
                  <a:lnTo>
                    <a:pt x="5291" y="338"/>
                  </a:lnTo>
                  <a:lnTo>
                    <a:pt x="5291" y="338"/>
                  </a:lnTo>
                  <a:lnTo>
                    <a:pt x="5292" y="335"/>
                  </a:lnTo>
                  <a:lnTo>
                    <a:pt x="5294" y="332"/>
                  </a:lnTo>
                  <a:lnTo>
                    <a:pt x="5297" y="331"/>
                  </a:lnTo>
                  <a:lnTo>
                    <a:pt x="5301" y="331"/>
                  </a:lnTo>
                  <a:lnTo>
                    <a:pt x="5318" y="331"/>
                  </a:lnTo>
                  <a:lnTo>
                    <a:pt x="5335" y="331"/>
                  </a:lnTo>
                  <a:lnTo>
                    <a:pt x="5335" y="331"/>
                  </a:lnTo>
                  <a:lnTo>
                    <a:pt x="5338" y="331"/>
                  </a:lnTo>
                  <a:lnTo>
                    <a:pt x="5341" y="332"/>
                  </a:lnTo>
                  <a:lnTo>
                    <a:pt x="5344" y="335"/>
                  </a:lnTo>
                  <a:lnTo>
                    <a:pt x="5345" y="338"/>
                  </a:lnTo>
                  <a:lnTo>
                    <a:pt x="5366" y="404"/>
                  </a:lnTo>
                  <a:lnTo>
                    <a:pt x="5366" y="404"/>
                  </a:lnTo>
                  <a:lnTo>
                    <a:pt x="5368" y="406"/>
                  </a:lnTo>
                  <a:lnTo>
                    <a:pt x="5371" y="409"/>
                  </a:lnTo>
                  <a:lnTo>
                    <a:pt x="5373" y="410"/>
                  </a:lnTo>
                  <a:lnTo>
                    <a:pt x="5376" y="411"/>
                  </a:lnTo>
                  <a:lnTo>
                    <a:pt x="5418" y="411"/>
                  </a:lnTo>
                  <a:lnTo>
                    <a:pt x="5418" y="411"/>
                  </a:lnTo>
                  <a:lnTo>
                    <a:pt x="5421" y="410"/>
                  </a:lnTo>
                  <a:lnTo>
                    <a:pt x="5424" y="409"/>
                  </a:lnTo>
                  <a:lnTo>
                    <a:pt x="5426" y="406"/>
                  </a:lnTo>
                  <a:lnTo>
                    <a:pt x="5428" y="404"/>
                  </a:lnTo>
                  <a:lnTo>
                    <a:pt x="5447" y="338"/>
                  </a:lnTo>
                  <a:lnTo>
                    <a:pt x="5447" y="338"/>
                  </a:lnTo>
                  <a:lnTo>
                    <a:pt x="5449" y="335"/>
                  </a:lnTo>
                  <a:lnTo>
                    <a:pt x="5451" y="332"/>
                  </a:lnTo>
                  <a:lnTo>
                    <a:pt x="5454" y="331"/>
                  </a:lnTo>
                  <a:lnTo>
                    <a:pt x="5457" y="331"/>
                  </a:lnTo>
                  <a:lnTo>
                    <a:pt x="5492" y="331"/>
                  </a:lnTo>
                  <a:lnTo>
                    <a:pt x="5492" y="331"/>
                  </a:lnTo>
                  <a:lnTo>
                    <a:pt x="5494" y="331"/>
                  </a:lnTo>
                  <a:lnTo>
                    <a:pt x="5498" y="332"/>
                  </a:lnTo>
                  <a:lnTo>
                    <a:pt x="5500" y="335"/>
                  </a:lnTo>
                  <a:lnTo>
                    <a:pt x="5502" y="338"/>
                  </a:lnTo>
                  <a:lnTo>
                    <a:pt x="5524" y="404"/>
                  </a:lnTo>
                  <a:lnTo>
                    <a:pt x="5524" y="404"/>
                  </a:lnTo>
                  <a:lnTo>
                    <a:pt x="5525" y="406"/>
                  </a:lnTo>
                  <a:lnTo>
                    <a:pt x="5528" y="409"/>
                  </a:lnTo>
                  <a:lnTo>
                    <a:pt x="5530" y="410"/>
                  </a:lnTo>
                  <a:lnTo>
                    <a:pt x="5534" y="411"/>
                  </a:lnTo>
                  <a:lnTo>
                    <a:pt x="5576" y="411"/>
                  </a:lnTo>
                  <a:lnTo>
                    <a:pt x="5576" y="411"/>
                  </a:lnTo>
                  <a:lnTo>
                    <a:pt x="5578" y="410"/>
                  </a:lnTo>
                  <a:lnTo>
                    <a:pt x="5581" y="409"/>
                  </a:lnTo>
                  <a:lnTo>
                    <a:pt x="5583" y="406"/>
                  </a:lnTo>
                  <a:lnTo>
                    <a:pt x="5584" y="404"/>
                  </a:lnTo>
                  <a:lnTo>
                    <a:pt x="5604" y="338"/>
                  </a:lnTo>
                  <a:lnTo>
                    <a:pt x="5604" y="338"/>
                  </a:lnTo>
                  <a:lnTo>
                    <a:pt x="5605" y="335"/>
                  </a:lnTo>
                  <a:lnTo>
                    <a:pt x="5608" y="332"/>
                  </a:lnTo>
                  <a:lnTo>
                    <a:pt x="5611" y="331"/>
                  </a:lnTo>
                  <a:lnTo>
                    <a:pt x="5614" y="331"/>
                  </a:lnTo>
                  <a:lnTo>
                    <a:pt x="5632" y="331"/>
                  </a:lnTo>
                  <a:lnTo>
                    <a:pt x="5648" y="331"/>
                  </a:lnTo>
                  <a:lnTo>
                    <a:pt x="5648" y="331"/>
                  </a:lnTo>
                  <a:lnTo>
                    <a:pt x="5652" y="331"/>
                  </a:lnTo>
                  <a:lnTo>
                    <a:pt x="5655" y="332"/>
                  </a:lnTo>
                  <a:lnTo>
                    <a:pt x="5657" y="335"/>
                  </a:lnTo>
                  <a:lnTo>
                    <a:pt x="5658" y="338"/>
                  </a:lnTo>
                  <a:lnTo>
                    <a:pt x="5680" y="404"/>
                  </a:lnTo>
                  <a:lnTo>
                    <a:pt x="5680" y="404"/>
                  </a:lnTo>
                  <a:lnTo>
                    <a:pt x="5682" y="406"/>
                  </a:lnTo>
                  <a:lnTo>
                    <a:pt x="5684" y="409"/>
                  </a:lnTo>
                  <a:lnTo>
                    <a:pt x="5687" y="410"/>
                  </a:lnTo>
                  <a:lnTo>
                    <a:pt x="5690" y="411"/>
                  </a:lnTo>
                  <a:lnTo>
                    <a:pt x="5732" y="411"/>
                  </a:lnTo>
                  <a:lnTo>
                    <a:pt x="5732" y="411"/>
                  </a:lnTo>
                  <a:lnTo>
                    <a:pt x="5735" y="410"/>
                  </a:lnTo>
                  <a:lnTo>
                    <a:pt x="5738" y="409"/>
                  </a:lnTo>
                  <a:lnTo>
                    <a:pt x="5741" y="406"/>
                  </a:lnTo>
                  <a:lnTo>
                    <a:pt x="5742" y="404"/>
                  </a:lnTo>
                  <a:lnTo>
                    <a:pt x="5761" y="338"/>
                  </a:lnTo>
                  <a:lnTo>
                    <a:pt x="5761" y="338"/>
                  </a:lnTo>
                  <a:lnTo>
                    <a:pt x="5763" y="335"/>
                  </a:lnTo>
                  <a:lnTo>
                    <a:pt x="5766" y="332"/>
                  </a:lnTo>
                  <a:lnTo>
                    <a:pt x="5768" y="331"/>
                  </a:lnTo>
                  <a:lnTo>
                    <a:pt x="5770" y="331"/>
                  </a:lnTo>
                  <a:lnTo>
                    <a:pt x="5805" y="331"/>
                  </a:lnTo>
                  <a:lnTo>
                    <a:pt x="5805" y="331"/>
                  </a:lnTo>
                  <a:lnTo>
                    <a:pt x="5809" y="331"/>
                  </a:lnTo>
                  <a:lnTo>
                    <a:pt x="5811" y="332"/>
                  </a:lnTo>
                  <a:lnTo>
                    <a:pt x="5814" y="335"/>
                  </a:lnTo>
                  <a:lnTo>
                    <a:pt x="5816" y="338"/>
                  </a:lnTo>
                  <a:lnTo>
                    <a:pt x="5837" y="404"/>
                  </a:lnTo>
                  <a:lnTo>
                    <a:pt x="5837" y="404"/>
                  </a:lnTo>
                  <a:lnTo>
                    <a:pt x="5838" y="406"/>
                  </a:lnTo>
                  <a:lnTo>
                    <a:pt x="5841" y="409"/>
                  </a:lnTo>
                  <a:lnTo>
                    <a:pt x="5844" y="410"/>
                  </a:lnTo>
                  <a:lnTo>
                    <a:pt x="5847" y="411"/>
                  </a:lnTo>
                  <a:lnTo>
                    <a:pt x="5889" y="411"/>
                  </a:lnTo>
                  <a:lnTo>
                    <a:pt x="5889" y="411"/>
                  </a:lnTo>
                  <a:lnTo>
                    <a:pt x="5893" y="410"/>
                  </a:lnTo>
                  <a:lnTo>
                    <a:pt x="5895" y="409"/>
                  </a:lnTo>
                  <a:lnTo>
                    <a:pt x="5898" y="406"/>
                  </a:lnTo>
                  <a:lnTo>
                    <a:pt x="5899" y="404"/>
                  </a:lnTo>
                  <a:lnTo>
                    <a:pt x="5918" y="338"/>
                  </a:lnTo>
                  <a:lnTo>
                    <a:pt x="5918" y="338"/>
                  </a:lnTo>
                  <a:lnTo>
                    <a:pt x="5920" y="335"/>
                  </a:lnTo>
                  <a:lnTo>
                    <a:pt x="5922" y="332"/>
                  </a:lnTo>
                  <a:lnTo>
                    <a:pt x="5925" y="331"/>
                  </a:lnTo>
                  <a:lnTo>
                    <a:pt x="5928" y="331"/>
                  </a:lnTo>
                  <a:lnTo>
                    <a:pt x="5946" y="331"/>
                  </a:lnTo>
                  <a:lnTo>
                    <a:pt x="5963" y="331"/>
                  </a:lnTo>
                  <a:lnTo>
                    <a:pt x="5963" y="331"/>
                  </a:lnTo>
                  <a:lnTo>
                    <a:pt x="5965" y="331"/>
                  </a:lnTo>
                  <a:lnTo>
                    <a:pt x="5969" y="332"/>
                  </a:lnTo>
                  <a:lnTo>
                    <a:pt x="5972" y="335"/>
                  </a:lnTo>
                  <a:lnTo>
                    <a:pt x="5973" y="338"/>
                  </a:lnTo>
                  <a:lnTo>
                    <a:pt x="5994" y="404"/>
                  </a:lnTo>
                  <a:lnTo>
                    <a:pt x="5994" y="404"/>
                  </a:lnTo>
                  <a:lnTo>
                    <a:pt x="5996" y="406"/>
                  </a:lnTo>
                  <a:lnTo>
                    <a:pt x="5999" y="409"/>
                  </a:lnTo>
                  <a:lnTo>
                    <a:pt x="6001" y="410"/>
                  </a:lnTo>
                  <a:lnTo>
                    <a:pt x="6005" y="411"/>
                  </a:lnTo>
                  <a:lnTo>
                    <a:pt x="6046" y="411"/>
                  </a:lnTo>
                  <a:lnTo>
                    <a:pt x="6046" y="411"/>
                  </a:lnTo>
                  <a:lnTo>
                    <a:pt x="6049" y="410"/>
                  </a:lnTo>
                  <a:lnTo>
                    <a:pt x="6052" y="409"/>
                  </a:lnTo>
                  <a:lnTo>
                    <a:pt x="6054" y="406"/>
                  </a:lnTo>
                  <a:lnTo>
                    <a:pt x="6055" y="404"/>
                  </a:lnTo>
                  <a:lnTo>
                    <a:pt x="6075" y="338"/>
                  </a:lnTo>
                  <a:lnTo>
                    <a:pt x="6075" y="338"/>
                  </a:lnTo>
                  <a:lnTo>
                    <a:pt x="6076" y="335"/>
                  </a:lnTo>
                  <a:lnTo>
                    <a:pt x="6079" y="332"/>
                  </a:lnTo>
                  <a:lnTo>
                    <a:pt x="6081" y="331"/>
                  </a:lnTo>
                  <a:lnTo>
                    <a:pt x="6085" y="331"/>
                  </a:lnTo>
                  <a:lnTo>
                    <a:pt x="6119" y="331"/>
                  </a:lnTo>
                  <a:lnTo>
                    <a:pt x="6119" y="331"/>
                  </a:lnTo>
                  <a:lnTo>
                    <a:pt x="6123" y="331"/>
                  </a:lnTo>
                  <a:lnTo>
                    <a:pt x="6126" y="332"/>
                  </a:lnTo>
                  <a:lnTo>
                    <a:pt x="6128" y="335"/>
                  </a:lnTo>
                  <a:lnTo>
                    <a:pt x="6129" y="338"/>
                  </a:lnTo>
                  <a:lnTo>
                    <a:pt x="6152" y="404"/>
                  </a:lnTo>
                  <a:lnTo>
                    <a:pt x="6152" y="404"/>
                  </a:lnTo>
                  <a:lnTo>
                    <a:pt x="6153" y="406"/>
                  </a:lnTo>
                  <a:lnTo>
                    <a:pt x="6155" y="409"/>
                  </a:lnTo>
                  <a:lnTo>
                    <a:pt x="6158" y="410"/>
                  </a:lnTo>
                  <a:lnTo>
                    <a:pt x="6161" y="411"/>
                  </a:lnTo>
                  <a:lnTo>
                    <a:pt x="6203" y="411"/>
                  </a:lnTo>
                  <a:lnTo>
                    <a:pt x="6203" y="411"/>
                  </a:lnTo>
                  <a:lnTo>
                    <a:pt x="6206" y="410"/>
                  </a:lnTo>
                  <a:lnTo>
                    <a:pt x="6210" y="409"/>
                  </a:lnTo>
                  <a:lnTo>
                    <a:pt x="6211" y="406"/>
                  </a:lnTo>
                  <a:lnTo>
                    <a:pt x="6213" y="404"/>
                  </a:lnTo>
                  <a:lnTo>
                    <a:pt x="6232" y="338"/>
                  </a:lnTo>
                  <a:lnTo>
                    <a:pt x="6232" y="338"/>
                  </a:lnTo>
                  <a:lnTo>
                    <a:pt x="6233" y="335"/>
                  </a:lnTo>
                  <a:lnTo>
                    <a:pt x="6235" y="332"/>
                  </a:lnTo>
                  <a:lnTo>
                    <a:pt x="6239" y="331"/>
                  </a:lnTo>
                  <a:lnTo>
                    <a:pt x="6242" y="331"/>
                  </a:lnTo>
                  <a:lnTo>
                    <a:pt x="6260" y="331"/>
                  </a:lnTo>
                  <a:lnTo>
                    <a:pt x="6276" y="331"/>
                  </a:lnTo>
                  <a:lnTo>
                    <a:pt x="6276" y="331"/>
                  </a:lnTo>
                  <a:lnTo>
                    <a:pt x="6280" y="331"/>
                  </a:lnTo>
                  <a:lnTo>
                    <a:pt x="6282" y="332"/>
                  </a:lnTo>
                  <a:lnTo>
                    <a:pt x="6285" y="335"/>
                  </a:lnTo>
                  <a:lnTo>
                    <a:pt x="6286" y="338"/>
                  </a:lnTo>
                  <a:lnTo>
                    <a:pt x="6308" y="404"/>
                  </a:lnTo>
                  <a:lnTo>
                    <a:pt x="6308" y="404"/>
                  </a:lnTo>
                  <a:lnTo>
                    <a:pt x="6309" y="406"/>
                  </a:lnTo>
                  <a:lnTo>
                    <a:pt x="6312" y="409"/>
                  </a:lnTo>
                  <a:lnTo>
                    <a:pt x="6316" y="410"/>
                  </a:lnTo>
                  <a:lnTo>
                    <a:pt x="6318" y="411"/>
                  </a:lnTo>
                  <a:lnTo>
                    <a:pt x="6360" y="411"/>
                  </a:lnTo>
                  <a:lnTo>
                    <a:pt x="6360" y="411"/>
                  </a:lnTo>
                  <a:lnTo>
                    <a:pt x="6362" y="410"/>
                  </a:lnTo>
                  <a:lnTo>
                    <a:pt x="6366" y="409"/>
                  </a:lnTo>
                  <a:lnTo>
                    <a:pt x="6369" y="406"/>
                  </a:lnTo>
                  <a:lnTo>
                    <a:pt x="6370" y="404"/>
                  </a:lnTo>
                  <a:lnTo>
                    <a:pt x="6390" y="338"/>
                  </a:lnTo>
                  <a:lnTo>
                    <a:pt x="6390" y="338"/>
                  </a:lnTo>
                  <a:lnTo>
                    <a:pt x="6391" y="335"/>
                  </a:lnTo>
                  <a:lnTo>
                    <a:pt x="6393" y="332"/>
                  </a:lnTo>
                  <a:lnTo>
                    <a:pt x="6396" y="331"/>
                  </a:lnTo>
                  <a:lnTo>
                    <a:pt x="6398" y="331"/>
                  </a:lnTo>
                  <a:lnTo>
                    <a:pt x="6434" y="331"/>
                  </a:lnTo>
                  <a:lnTo>
                    <a:pt x="6434" y="331"/>
                  </a:lnTo>
                  <a:lnTo>
                    <a:pt x="6436" y="331"/>
                  </a:lnTo>
                  <a:lnTo>
                    <a:pt x="6439" y="332"/>
                  </a:lnTo>
                  <a:lnTo>
                    <a:pt x="6441" y="335"/>
                  </a:lnTo>
                  <a:lnTo>
                    <a:pt x="6444" y="338"/>
                  </a:lnTo>
                  <a:lnTo>
                    <a:pt x="6465" y="404"/>
                  </a:lnTo>
                  <a:lnTo>
                    <a:pt x="6465" y="404"/>
                  </a:lnTo>
                  <a:lnTo>
                    <a:pt x="6467" y="406"/>
                  </a:lnTo>
                  <a:lnTo>
                    <a:pt x="6469" y="409"/>
                  </a:lnTo>
                  <a:lnTo>
                    <a:pt x="6472" y="410"/>
                  </a:lnTo>
                  <a:lnTo>
                    <a:pt x="6475" y="411"/>
                  </a:lnTo>
                  <a:lnTo>
                    <a:pt x="6517" y="411"/>
                  </a:lnTo>
                  <a:lnTo>
                    <a:pt x="6517" y="411"/>
                  </a:lnTo>
                  <a:lnTo>
                    <a:pt x="6520" y="410"/>
                  </a:lnTo>
                  <a:lnTo>
                    <a:pt x="6523" y="409"/>
                  </a:lnTo>
                  <a:lnTo>
                    <a:pt x="6525" y="406"/>
                  </a:lnTo>
                  <a:lnTo>
                    <a:pt x="6526" y="404"/>
                  </a:lnTo>
                  <a:lnTo>
                    <a:pt x="6546" y="338"/>
                  </a:lnTo>
                  <a:lnTo>
                    <a:pt x="6546" y="338"/>
                  </a:lnTo>
                  <a:lnTo>
                    <a:pt x="6547" y="335"/>
                  </a:lnTo>
                  <a:lnTo>
                    <a:pt x="6550" y="332"/>
                  </a:lnTo>
                  <a:lnTo>
                    <a:pt x="6552" y="331"/>
                  </a:lnTo>
                  <a:lnTo>
                    <a:pt x="6556" y="331"/>
                  </a:lnTo>
                  <a:lnTo>
                    <a:pt x="6573" y="331"/>
                  </a:lnTo>
                  <a:lnTo>
                    <a:pt x="6591" y="331"/>
                  </a:lnTo>
                  <a:lnTo>
                    <a:pt x="6591" y="331"/>
                  </a:lnTo>
                  <a:lnTo>
                    <a:pt x="6593" y="331"/>
                  </a:lnTo>
                  <a:lnTo>
                    <a:pt x="6597" y="332"/>
                  </a:lnTo>
                  <a:lnTo>
                    <a:pt x="6599" y="335"/>
                  </a:lnTo>
                  <a:lnTo>
                    <a:pt x="6600" y="338"/>
                  </a:lnTo>
                  <a:lnTo>
                    <a:pt x="6623" y="404"/>
                  </a:lnTo>
                  <a:lnTo>
                    <a:pt x="6623" y="404"/>
                  </a:lnTo>
                  <a:lnTo>
                    <a:pt x="6624" y="406"/>
                  </a:lnTo>
                  <a:lnTo>
                    <a:pt x="6626" y="409"/>
                  </a:lnTo>
                  <a:lnTo>
                    <a:pt x="6629" y="410"/>
                  </a:lnTo>
                  <a:lnTo>
                    <a:pt x="6633" y="411"/>
                  </a:lnTo>
                  <a:lnTo>
                    <a:pt x="6673" y="411"/>
                  </a:lnTo>
                  <a:lnTo>
                    <a:pt x="6673" y="411"/>
                  </a:lnTo>
                  <a:lnTo>
                    <a:pt x="6677" y="410"/>
                  </a:lnTo>
                  <a:lnTo>
                    <a:pt x="6679" y="409"/>
                  </a:lnTo>
                  <a:lnTo>
                    <a:pt x="6682" y="406"/>
                  </a:lnTo>
                  <a:lnTo>
                    <a:pt x="6683" y="404"/>
                  </a:lnTo>
                  <a:lnTo>
                    <a:pt x="6703" y="338"/>
                  </a:lnTo>
                  <a:lnTo>
                    <a:pt x="6703" y="338"/>
                  </a:lnTo>
                  <a:lnTo>
                    <a:pt x="6704" y="335"/>
                  </a:lnTo>
                  <a:lnTo>
                    <a:pt x="6707" y="332"/>
                  </a:lnTo>
                  <a:lnTo>
                    <a:pt x="6709" y="331"/>
                  </a:lnTo>
                  <a:lnTo>
                    <a:pt x="6713" y="331"/>
                  </a:lnTo>
                  <a:lnTo>
                    <a:pt x="6747" y="331"/>
                  </a:lnTo>
                  <a:lnTo>
                    <a:pt x="6747" y="331"/>
                  </a:lnTo>
                  <a:lnTo>
                    <a:pt x="6751" y="331"/>
                  </a:lnTo>
                  <a:lnTo>
                    <a:pt x="6753" y="332"/>
                  </a:lnTo>
                  <a:lnTo>
                    <a:pt x="6756" y="335"/>
                  </a:lnTo>
                  <a:lnTo>
                    <a:pt x="6757" y="338"/>
                  </a:lnTo>
                  <a:lnTo>
                    <a:pt x="6779" y="404"/>
                  </a:lnTo>
                  <a:lnTo>
                    <a:pt x="6779" y="404"/>
                  </a:lnTo>
                  <a:lnTo>
                    <a:pt x="6781" y="406"/>
                  </a:lnTo>
                  <a:lnTo>
                    <a:pt x="6783" y="409"/>
                  </a:lnTo>
                  <a:lnTo>
                    <a:pt x="6785" y="410"/>
                  </a:lnTo>
                  <a:lnTo>
                    <a:pt x="6789" y="411"/>
                  </a:lnTo>
                  <a:lnTo>
                    <a:pt x="6831" y="411"/>
                  </a:lnTo>
                  <a:lnTo>
                    <a:pt x="6831" y="411"/>
                  </a:lnTo>
                  <a:lnTo>
                    <a:pt x="6834" y="410"/>
                  </a:lnTo>
                  <a:lnTo>
                    <a:pt x="6837" y="409"/>
                  </a:lnTo>
                  <a:lnTo>
                    <a:pt x="6840" y="406"/>
                  </a:lnTo>
                  <a:lnTo>
                    <a:pt x="6841" y="404"/>
                  </a:lnTo>
                  <a:lnTo>
                    <a:pt x="6859" y="338"/>
                  </a:lnTo>
                  <a:lnTo>
                    <a:pt x="6859" y="338"/>
                  </a:lnTo>
                  <a:lnTo>
                    <a:pt x="6862" y="335"/>
                  </a:lnTo>
                  <a:lnTo>
                    <a:pt x="6863" y="332"/>
                  </a:lnTo>
                  <a:lnTo>
                    <a:pt x="6867" y="331"/>
                  </a:lnTo>
                  <a:lnTo>
                    <a:pt x="6869" y="331"/>
                  </a:lnTo>
                  <a:lnTo>
                    <a:pt x="6888" y="331"/>
                  </a:lnTo>
                  <a:lnTo>
                    <a:pt x="6904" y="331"/>
                  </a:lnTo>
                  <a:lnTo>
                    <a:pt x="6904" y="331"/>
                  </a:lnTo>
                  <a:lnTo>
                    <a:pt x="6908" y="331"/>
                  </a:lnTo>
                  <a:lnTo>
                    <a:pt x="6910" y="332"/>
                  </a:lnTo>
                  <a:lnTo>
                    <a:pt x="6912" y="335"/>
                  </a:lnTo>
                  <a:lnTo>
                    <a:pt x="6914" y="338"/>
                  </a:lnTo>
                  <a:lnTo>
                    <a:pt x="6936" y="404"/>
                  </a:lnTo>
                  <a:lnTo>
                    <a:pt x="6936" y="404"/>
                  </a:lnTo>
                  <a:lnTo>
                    <a:pt x="6937" y="406"/>
                  </a:lnTo>
                  <a:lnTo>
                    <a:pt x="6940" y="409"/>
                  </a:lnTo>
                  <a:lnTo>
                    <a:pt x="6943" y="410"/>
                  </a:lnTo>
                  <a:lnTo>
                    <a:pt x="6946" y="411"/>
                  </a:lnTo>
                  <a:lnTo>
                    <a:pt x="6988" y="411"/>
                  </a:lnTo>
                  <a:lnTo>
                    <a:pt x="6988" y="411"/>
                  </a:lnTo>
                  <a:lnTo>
                    <a:pt x="6991" y="410"/>
                  </a:lnTo>
                  <a:lnTo>
                    <a:pt x="6994" y="409"/>
                  </a:lnTo>
                  <a:lnTo>
                    <a:pt x="6996" y="406"/>
                  </a:lnTo>
                  <a:lnTo>
                    <a:pt x="6998" y="404"/>
                  </a:lnTo>
                  <a:lnTo>
                    <a:pt x="7017" y="338"/>
                  </a:lnTo>
                  <a:lnTo>
                    <a:pt x="7017" y="338"/>
                  </a:lnTo>
                  <a:lnTo>
                    <a:pt x="7019" y="335"/>
                  </a:lnTo>
                  <a:lnTo>
                    <a:pt x="7021" y="332"/>
                  </a:lnTo>
                  <a:lnTo>
                    <a:pt x="7023" y="331"/>
                  </a:lnTo>
                  <a:lnTo>
                    <a:pt x="7027" y="331"/>
                  </a:lnTo>
                  <a:lnTo>
                    <a:pt x="7062" y="331"/>
                  </a:lnTo>
                  <a:lnTo>
                    <a:pt x="7062" y="331"/>
                  </a:lnTo>
                  <a:lnTo>
                    <a:pt x="7064" y="331"/>
                  </a:lnTo>
                  <a:lnTo>
                    <a:pt x="7068" y="332"/>
                  </a:lnTo>
                  <a:lnTo>
                    <a:pt x="7070" y="335"/>
                  </a:lnTo>
                  <a:lnTo>
                    <a:pt x="7072" y="338"/>
                  </a:lnTo>
                  <a:lnTo>
                    <a:pt x="7093" y="404"/>
                  </a:lnTo>
                  <a:lnTo>
                    <a:pt x="7093" y="404"/>
                  </a:lnTo>
                  <a:lnTo>
                    <a:pt x="7095" y="406"/>
                  </a:lnTo>
                  <a:lnTo>
                    <a:pt x="7097" y="409"/>
                  </a:lnTo>
                  <a:lnTo>
                    <a:pt x="7100" y="410"/>
                  </a:lnTo>
                  <a:lnTo>
                    <a:pt x="7102" y="411"/>
                  </a:lnTo>
                  <a:lnTo>
                    <a:pt x="7144" y="411"/>
                  </a:lnTo>
                  <a:lnTo>
                    <a:pt x="7144" y="411"/>
                  </a:lnTo>
                  <a:lnTo>
                    <a:pt x="7148" y="410"/>
                  </a:lnTo>
                  <a:lnTo>
                    <a:pt x="7151" y="409"/>
                  </a:lnTo>
                  <a:lnTo>
                    <a:pt x="7153" y="406"/>
                  </a:lnTo>
                  <a:lnTo>
                    <a:pt x="7154" y="404"/>
                  </a:lnTo>
                  <a:lnTo>
                    <a:pt x="7174" y="338"/>
                  </a:lnTo>
                  <a:lnTo>
                    <a:pt x="7174" y="338"/>
                  </a:lnTo>
                  <a:lnTo>
                    <a:pt x="7175" y="335"/>
                  </a:lnTo>
                  <a:lnTo>
                    <a:pt x="7178" y="332"/>
                  </a:lnTo>
                  <a:lnTo>
                    <a:pt x="7180" y="331"/>
                  </a:lnTo>
                  <a:lnTo>
                    <a:pt x="7184" y="331"/>
                  </a:lnTo>
                  <a:lnTo>
                    <a:pt x="7202" y="331"/>
                  </a:lnTo>
                  <a:lnTo>
                    <a:pt x="7218" y="331"/>
                  </a:lnTo>
                  <a:lnTo>
                    <a:pt x="7218" y="331"/>
                  </a:lnTo>
                  <a:lnTo>
                    <a:pt x="7221" y="331"/>
                  </a:lnTo>
                  <a:lnTo>
                    <a:pt x="7225" y="332"/>
                  </a:lnTo>
                  <a:lnTo>
                    <a:pt x="7227" y="335"/>
                  </a:lnTo>
                  <a:lnTo>
                    <a:pt x="7228" y="338"/>
                  </a:lnTo>
                  <a:lnTo>
                    <a:pt x="7250" y="404"/>
                  </a:lnTo>
                  <a:lnTo>
                    <a:pt x="7250" y="404"/>
                  </a:lnTo>
                  <a:lnTo>
                    <a:pt x="7252" y="406"/>
                  </a:lnTo>
                  <a:lnTo>
                    <a:pt x="7254" y="409"/>
                  </a:lnTo>
                  <a:lnTo>
                    <a:pt x="7257" y="410"/>
                  </a:lnTo>
                  <a:lnTo>
                    <a:pt x="7260" y="411"/>
                  </a:lnTo>
                  <a:lnTo>
                    <a:pt x="7302" y="411"/>
                  </a:lnTo>
                  <a:lnTo>
                    <a:pt x="7302" y="411"/>
                  </a:lnTo>
                  <a:lnTo>
                    <a:pt x="7305" y="410"/>
                  </a:lnTo>
                  <a:lnTo>
                    <a:pt x="7307" y="409"/>
                  </a:lnTo>
                  <a:lnTo>
                    <a:pt x="7310" y="406"/>
                  </a:lnTo>
                  <a:lnTo>
                    <a:pt x="7311" y="404"/>
                  </a:lnTo>
                  <a:lnTo>
                    <a:pt x="7331" y="338"/>
                  </a:lnTo>
                  <a:lnTo>
                    <a:pt x="7331" y="338"/>
                  </a:lnTo>
                  <a:lnTo>
                    <a:pt x="7332" y="335"/>
                  </a:lnTo>
                  <a:lnTo>
                    <a:pt x="7334" y="332"/>
                  </a:lnTo>
                  <a:lnTo>
                    <a:pt x="7338" y="331"/>
                  </a:lnTo>
                  <a:lnTo>
                    <a:pt x="7340" y="331"/>
                  </a:lnTo>
                  <a:lnTo>
                    <a:pt x="7375" y="331"/>
                  </a:lnTo>
                  <a:lnTo>
                    <a:pt x="7375" y="331"/>
                  </a:lnTo>
                  <a:lnTo>
                    <a:pt x="7379" y="331"/>
                  </a:lnTo>
                  <a:lnTo>
                    <a:pt x="7381" y="332"/>
                  </a:lnTo>
                  <a:lnTo>
                    <a:pt x="7384" y="335"/>
                  </a:lnTo>
                  <a:lnTo>
                    <a:pt x="7385" y="338"/>
                  </a:lnTo>
                  <a:lnTo>
                    <a:pt x="7407" y="404"/>
                  </a:lnTo>
                  <a:lnTo>
                    <a:pt x="7407" y="404"/>
                  </a:lnTo>
                  <a:lnTo>
                    <a:pt x="7408" y="406"/>
                  </a:lnTo>
                  <a:lnTo>
                    <a:pt x="7411" y="409"/>
                  </a:lnTo>
                  <a:lnTo>
                    <a:pt x="7413" y="410"/>
                  </a:lnTo>
                  <a:lnTo>
                    <a:pt x="7417" y="411"/>
                  </a:lnTo>
                  <a:lnTo>
                    <a:pt x="7459" y="411"/>
                  </a:lnTo>
                  <a:lnTo>
                    <a:pt x="7459" y="411"/>
                  </a:lnTo>
                  <a:lnTo>
                    <a:pt x="7461" y="410"/>
                  </a:lnTo>
                  <a:lnTo>
                    <a:pt x="7465" y="409"/>
                  </a:lnTo>
                  <a:lnTo>
                    <a:pt x="7467" y="406"/>
                  </a:lnTo>
                  <a:lnTo>
                    <a:pt x="7469" y="404"/>
                  </a:lnTo>
                  <a:lnTo>
                    <a:pt x="7487" y="338"/>
                  </a:lnTo>
                  <a:lnTo>
                    <a:pt x="7487" y="338"/>
                  </a:lnTo>
                  <a:lnTo>
                    <a:pt x="7490" y="335"/>
                  </a:lnTo>
                  <a:lnTo>
                    <a:pt x="7491" y="332"/>
                  </a:lnTo>
                  <a:lnTo>
                    <a:pt x="7495" y="331"/>
                  </a:lnTo>
                  <a:lnTo>
                    <a:pt x="7497" y="331"/>
                  </a:lnTo>
                  <a:lnTo>
                    <a:pt x="7516" y="331"/>
                  </a:lnTo>
                  <a:lnTo>
                    <a:pt x="7532" y="331"/>
                  </a:lnTo>
                  <a:lnTo>
                    <a:pt x="7532" y="331"/>
                  </a:lnTo>
                  <a:lnTo>
                    <a:pt x="7535" y="331"/>
                  </a:lnTo>
                  <a:lnTo>
                    <a:pt x="7538" y="332"/>
                  </a:lnTo>
                  <a:lnTo>
                    <a:pt x="7540" y="335"/>
                  </a:lnTo>
                  <a:lnTo>
                    <a:pt x="7543" y="338"/>
                  </a:lnTo>
                  <a:lnTo>
                    <a:pt x="7564" y="404"/>
                  </a:lnTo>
                  <a:lnTo>
                    <a:pt x="7564" y="404"/>
                  </a:lnTo>
                  <a:lnTo>
                    <a:pt x="7565" y="406"/>
                  </a:lnTo>
                  <a:lnTo>
                    <a:pt x="7567" y="409"/>
                  </a:lnTo>
                  <a:lnTo>
                    <a:pt x="7571" y="410"/>
                  </a:lnTo>
                  <a:lnTo>
                    <a:pt x="7574" y="411"/>
                  </a:lnTo>
                  <a:lnTo>
                    <a:pt x="7615" y="411"/>
                  </a:lnTo>
                  <a:lnTo>
                    <a:pt x="7615" y="411"/>
                  </a:lnTo>
                  <a:lnTo>
                    <a:pt x="7619" y="410"/>
                  </a:lnTo>
                  <a:lnTo>
                    <a:pt x="7622" y="409"/>
                  </a:lnTo>
                  <a:lnTo>
                    <a:pt x="7624" y="406"/>
                  </a:lnTo>
                  <a:lnTo>
                    <a:pt x="7625" y="404"/>
                  </a:lnTo>
                  <a:lnTo>
                    <a:pt x="7645" y="338"/>
                  </a:lnTo>
                  <a:lnTo>
                    <a:pt x="7645" y="338"/>
                  </a:lnTo>
                  <a:lnTo>
                    <a:pt x="7646" y="335"/>
                  </a:lnTo>
                  <a:lnTo>
                    <a:pt x="7649" y="332"/>
                  </a:lnTo>
                  <a:lnTo>
                    <a:pt x="7651" y="331"/>
                  </a:lnTo>
                  <a:lnTo>
                    <a:pt x="7655" y="331"/>
                  </a:lnTo>
                  <a:lnTo>
                    <a:pt x="7689" y="331"/>
                  </a:lnTo>
                  <a:lnTo>
                    <a:pt x="7689" y="331"/>
                  </a:lnTo>
                  <a:lnTo>
                    <a:pt x="7692" y="331"/>
                  </a:lnTo>
                  <a:lnTo>
                    <a:pt x="7696" y="332"/>
                  </a:lnTo>
                  <a:lnTo>
                    <a:pt x="7698" y="335"/>
                  </a:lnTo>
                  <a:lnTo>
                    <a:pt x="7699" y="338"/>
                  </a:lnTo>
                  <a:lnTo>
                    <a:pt x="7720" y="404"/>
                  </a:lnTo>
                  <a:lnTo>
                    <a:pt x="7720" y="404"/>
                  </a:lnTo>
                  <a:lnTo>
                    <a:pt x="7723" y="406"/>
                  </a:lnTo>
                  <a:lnTo>
                    <a:pt x="7725" y="409"/>
                  </a:lnTo>
                  <a:lnTo>
                    <a:pt x="7728" y="410"/>
                  </a:lnTo>
                  <a:lnTo>
                    <a:pt x="7731" y="411"/>
                  </a:lnTo>
                  <a:lnTo>
                    <a:pt x="7772" y="411"/>
                  </a:lnTo>
                  <a:lnTo>
                    <a:pt x="7772" y="411"/>
                  </a:lnTo>
                  <a:lnTo>
                    <a:pt x="7776" y="410"/>
                  </a:lnTo>
                  <a:lnTo>
                    <a:pt x="7778" y="409"/>
                  </a:lnTo>
                  <a:lnTo>
                    <a:pt x="7781" y="406"/>
                  </a:lnTo>
                  <a:lnTo>
                    <a:pt x="7782" y="404"/>
                  </a:lnTo>
                  <a:lnTo>
                    <a:pt x="7802" y="338"/>
                  </a:lnTo>
                  <a:lnTo>
                    <a:pt x="7802" y="338"/>
                  </a:lnTo>
                  <a:lnTo>
                    <a:pt x="7803" y="335"/>
                  </a:lnTo>
                  <a:lnTo>
                    <a:pt x="7805" y="332"/>
                  </a:lnTo>
                  <a:lnTo>
                    <a:pt x="7808" y="331"/>
                  </a:lnTo>
                  <a:lnTo>
                    <a:pt x="7812" y="331"/>
                  </a:lnTo>
                  <a:lnTo>
                    <a:pt x="7830" y="331"/>
                  </a:lnTo>
                  <a:lnTo>
                    <a:pt x="7846" y="331"/>
                  </a:lnTo>
                  <a:lnTo>
                    <a:pt x="7846" y="331"/>
                  </a:lnTo>
                  <a:lnTo>
                    <a:pt x="7850" y="331"/>
                  </a:lnTo>
                  <a:lnTo>
                    <a:pt x="7852" y="332"/>
                  </a:lnTo>
                  <a:lnTo>
                    <a:pt x="7855" y="335"/>
                  </a:lnTo>
                  <a:lnTo>
                    <a:pt x="7856" y="338"/>
                  </a:lnTo>
                  <a:lnTo>
                    <a:pt x="7878" y="404"/>
                  </a:lnTo>
                  <a:lnTo>
                    <a:pt x="7878" y="404"/>
                  </a:lnTo>
                  <a:lnTo>
                    <a:pt x="7879" y="406"/>
                  </a:lnTo>
                  <a:lnTo>
                    <a:pt x="7882" y="409"/>
                  </a:lnTo>
                  <a:lnTo>
                    <a:pt x="7884" y="410"/>
                  </a:lnTo>
                  <a:lnTo>
                    <a:pt x="7888" y="411"/>
                  </a:lnTo>
                  <a:lnTo>
                    <a:pt x="7930" y="411"/>
                  </a:lnTo>
                  <a:lnTo>
                    <a:pt x="7930" y="411"/>
                  </a:lnTo>
                  <a:lnTo>
                    <a:pt x="7932" y="410"/>
                  </a:lnTo>
                  <a:lnTo>
                    <a:pt x="7936" y="409"/>
                  </a:lnTo>
                  <a:lnTo>
                    <a:pt x="7937" y="406"/>
                  </a:lnTo>
                  <a:lnTo>
                    <a:pt x="7940" y="404"/>
                  </a:lnTo>
                  <a:lnTo>
                    <a:pt x="7958" y="338"/>
                  </a:lnTo>
                  <a:lnTo>
                    <a:pt x="7958" y="338"/>
                  </a:lnTo>
                  <a:lnTo>
                    <a:pt x="7960" y="335"/>
                  </a:lnTo>
                  <a:lnTo>
                    <a:pt x="7962" y="332"/>
                  </a:lnTo>
                  <a:lnTo>
                    <a:pt x="7966" y="331"/>
                  </a:lnTo>
                  <a:lnTo>
                    <a:pt x="7968" y="331"/>
                  </a:lnTo>
                  <a:lnTo>
                    <a:pt x="8003" y="331"/>
                  </a:lnTo>
                  <a:lnTo>
                    <a:pt x="8003" y="331"/>
                  </a:lnTo>
                  <a:lnTo>
                    <a:pt x="8006" y="331"/>
                  </a:lnTo>
                  <a:lnTo>
                    <a:pt x="8009" y="332"/>
                  </a:lnTo>
                  <a:lnTo>
                    <a:pt x="8011" y="335"/>
                  </a:lnTo>
                  <a:lnTo>
                    <a:pt x="8013" y="338"/>
                  </a:lnTo>
                  <a:lnTo>
                    <a:pt x="8035" y="404"/>
                  </a:lnTo>
                  <a:lnTo>
                    <a:pt x="8035" y="404"/>
                  </a:lnTo>
                  <a:lnTo>
                    <a:pt x="8036" y="406"/>
                  </a:lnTo>
                  <a:lnTo>
                    <a:pt x="8038" y="409"/>
                  </a:lnTo>
                  <a:lnTo>
                    <a:pt x="8042" y="410"/>
                  </a:lnTo>
                  <a:lnTo>
                    <a:pt x="8045" y="411"/>
                  </a:lnTo>
                  <a:lnTo>
                    <a:pt x="8087" y="411"/>
                  </a:lnTo>
                  <a:lnTo>
                    <a:pt x="8087" y="411"/>
                  </a:lnTo>
                  <a:lnTo>
                    <a:pt x="8089" y="410"/>
                  </a:lnTo>
                  <a:lnTo>
                    <a:pt x="8093" y="409"/>
                  </a:lnTo>
                  <a:lnTo>
                    <a:pt x="8095" y="406"/>
                  </a:lnTo>
                  <a:lnTo>
                    <a:pt x="8096" y="404"/>
                  </a:lnTo>
                  <a:lnTo>
                    <a:pt x="8116" y="338"/>
                  </a:lnTo>
                  <a:lnTo>
                    <a:pt x="8116" y="338"/>
                  </a:lnTo>
                  <a:lnTo>
                    <a:pt x="8117" y="335"/>
                  </a:lnTo>
                  <a:lnTo>
                    <a:pt x="8120" y="332"/>
                  </a:lnTo>
                  <a:lnTo>
                    <a:pt x="8122" y="331"/>
                  </a:lnTo>
                  <a:lnTo>
                    <a:pt x="8125" y="331"/>
                  </a:lnTo>
                  <a:lnTo>
                    <a:pt x="8143" y="331"/>
                  </a:lnTo>
                  <a:lnTo>
                    <a:pt x="8161" y="331"/>
                  </a:lnTo>
                  <a:lnTo>
                    <a:pt x="8161" y="331"/>
                  </a:lnTo>
                  <a:lnTo>
                    <a:pt x="8163" y="331"/>
                  </a:lnTo>
                  <a:lnTo>
                    <a:pt x="8165" y="332"/>
                  </a:lnTo>
                  <a:lnTo>
                    <a:pt x="8168" y="335"/>
                  </a:lnTo>
                  <a:lnTo>
                    <a:pt x="8170" y="338"/>
                  </a:lnTo>
                  <a:lnTo>
                    <a:pt x="8191" y="404"/>
                  </a:lnTo>
                  <a:lnTo>
                    <a:pt x="8191" y="404"/>
                  </a:lnTo>
                  <a:lnTo>
                    <a:pt x="8193" y="406"/>
                  </a:lnTo>
                  <a:lnTo>
                    <a:pt x="8195" y="409"/>
                  </a:lnTo>
                  <a:lnTo>
                    <a:pt x="8199" y="410"/>
                  </a:lnTo>
                  <a:lnTo>
                    <a:pt x="8201" y="411"/>
                  </a:lnTo>
                  <a:lnTo>
                    <a:pt x="8243" y="411"/>
                  </a:lnTo>
                  <a:lnTo>
                    <a:pt x="8243" y="411"/>
                  </a:lnTo>
                  <a:lnTo>
                    <a:pt x="8247" y="410"/>
                  </a:lnTo>
                  <a:lnTo>
                    <a:pt x="8249" y="409"/>
                  </a:lnTo>
                  <a:lnTo>
                    <a:pt x="8252" y="406"/>
                  </a:lnTo>
                  <a:lnTo>
                    <a:pt x="8253" y="404"/>
                  </a:lnTo>
                  <a:lnTo>
                    <a:pt x="8273" y="338"/>
                  </a:lnTo>
                  <a:lnTo>
                    <a:pt x="8273" y="338"/>
                  </a:lnTo>
                  <a:lnTo>
                    <a:pt x="8274" y="335"/>
                  </a:lnTo>
                  <a:lnTo>
                    <a:pt x="8276" y="332"/>
                  </a:lnTo>
                  <a:lnTo>
                    <a:pt x="8279" y="331"/>
                  </a:lnTo>
                  <a:lnTo>
                    <a:pt x="8283" y="331"/>
                  </a:lnTo>
                  <a:lnTo>
                    <a:pt x="8317" y="331"/>
                  </a:lnTo>
                  <a:lnTo>
                    <a:pt x="8317" y="331"/>
                  </a:lnTo>
                  <a:lnTo>
                    <a:pt x="8320" y="331"/>
                  </a:lnTo>
                  <a:lnTo>
                    <a:pt x="8323" y="332"/>
                  </a:lnTo>
                  <a:lnTo>
                    <a:pt x="8326" y="335"/>
                  </a:lnTo>
                  <a:lnTo>
                    <a:pt x="8327" y="338"/>
                  </a:lnTo>
                  <a:lnTo>
                    <a:pt x="8349" y="404"/>
                  </a:lnTo>
                  <a:lnTo>
                    <a:pt x="8349" y="404"/>
                  </a:lnTo>
                  <a:lnTo>
                    <a:pt x="8350" y="406"/>
                  </a:lnTo>
                  <a:lnTo>
                    <a:pt x="8353" y="409"/>
                  </a:lnTo>
                  <a:lnTo>
                    <a:pt x="8355" y="410"/>
                  </a:lnTo>
                  <a:lnTo>
                    <a:pt x="8359" y="411"/>
                  </a:lnTo>
                  <a:lnTo>
                    <a:pt x="8400" y="411"/>
                  </a:lnTo>
                  <a:lnTo>
                    <a:pt x="8400" y="411"/>
                  </a:lnTo>
                  <a:lnTo>
                    <a:pt x="8404" y="410"/>
                  </a:lnTo>
                  <a:lnTo>
                    <a:pt x="8406" y="409"/>
                  </a:lnTo>
                  <a:lnTo>
                    <a:pt x="8408" y="406"/>
                  </a:lnTo>
                  <a:lnTo>
                    <a:pt x="8410" y="404"/>
                  </a:lnTo>
                  <a:lnTo>
                    <a:pt x="8429" y="338"/>
                  </a:lnTo>
                  <a:lnTo>
                    <a:pt x="8429" y="338"/>
                  </a:lnTo>
                  <a:lnTo>
                    <a:pt x="8431" y="335"/>
                  </a:lnTo>
                  <a:lnTo>
                    <a:pt x="8433" y="332"/>
                  </a:lnTo>
                  <a:lnTo>
                    <a:pt x="8436" y="331"/>
                  </a:lnTo>
                  <a:lnTo>
                    <a:pt x="8439" y="331"/>
                  </a:lnTo>
                  <a:lnTo>
                    <a:pt x="8458" y="331"/>
                  </a:lnTo>
                  <a:lnTo>
                    <a:pt x="8474" y="330"/>
                  </a:lnTo>
                  <a:lnTo>
                    <a:pt x="8474" y="330"/>
                  </a:lnTo>
                  <a:lnTo>
                    <a:pt x="8478" y="331"/>
                  </a:lnTo>
                  <a:lnTo>
                    <a:pt x="8480" y="332"/>
                  </a:lnTo>
                  <a:lnTo>
                    <a:pt x="8482" y="335"/>
                  </a:lnTo>
                  <a:lnTo>
                    <a:pt x="8485" y="337"/>
                  </a:lnTo>
                  <a:lnTo>
                    <a:pt x="8485" y="337"/>
                  </a:lnTo>
                  <a:lnTo>
                    <a:pt x="8495" y="370"/>
                  </a:lnTo>
                  <a:lnTo>
                    <a:pt x="8495" y="370"/>
                  </a:lnTo>
                  <a:lnTo>
                    <a:pt x="8505" y="403"/>
                  </a:lnTo>
                  <a:lnTo>
                    <a:pt x="8505" y="403"/>
                  </a:lnTo>
                  <a:lnTo>
                    <a:pt x="8506" y="406"/>
                  </a:lnTo>
                  <a:lnTo>
                    <a:pt x="8508" y="409"/>
                  </a:lnTo>
                  <a:lnTo>
                    <a:pt x="8511" y="410"/>
                  </a:lnTo>
                  <a:lnTo>
                    <a:pt x="8513" y="411"/>
                  </a:lnTo>
                  <a:lnTo>
                    <a:pt x="8513" y="411"/>
                  </a:lnTo>
                  <a:lnTo>
                    <a:pt x="8534" y="411"/>
                  </a:lnTo>
                  <a:lnTo>
                    <a:pt x="8534" y="411"/>
                  </a:lnTo>
                  <a:lnTo>
                    <a:pt x="8548" y="412"/>
                  </a:lnTo>
                  <a:lnTo>
                    <a:pt x="8548" y="412"/>
                  </a:lnTo>
                  <a:lnTo>
                    <a:pt x="8554" y="412"/>
                  </a:lnTo>
                  <a:lnTo>
                    <a:pt x="8554" y="412"/>
                  </a:lnTo>
                  <a:lnTo>
                    <a:pt x="8556" y="412"/>
                  </a:lnTo>
                  <a:lnTo>
                    <a:pt x="8560" y="411"/>
                  </a:lnTo>
                  <a:lnTo>
                    <a:pt x="8561" y="409"/>
                  </a:lnTo>
                  <a:lnTo>
                    <a:pt x="8564" y="406"/>
                  </a:lnTo>
                  <a:lnTo>
                    <a:pt x="8564" y="406"/>
                  </a:lnTo>
                  <a:lnTo>
                    <a:pt x="8576" y="374"/>
                  </a:lnTo>
                  <a:lnTo>
                    <a:pt x="8576" y="374"/>
                  </a:lnTo>
                  <a:lnTo>
                    <a:pt x="8591" y="343"/>
                  </a:lnTo>
                  <a:lnTo>
                    <a:pt x="8591" y="343"/>
                  </a:lnTo>
                  <a:lnTo>
                    <a:pt x="8592" y="340"/>
                  </a:lnTo>
                  <a:lnTo>
                    <a:pt x="8595" y="338"/>
                  </a:lnTo>
                  <a:lnTo>
                    <a:pt x="8598" y="337"/>
                  </a:lnTo>
                  <a:lnTo>
                    <a:pt x="8601" y="337"/>
                  </a:lnTo>
                  <a:lnTo>
                    <a:pt x="8638" y="342"/>
                  </a:lnTo>
                  <a:lnTo>
                    <a:pt x="8638" y="342"/>
                  </a:lnTo>
                  <a:lnTo>
                    <a:pt x="8640" y="342"/>
                  </a:lnTo>
                  <a:lnTo>
                    <a:pt x="8643" y="345"/>
                  </a:lnTo>
                  <a:lnTo>
                    <a:pt x="8645" y="347"/>
                  </a:lnTo>
                  <a:lnTo>
                    <a:pt x="8646" y="351"/>
                  </a:lnTo>
                  <a:lnTo>
                    <a:pt x="8646" y="351"/>
                  </a:lnTo>
                  <a:lnTo>
                    <a:pt x="8651" y="385"/>
                  </a:lnTo>
                  <a:lnTo>
                    <a:pt x="8651" y="385"/>
                  </a:lnTo>
                  <a:lnTo>
                    <a:pt x="8655" y="419"/>
                  </a:lnTo>
                  <a:lnTo>
                    <a:pt x="8655" y="419"/>
                  </a:lnTo>
                  <a:lnTo>
                    <a:pt x="8655" y="422"/>
                  </a:lnTo>
                  <a:lnTo>
                    <a:pt x="8658" y="425"/>
                  </a:lnTo>
                  <a:lnTo>
                    <a:pt x="8660" y="427"/>
                  </a:lnTo>
                  <a:lnTo>
                    <a:pt x="8663" y="428"/>
                  </a:lnTo>
                  <a:lnTo>
                    <a:pt x="8663" y="428"/>
                  </a:lnTo>
                  <a:lnTo>
                    <a:pt x="8669" y="428"/>
                  </a:lnTo>
                  <a:lnTo>
                    <a:pt x="8682" y="432"/>
                  </a:lnTo>
                  <a:lnTo>
                    <a:pt x="8682" y="432"/>
                  </a:lnTo>
                  <a:lnTo>
                    <a:pt x="8701" y="437"/>
                  </a:lnTo>
                  <a:lnTo>
                    <a:pt x="8701" y="437"/>
                  </a:lnTo>
                  <a:lnTo>
                    <a:pt x="8704" y="437"/>
                  </a:lnTo>
                  <a:lnTo>
                    <a:pt x="8707" y="436"/>
                  </a:lnTo>
                  <a:lnTo>
                    <a:pt x="8711" y="435"/>
                  </a:lnTo>
                  <a:lnTo>
                    <a:pt x="8712" y="432"/>
                  </a:lnTo>
                  <a:lnTo>
                    <a:pt x="8712" y="432"/>
                  </a:lnTo>
                  <a:lnTo>
                    <a:pt x="8730" y="403"/>
                  </a:lnTo>
                  <a:lnTo>
                    <a:pt x="8730" y="403"/>
                  </a:lnTo>
                  <a:lnTo>
                    <a:pt x="8750" y="374"/>
                  </a:lnTo>
                  <a:lnTo>
                    <a:pt x="8750" y="374"/>
                  </a:lnTo>
                  <a:lnTo>
                    <a:pt x="8753" y="372"/>
                  </a:lnTo>
                  <a:lnTo>
                    <a:pt x="8755" y="370"/>
                  </a:lnTo>
                  <a:lnTo>
                    <a:pt x="8759" y="370"/>
                  </a:lnTo>
                  <a:lnTo>
                    <a:pt x="8761" y="370"/>
                  </a:lnTo>
                  <a:lnTo>
                    <a:pt x="8780" y="375"/>
                  </a:lnTo>
                  <a:lnTo>
                    <a:pt x="8796" y="382"/>
                  </a:lnTo>
                  <a:lnTo>
                    <a:pt x="8796" y="382"/>
                  </a:lnTo>
                  <a:lnTo>
                    <a:pt x="8799" y="383"/>
                  </a:lnTo>
                  <a:lnTo>
                    <a:pt x="8802" y="385"/>
                  </a:lnTo>
                  <a:lnTo>
                    <a:pt x="8803" y="389"/>
                  </a:lnTo>
                  <a:lnTo>
                    <a:pt x="8803" y="391"/>
                  </a:lnTo>
                  <a:lnTo>
                    <a:pt x="8803" y="391"/>
                  </a:lnTo>
                  <a:lnTo>
                    <a:pt x="8802" y="426"/>
                  </a:lnTo>
                  <a:lnTo>
                    <a:pt x="8802" y="426"/>
                  </a:lnTo>
                  <a:lnTo>
                    <a:pt x="8799" y="461"/>
                  </a:lnTo>
                  <a:lnTo>
                    <a:pt x="8799" y="461"/>
                  </a:lnTo>
                  <a:lnTo>
                    <a:pt x="8801" y="464"/>
                  </a:lnTo>
                  <a:lnTo>
                    <a:pt x="8802" y="467"/>
                  </a:lnTo>
                  <a:lnTo>
                    <a:pt x="8803" y="469"/>
                  </a:lnTo>
                  <a:lnTo>
                    <a:pt x="8806" y="470"/>
                  </a:lnTo>
                  <a:lnTo>
                    <a:pt x="8806" y="470"/>
                  </a:lnTo>
                  <a:lnTo>
                    <a:pt x="8824" y="479"/>
                  </a:lnTo>
                  <a:lnTo>
                    <a:pt x="8824" y="479"/>
                  </a:lnTo>
                  <a:lnTo>
                    <a:pt x="8836" y="484"/>
                  </a:lnTo>
                  <a:lnTo>
                    <a:pt x="8843" y="486"/>
                  </a:lnTo>
                  <a:lnTo>
                    <a:pt x="8843" y="486"/>
                  </a:lnTo>
                  <a:lnTo>
                    <a:pt x="8845" y="488"/>
                  </a:lnTo>
                  <a:lnTo>
                    <a:pt x="8849" y="486"/>
                  </a:lnTo>
                  <a:lnTo>
                    <a:pt x="8851" y="486"/>
                  </a:lnTo>
                  <a:lnTo>
                    <a:pt x="8854" y="484"/>
                  </a:lnTo>
                  <a:lnTo>
                    <a:pt x="8854" y="484"/>
                  </a:lnTo>
                  <a:lnTo>
                    <a:pt x="8877" y="458"/>
                  </a:lnTo>
                  <a:lnTo>
                    <a:pt x="8877" y="458"/>
                  </a:lnTo>
                  <a:lnTo>
                    <a:pt x="8902" y="433"/>
                  </a:lnTo>
                  <a:lnTo>
                    <a:pt x="8902" y="433"/>
                  </a:lnTo>
                  <a:lnTo>
                    <a:pt x="8904" y="431"/>
                  </a:lnTo>
                  <a:lnTo>
                    <a:pt x="8907" y="431"/>
                  </a:lnTo>
                  <a:lnTo>
                    <a:pt x="8910" y="431"/>
                  </a:lnTo>
                  <a:lnTo>
                    <a:pt x="8914" y="432"/>
                  </a:lnTo>
                  <a:lnTo>
                    <a:pt x="8946" y="448"/>
                  </a:lnTo>
                  <a:lnTo>
                    <a:pt x="8946" y="448"/>
                  </a:lnTo>
                  <a:lnTo>
                    <a:pt x="8949" y="451"/>
                  </a:lnTo>
                  <a:lnTo>
                    <a:pt x="8950" y="453"/>
                  </a:lnTo>
                  <a:lnTo>
                    <a:pt x="8951" y="457"/>
                  </a:lnTo>
                  <a:lnTo>
                    <a:pt x="8951" y="461"/>
                  </a:lnTo>
                  <a:lnTo>
                    <a:pt x="8951" y="461"/>
                  </a:lnTo>
                  <a:lnTo>
                    <a:pt x="8944" y="494"/>
                  </a:lnTo>
                  <a:lnTo>
                    <a:pt x="8944" y="494"/>
                  </a:lnTo>
                  <a:lnTo>
                    <a:pt x="8935" y="527"/>
                  </a:lnTo>
                  <a:lnTo>
                    <a:pt x="8935" y="527"/>
                  </a:lnTo>
                  <a:lnTo>
                    <a:pt x="8935" y="531"/>
                  </a:lnTo>
                  <a:lnTo>
                    <a:pt x="8936" y="533"/>
                  </a:lnTo>
                  <a:lnTo>
                    <a:pt x="8938" y="536"/>
                  </a:lnTo>
                  <a:lnTo>
                    <a:pt x="8940" y="538"/>
                  </a:lnTo>
                  <a:lnTo>
                    <a:pt x="8940" y="538"/>
                  </a:lnTo>
                  <a:lnTo>
                    <a:pt x="8956" y="549"/>
                  </a:lnTo>
                  <a:lnTo>
                    <a:pt x="8956" y="549"/>
                  </a:lnTo>
                  <a:lnTo>
                    <a:pt x="8973" y="560"/>
                  </a:lnTo>
                  <a:lnTo>
                    <a:pt x="8973" y="560"/>
                  </a:lnTo>
                  <a:lnTo>
                    <a:pt x="8976" y="562"/>
                  </a:lnTo>
                  <a:lnTo>
                    <a:pt x="8979" y="562"/>
                  </a:lnTo>
                  <a:lnTo>
                    <a:pt x="8982" y="560"/>
                  </a:lnTo>
                  <a:lnTo>
                    <a:pt x="8984" y="559"/>
                  </a:lnTo>
                  <a:lnTo>
                    <a:pt x="8984" y="559"/>
                  </a:lnTo>
                  <a:lnTo>
                    <a:pt x="9012" y="538"/>
                  </a:lnTo>
                  <a:lnTo>
                    <a:pt x="9012" y="538"/>
                  </a:lnTo>
                  <a:lnTo>
                    <a:pt x="9040" y="518"/>
                  </a:lnTo>
                  <a:lnTo>
                    <a:pt x="9040" y="518"/>
                  </a:lnTo>
                  <a:lnTo>
                    <a:pt x="9042" y="517"/>
                  </a:lnTo>
                  <a:lnTo>
                    <a:pt x="9046" y="516"/>
                  </a:lnTo>
                  <a:lnTo>
                    <a:pt x="9050" y="517"/>
                  </a:lnTo>
                  <a:lnTo>
                    <a:pt x="9052" y="518"/>
                  </a:lnTo>
                  <a:lnTo>
                    <a:pt x="9052" y="518"/>
                  </a:lnTo>
                  <a:lnTo>
                    <a:pt x="9060" y="525"/>
                  </a:lnTo>
                  <a:lnTo>
                    <a:pt x="9060" y="525"/>
                  </a:lnTo>
                  <a:lnTo>
                    <a:pt x="9067" y="530"/>
                  </a:lnTo>
                  <a:lnTo>
                    <a:pt x="9081" y="541"/>
                  </a:lnTo>
                  <a:lnTo>
                    <a:pt x="9081" y="541"/>
                  </a:lnTo>
                  <a:lnTo>
                    <a:pt x="9083" y="543"/>
                  </a:lnTo>
                  <a:lnTo>
                    <a:pt x="9084" y="547"/>
                  </a:lnTo>
                  <a:lnTo>
                    <a:pt x="9084" y="549"/>
                  </a:lnTo>
                  <a:lnTo>
                    <a:pt x="9084" y="553"/>
                  </a:lnTo>
                  <a:lnTo>
                    <a:pt x="9084" y="553"/>
                  </a:lnTo>
                  <a:lnTo>
                    <a:pt x="9071" y="585"/>
                  </a:lnTo>
                  <a:lnTo>
                    <a:pt x="9071" y="585"/>
                  </a:lnTo>
                  <a:lnTo>
                    <a:pt x="9057" y="616"/>
                  </a:lnTo>
                  <a:lnTo>
                    <a:pt x="9057" y="616"/>
                  </a:lnTo>
                  <a:lnTo>
                    <a:pt x="9056" y="620"/>
                  </a:lnTo>
                  <a:lnTo>
                    <a:pt x="9056" y="623"/>
                  </a:lnTo>
                  <a:lnTo>
                    <a:pt x="9057" y="626"/>
                  </a:lnTo>
                  <a:lnTo>
                    <a:pt x="9060" y="628"/>
                  </a:lnTo>
                  <a:lnTo>
                    <a:pt x="9060" y="628"/>
                  </a:lnTo>
                  <a:lnTo>
                    <a:pt x="9074" y="642"/>
                  </a:lnTo>
                  <a:lnTo>
                    <a:pt x="9074" y="642"/>
                  </a:lnTo>
                  <a:lnTo>
                    <a:pt x="9088" y="655"/>
                  </a:lnTo>
                  <a:lnTo>
                    <a:pt x="9088" y="655"/>
                  </a:lnTo>
                  <a:lnTo>
                    <a:pt x="9090" y="657"/>
                  </a:lnTo>
                  <a:lnTo>
                    <a:pt x="9094" y="658"/>
                  </a:lnTo>
                  <a:lnTo>
                    <a:pt x="9097" y="658"/>
                  </a:lnTo>
                  <a:lnTo>
                    <a:pt x="9100" y="657"/>
                  </a:lnTo>
                  <a:lnTo>
                    <a:pt x="9100" y="657"/>
                  </a:lnTo>
                  <a:lnTo>
                    <a:pt x="9131" y="641"/>
                  </a:lnTo>
                  <a:lnTo>
                    <a:pt x="9131" y="641"/>
                  </a:lnTo>
                  <a:lnTo>
                    <a:pt x="9162" y="626"/>
                  </a:lnTo>
                  <a:lnTo>
                    <a:pt x="9162" y="626"/>
                  </a:lnTo>
                  <a:lnTo>
                    <a:pt x="9164" y="625"/>
                  </a:lnTo>
                  <a:lnTo>
                    <a:pt x="9168" y="626"/>
                  </a:lnTo>
                  <a:lnTo>
                    <a:pt x="9172" y="626"/>
                  </a:lnTo>
                  <a:lnTo>
                    <a:pt x="9174" y="628"/>
                  </a:lnTo>
                  <a:lnTo>
                    <a:pt x="9174" y="628"/>
                  </a:lnTo>
                  <a:lnTo>
                    <a:pt x="9187" y="642"/>
                  </a:lnTo>
                  <a:lnTo>
                    <a:pt x="9187" y="642"/>
                  </a:lnTo>
                  <a:lnTo>
                    <a:pt x="9198" y="655"/>
                  </a:lnTo>
                  <a:lnTo>
                    <a:pt x="9198" y="655"/>
                  </a:lnTo>
                  <a:lnTo>
                    <a:pt x="9200" y="658"/>
                  </a:lnTo>
                  <a:lnTo>
                    <a:pt x="9200" y="662"/>
                  </a:lnTo>
                  <a:lnTo>
                    <a:pt x="9200" y="665"/>
                  </a:lnTo>
                  <a:lnTo>
                    <a:pt x="9199" y="668"/>
                  </a:lnTo>
                  <a:lnTo>
                    <a:pt x="9199" y="668"/>
                  </a:lnTo>
                  <a:lnTo>
                    <a:pt x="9180" y="697"/>
                  </a:lnTo>
                  <a:lnTo>
                    <a:pt x="9180" y="697"/>
                  </a:lnTo>
                  <a:lnTo>
                    <a:pt x="9162" y="726"/>
                  </a:lnTo>
                  <a:lnTo>
                    <a:pt x="9162" y="726"/>
                  </a:lnTo>
                  <a:lnTo>
                    <a:pt x="9161" y="728"/>
                  </a:lnTo>
                  <a:lnTo>
                    <a:pt x="9160" y="732"/>
                  </a:lnTo>
                  <a:lnTo>
                    <a:pt x="9161" y="734"/>
                  </a:lnTo>
                  <a:lnTo>
                    <a:pt x="9162" y="737"/>
                  </a:lnTo>
                  <a:lnTo>
                    <a:pt x="9162" y="737"/>
                  </a:lnTo>
                  <a:lnTo>
                    <a:pt x="9174" y="753"/>
                  </a:lnTo>
                  <a:lnTo>
                    <a:pt x="9174" y="753"/>
                  </a:lnTo>
                  <a:lnTo>
                    <a:pt x="9185" y="769"/>
                  </a:lnTo>
                  <a:lnTo>
                    <a:pt x="9185" y="769"/>
                  </a:lnTo>
                  <a:lnTo>
                    <a:pt x="9188" y="771"/>
                  </a:lnTo>
                  <a:lnTo>
                    <a:pt x="9190" y="773"/>
                  </a:lnTo>
                  <a:lnTo>
                    <a:pt x="9194" y="774"/>
                  </a:lnTo>
                  <a:lnTo>
                    <a:pt x="9197" y="773"/>
                  </a:lnTo>
                  <a:lnTo>
                    <a:pt x="9197" y="773"/>
                  </a:lnTo>
                  <a:lnTo>
                    <a:pt x="9230" y="763"/>
                  </a:lnTo>
                  <a:lnTo>
                    <a:pt x="9230" y="763"/>
                  </a:lnTo>
                  <a:lnTo>
                    <a:pt x="9263" y="753"/>
                  </a:lnTo>
                  <a:lnTo>
                    <a:pt x="9263" y="753"/>
                  </a:lnTo>
                  <a:lnTo>
                    <a:pt x="9267" y="753"/>
                  </a:lnTo>
                  <a:lnTo>
                    <a:pt x="9269" y="753"/>
                  </a:lnTo>
                  <a:lnTo>
                    <a:pt x="9273" y="755"/>
                  </a:lnTo>
                  <a:lnTo>
                    <a:pt x="9274" y="758"/>
                  </a:lnTo>
                  <a:lnTo>
                    <a:pt x="9284" y="774"/>
                  </a:lnTo>
                  <a:lnTo>
                    <a:pt x="9294" y="789"/>
                  </a:lnTo>
                  <a:lnTo>
                    <a:pt x="9294" y="789"/>
                  </a:lnTo>
                  <a:lnTo>
                    <a:pt x="9295" y="791"/>
                  </a:lnTo>
                  <a:lnTo>
                    <a:pt x="9295" y="795"/>
                  </a:lnTo>
                  <a:lnTo>
                    <a:pt x="9294" y="798"/>
                  </a:lnTo>
                  <a:lnTo>
                    <a:pt x="9293" y="801"/>
                  </a:lnTo>
                  <a:lnTo>
                    <a:pt x="9293" y="801"/>
                  </a:lnTo>
                  <a:lnTo>
                    <a:pt x="9269" y="827"/>
                  </a:lnTo>
                  <a:lnTo>
                    <a:pt x="9269" y="827"/>
                  </a:lnTo>
                  <a:lnTo>
                    <a:pt x="9246" y="851"/>
                  </a:lnTo>
                  <a:lnTo>
                    <a:pt x="9246" y="851"/>
                  </a:lnTo>
                  <a:lnTo>
                    <a:pt x="9243" y="854"/>
                  </a:lnTo>
                  <a:lnTo>
                    <a:pt x="9242" y="856"/>
                  </a:lnTo>
                  <a:lnTo>
                    <a:pt x="9242" y="860"/>
                  </a:lnTo>
                  <a:lnTo>
                    <a:pt x="9243" y="863"/>
                  </a:lnTo>
                  <a:lnTo>
                    <a:pt x="9243" y="863"/>
                  </a:lnTo>
                  <a:lnTo>
                    <a:pt x="9247" y="869"/>
                  </a:lnTo>
                  <a:lnTo>
                    <a:pt x="9247" y="869"/>
                  </a:lnTo>
                  <a:lnTo>
                    <a:pt x="9252" y="881"/>
                  </a:lnTo>
                  <a:lnTo>
                    <a:pt x="9252" y="881"/>
                  </a:lnTo>
                  <a:lnTo>
                    <a:pt x="9262" y="898"/>
                  </a:lnTo>
                  <a:lnTo>
                    <a:pt x="9262" y="898"/>
                  </a:lnTo>
                  <a:lnTo>
                    <a:pt x="9263" y="901"/>
                  </a:lnTo>
                  <a:lnTo>
                    <a:pt x="9266" y="902"/>
                  </a:lnTo>
                  <a:lnTo>
                    <a:pt x="9269" y="903"/>
                  </a:lnTo>
                  <a:lnTo>
                    <a:pt x="9272" y="903"/>
                  </a:lnTo>
                  <a:lnTo>
                    <a:pt x="9272" y="903"/>
                  </a:lnTo>
                  <a:lnTo>
                    <a:pt x="9306" y="900"/>
                  </a:lnTo>
                  <a:lnTo>
                    <a:pt x="9306" y="900"/>
                  </a:lnTo>
                  <a:lnTo>
                    <a:pt x="9341" y="896"/>
                  </a:lnTo>
                  <a:lnTo>
                    <a:pt x="9341" y="896"/>
                  </a:lnTo>
                  <a:lnTo>
                    <a:pt x="9343" y="896"/>
                  </a:lnTo>
                  <a:lnTo>
                    <a:pt x="9347" y="897"/>
                  </a:lnTo>
                  <a:lnTo>
                    <a:pt x="9349" y="900"/>
                  </a:lnTo>
                  <a:lnTo>
                    <a:pt x="9351" y="902"/>
                  </a:lnTo>
                  <a:lnTo>
                    <a:pt x="9351" y="902"/>
                  </a:lnTo>
                  <a:lnTo>
                    <a:pt x="9358" y="919"/>
                  </a:lnTo>
                  <a:lnTo>
                    <a:pt x="9358" y="919"/>
                  </a:lnTo>
                  <a:lnTo>
                    <a:pt x="9364" y="937"/>
                  </a:lnTo>
                  <a:lnTo>
                    <a:pt x="9364" y="937"/>
                  </a:lnTo>
                  <a:lnTo>
                    <a:pt x="9365" y="939"/>
                  </a:lnTo>
                  <a:lnTo>
                    <a:pt x="9364" y="943"/>
                  </a:lnTo>
                  <a:lnTo>
                    <a:pt x="9363" y="945"/>
                  </a:lnTo>
                  <a:lnTo>
                    <a:pt x="9362" y="948"/>
                  </a:lnTo>
                  <a:lnTo>
                    <a:pt x="9362" y="948"/>
                  </a:lnTo>
                  <a:lnTo>
                    <a:pt x="9333" y="969"/>
                  </a:lnTo>
                  <a:lnTo>
                    <a:pt x="9333" y="969"/>
                  </a:lnTo>
                  <a:lnTo>
                    <a:pt x="9306" y="990"/>
                  </a:lnTo>
                  <a:lnTo>
                    <a:pt x="9306" y="990"/>
                  </a:lnTo>
                  <a:lnTo>
                    <a:pt x="9304" y="992"/>
                  </a:lnTo>
                  <a:lnTo>
                    <a:pt x="9303" y="995"/>
                  </a:lnTo>
                  <a:lnTo>
                    <a:pt x="9301" y="997"/>
                  </a:lnTo>
                  <a:lnTo>
                    <a:pt x="9301" y="1001"/>
                  </a:lnTo>
                  <a:lnTo>
                    <a:pt x="9301" y="1001"/>
                  </a:lnTo>
                  <a:lnTo>
                    <a:pt x="9308" y="1019"/>
                  </a:lnTo>
                  <a:lnTo>
                    <a:pt x="9308" y="1019"/>
                  </a:lnTo>
                  <a:lnTo>
                    <a:pt x="9314" y="1039"/>
                  </a:lnTo>
                  <a:lnTo>
                    <a:pt x="9314" y="1039"/>
                  </a:lnTo>
                  <a:lnTo>
                    <a:pt x="9315" y="1041"/>
                  </a:lnTo>
                  <a:lnTo>
                    <a:pt x="9317" y="1044"/>
                  </a:lnTo>
                  <a:lnTo>
                    <a:pt x="9320" y="1045"/>
                  </a:lnTo>
                  <a:lnTo>
                    <a:pt x="9322" y="1046"/>
                  </a:lnTo>
                  <a:lnTo>
                    <a:pt x="9322" y="1046"/>
                  </a:lnTo>
                  <a:lnTo>
                    <a:pt x="9357" y="1048"/>
                  </a:lnTo>
                  <a:lnTo>
                    <a:pt x="9357" y="1048"/>
                  </a:lnTo>
                  <a:lnTo>
                    <a:pt x="9391" y="1050"/>
                  </a:lnTo>
                  <a:lnTo>
                    <a:pt x="9391" y="1050"/>
                  </a:lnTo>
                  <a:lnTo>
                    <a:pt x="9395" y="1051"/>
                  </a:lnTo>
                  <a:lnTo>
                    <a:pt x="9398" y="1053"/>
                  </a:lnTo>
                  <a:lnTo>
                    <a:pt x="9400" y="1055"/>
                  </a:lnTo>
                  <a:lnTo>
                    <a:pt x="9401" y="1059"/>
                  </a:lnTo>
                  <a:lnTo>
                    <a:pt x="9405" y="1077"/>
                  </a:lnTo>
                  <a:lnTo>
                    <a:pt x="9405" y="1077"/>
                  </a:lnTo>
                  <a:lnTo>
                    <a:pt x="9406" y="1086"/>
                  </a:lnTo>
                  <a:lnTo>
                    <a:pt x="9406" y="1086"/>
                  </a:lnTo>
                  <a:lnTo>
                    <a:pt x="9409" y="1094"/>
                  </a:lnTo>
                  <a:lnTo>
                    <a:pt x="9409" y="1094"/>
                  </a:lnTo>
                  <a:lnTo>
                    <a:pt x="9409" y="1097"/>
                  </a:lnTo>
                  <a:lnTo>
                    <a:pt x="9407" y="1101"/>
                  </a:lnTo>
                  <a:lnTo>
                    <a:pt x="9405" y="1103"/>
                  </a:lnTo>
                  <a:lnTo>
                    <a:pt x="9402" y="1106"/>
                  </a:lnTo>
                  <a:lnTo>
                    <a:pt x="9402" y="1106"/>
                  </a:lnTo>
                  <a:lnTo>
                    <a:pt x="9372" y="1122"/>
                  </a:lnTo>
                  <a:lnTo>
                    <a:pt x="9372" y="1122"/>
                  </a:lnTo>
                  <a:lnTo>
                    <a:pt x="9341" y="1136"/>
                  </a:lnTo>
                  <a:lnTo>
                    <a:pt x="9341" y="1136"/>
                  </a:lnTo>
                  <a:lnTo>
                    <a:pt x="9338" y="1138"/>
                  </a:lnTo>
                  <a:lnTo>
                    <a:pt x="9337" y="1140"/>
                  </a:lnTo>
                  <a:lnTo>
                    <a:pt x="9336" y="1144"/>
                  </a:lnTo>
                  <a:lnTo>
                    <a:pt x="9336" y="1146"/>
                  </a:lnTo>
                  <a:lnTo>
                    <a:pt x="9340" y="1186"/>
                  </a:lnTo>
                  <a:lnTo>
                    <a:pt x="9340" y="1186"/>
                  </a:lnTo>
                  <a:lnTo>
                    <a:pt x="9341" y="1189"/>
                  </a:lnTo>
                  <a:lnTo>
                    <a:pt x="9342" y="1192"/>
                  </a:lnTo>
                  <a:lnTo>
                    <a:pt x="9345" y="1193"/>
                  </a:lnTo>
                  <a:lnTo>
                    <a:pt x="9348" y="1194"/>
                  </a:lnTo>
                  <a:lnTo>
                    <a:pt x="9348" y="1194"/>
                  </a:lnTo>
                  <a:lnTo>
                    <a:pt x="9382" y="1203"/>
                  </a:lnTo>
                  <a:lnTo>
                    <a:pt x="9382" y="1203"/>
                  </a:lnTo>
                  <a:lnTo>
                    <a:pt x="9415" y="1210"/>
                  </a:lnTo>
                  <a:lnTo>
                    <a:pt x="9415" y="1210"/>
                  </a:lnTo>
                  <a:lnTo>
                    <a:pt x="9417" y="1213"/>
                  </a:lnTo>
                  <a:lnTo>
                    <a:pt x="9420" y="1214"/>
                  </a:lnTo>
                  <a:lnTo>
                    <a:pt x="9422" y="1218"/>
                  </a:lnTo>
                  <a:lnTo>
                    <a:pt x="9422" y="1220"/>
                  </a:lnTo>
                  <a:lnTo>
                    <a:pt x="9422" y="1220"/>
                  </a:lnTo>
                  <a:lnTo>
                    <a:pt x="9423" y="1239"/>
                  </a:lnTo>
                  <a:lnTo>
                    <a:pt x="9423" y="1239"/>
                  </a:lnTo>
                  <a:lnTo>
                    <a:pt x="9423" y="1257"/>
                  </a:lnTo>
                  <a:lnTo>
                    <a:pt x="9423" y="1257"/>
                  </a:lnTo>
                  <a:lnTo>
                    <a:pt x="9423" y="1260"/>
                  </a:lnTo>
                  <a:lnTo>
                    <a:pt x="9421" y="1263"/>
                  </a:lnTo>
                  <a:lnTo>
                    <a:pt x="9420" y="1266"/>
                  </a:lnTo>
                  <a:lnTo>
                    <a:pt x="9416" y="1267"/>
                  </a:lnTo>
                  <a:lnTo>
                    <a:pt x="9416" y="126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lumMod val="2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0"/>
              <a:tileRect/>
            </a:gra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/>
            </a:p>
          </p:txBody>
        </p:sp>
        <p:sp>
          <p:nvSpPr>
            <p:cNvPr id="60" name="AutoShape 110">
              <a:extLst>
                <a:ext uri="{FF2B5EF4-FFF2-40B4-BE49-F238E27FC236}">
                  <a16:creationId xmlns:a16="http://schemas.microsoft.com/office/drawing/2014/main" id="{BE4556F8-5F0C-304B-B5B9-8EFC9B3C88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738911" y="3521775"/>
              <a:ext cx="437198" cy="317499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chemeClr val="bg2">
                    <a:lumMod val="25000"/>
                  </a:schemeClr>
                </a:gs>
                <a:gs pos="59994">
                  <a:schemeClr val="bg2">
                    <a:lumMod val="2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61" name="AutoShape 110">
              <a:extLst>
                <a:ext uri="{FF2B5EF4-FFF2-40B4-BE49-F238E27FC236}">
                  <a16:creationId xmlns:a16="http://schemas.microsoft.com/office/drawing/2014/main" id="{2865274B-36C7-FC41-ADD1-DA1D27CBA4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3283" y="3508849"/>
              <a:ext cx="437200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chemeClr val="bg2">
                    <a:lumMod val="10000"/>
                  </a:schemeClr>
                </a:gs>
                <a:gs pos="59994">
                  <a:schemeClr val="bg2">
                    <a:lumMod val="2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62" name="AutoShape 110">
              <a:extLst>
                <a:ext uri="{FF2B5EF4-FFF2-40B4-BE49-F238E27FC236}">
                  <a16:creationId xmlns:a16="http://schemas.microsoft.com/office/drawing/2014/main" id="{DC8816B3-AA81-1D4B-BB01-5FED0552C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455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chemeClr val="bg2">
                    <a:lumMod val="25000"/>
                  </a:schemeClr>
                </a:gs>
                <a:gs pos="59994">
                  <a:schemeClr val="bg2">
                    <a:lumMod val="2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63" name="AutoShape 110">
              <a:extLst>
                <a:ext uri="{FF2B5EF4-FFF2-40B4-BE49-F238E27FC236}">
                  <a16:creationId xmlns:a16="http://schemas.microsoft.com/office/drawing/2014/main" id="{63117191-7A83-0244-881F-144877D00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9400" y="2455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chemeClr val="bg2">
                    <a:lumMod val="25000"/>
                  </a:schemeClr>
                </a:gs>
                <a:gs pos="59994">
                  <a:schemeClr val="bg2">
                    <a:lumMod val="2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64" name="AutoShape 110">
              <a:extLst>
                <a:ext uri="{FF2B5EF4-FFF2-40B4-BE49-F238E27FC236}">
                  <a16:creationId xmlns:a16="http://schemas.microsoft.com/office/drawing/2014/main" id="{E921E662-149D-4A4F-BB83-1CE9E413CC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71600" y="4487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chemeClr val="bg2">
                    <a:lumMod val="10000"/>
                  </a:schemeClr>
                </a:gs>
                <a:gs pos="59994">
                  <a:schemeClr val="bg2">
                    <a:lumMod val="2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65" name="AutoShape 110">
              <a:extLst>
                <a:ext uri="{FF2B5EF4-FFF2-40B4-BE49-F238E27FC236}">
                  <a16:creationId xmlns:a16="http://schemas.microsoft.com/office/drawing/2014/main" id="{F25C8A49-DCB1-3642-B25F-742E389E42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629400" y="4487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chemeClr val="bg2">
                    <a:lumMod val="10000"/>
                  </a:schemeClr>
                </a:gs>
                <a:gs pos="59994">
                  <a:schemeClr val="bg2">
                    <a:lumMod val="2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B6FD80F-3803-B640-859D-BDD96EB2F088}"/>
              </a:ext>
            </a:extLst>
          </p:cNvPr>
          <p:cNvGrpSpPr/>
          <p:nvPr userDrawn="1"/>
        </p:nvGrpSpPr>
        <p:grpSpPr>
          <a:xfrm>
            <a:off x="2914629" y="1777999"/>
            <a:ext cx="960995" cy="923925"/>
            <a:chOff x="623832" y="2657675"/>
            <a:chExt cx="1172348" cy="1127125"/>
          </a:xfrm>
        </p:grpSpPr>
        <p:sp>
          <p:nvSpPr>
            <p:cNvPr id="67" name="Rectangle 6">
              <a:extLst>
                <a:ext uri="{FF2B5EF4-FFF2-40B4-BE49-F238E27FC236}">
                  <a16:creationId xmlns:a16="http://schemas.microsoft.com/office/drawing/2014/main" id="{E181DC6F-E34D-AC45-B387-CAB2062CE8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14" y="2707538"/>
              <a:ext cx="1169766" cy="1077262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solidFill>
                  <a:schemeClr val="bg1"/>
                </a:solidFill>
                <a:latin typeface="Arial Narrow" pitchFamily="112" charset="0"/>
              </a:endParaRPr>
            </a:p>
          </p:txBody>
        </p:sp>
        <p:sp>
          <p:nvSpPr>
            <p:cNvPr id="68" name="Trapezoid 67">
              <a:extLst>
                <a:ext uri="{FF2B5EF4-FFF2-40B4-BE49-F238E27FC236}">
                  <a16:creationId xmlns:a16="http://schemas.microsoft.com/office/drawing/2014/main" id="{B8232613-A2F7-2048-B0D6-F4EF715B431D}"/>
                </a:ext>
              </a:extLst>
            </p:cNvPr>
            <p:cNvSpPr/>
            <p:nvPr/>
          </p:nvSpPr>
          <p:spPr>
            <a:xfrm>
              <a:off x="623832" y="2657675"/>
              <a:ext cx="1171673" cy="50800"/>
            </a:xfrm>
            <a:prstGeom prst="trapezoid">
              <a:avLst>
                <a:gd name="adj" fmla="val 134454"/>
              </a:avLst>
            </a:prstGeom>
            <a:gradFill rotWithShape="0"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latin typeface="Arial Narrow" pitchFamily="112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757A223-2B9C-B449-BA1D-3414CBC0F497}"/>
              </a:ext>
            </a:extLst>
          </p:cNvPr>
          <p:cNvGrpSpPr/>
          <p:nvPr userDrawn="1"/>
        </p:nvGrpSpPr>
        <p:grpSpPr>
          <a:xfrm>
            <a:off x="4267983" y="1777999"/>
            <a:ext cx="960995" cy="923925"/>
            <a:chOff x="623832" y="2657675"/>
            <a:chExt cx="1172348" cy="1127125"/>
          </a:xfrm>
        </p:grpSpPr>
        <p:sp>
          <p:nvSpPr>
            <p:cNvPr id="70" name="Rectangle 6">
              <a:extLst>
                <a:ext uri="{FF2B5EF4-FFF2-40B4-BE49-F238E27FC236}">
                  <a16:creationId xmlns:a16="http://schemas.microsoft.com/office/drawing/2014/main" id="{5AEF2EF2-AAF7-CF4C-85EA-3C10BCAFF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14" y="2707538"/>
              <a:ext cx="1169766" cy="1077262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solidFill>
                  <a:schemeClr val="bg1"/>
                </a:solidFill>
                <a:latin typeface="Arial Narrow" pitchFamily="112" charset="0"/>
              </a:endParaRPr>
            </a:p>
          </p:txBody>
        </p:sp>
        <p:sp>
          <p:nvSpPr>
            <p:cNvPr id="71" name="Trapezoid 70">
              <a:extLst>
                <a:ext uri="{FF2B5EF4-FFF2-40B4-BE49-F238E27FC236}">
                  <a16:creationId xmlns:a16="http://schemas.microsoft.com/office/drawing/2014/main" id="{6DE99C71-B331-984A-BD14-ACBB45A1A330}"/>
                </a:ext>
              </a:extLst>
            </p:cNvPr>
            <p:cNvSpPr/>
            <p:nvPr/>
          </p:nvSpPr>
          <p:spPr>
            <a:xfrm>
              <a:off x="623832" y="2657675"/>
              <a:ext cx="1171673" cy="50800"/>
            </a:xfrm>
            <a:prstGeom prst="trapezoid">
              <a:avLst>
                <a:gd name="adj" fmla="val 134454"/>
              </a:avLst>
            </a:prstGeom>
            <a:gradFill rotWithShape="0"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latin typeface="Arial Narrow" pitchFamily="112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354CC7F-F2BB-3644-8F57-85D4F89B1E9D}"/>
              </a:ext>
            </a:extLst>
          </p:cNvPr>
          <p:cNvGrpSpPr/>
          <p:nvPr userDrawn="1"/>
        </p:nvGrpSpPr>
        <p:grpSpPr>
          <a:xfrm>
            <a:off x="5610929" y="1777999"/>
            <a:ext cx="960995" cy="923925"/>
            <a:chOff x="623832" y="2657675"/>
            <a:chExt cx="1172348" cy="1127125"/>
          </a:xfrm>
        </p:grpSpPr>
        <p:sp>
          <p:nvSpPr>
            <p:cNvPr id="73" name="Rectangle 6">
              <a:extLst>
                <a:ext uri="{FF2B5EF4-FFF2-40B4-BE49-F238E27FC236}">
                  <a16:creationId xmlns:a16="http://schemas.microsoft.com/office/drawing/2014/main" id="{C92BAD8A-7567-784E-B73C-BA063651D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14" y="2707538"/>
              <a:ext cx="1169766" cy="1077262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solidFill>
                  <a:schemeClr val="bg1"/>
                </a:solidFill>
                <a:latin typeface="Arial Narrow" pitchFamily="112" charset="0"/>
              </a:endParaRPr>
            </a:p>
          </p:txBody>
        </p:sp>
        <p:sp>
          <p:nvSpPr>
            <p:cNvPr id="74" name="Trapezoid 73">
              <a:extLst>
                <a:ext uri="{FF2B5EF4-FFF2-40B4-BE49-F238E27FC236}">
                  <a16:creationId xmlns:a16="http://schemas.microsoft.com/office/drawing/2014/main" id="{9C482564-E3C8-CD4A-BE42-BF3F23104B1A}"/>
                </a:ext>
              </a:extLst>
            </p:cNvPr>
            <p:cNvSpPr/>
            <p:nvPr/>
          </p:nvSpPr>
          <p:spPr>
            <a:xfrm>
              <a:off x="623832" y="2657675"/>
              <a:ext cx="1171673" cy="50800"/>
            </a:xfrm>
            <a:prstGeom prst="trapezoid">
              <a:avLst>
                <a:gd name="adj" fmla="val 134454"/>
              </a:avLst>
            </a:prstGeom>
            <a:gradFill rotWithShape="0"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latin typeface="Arial Narrow" pitchFamily="112" charset="0"/>
              </a:endParaRPr>
            </a:p>
          </p:txBody>
        </p:sp>
      </p:grpSp>
      <p:sp>
        <p:nvSpPr>
          <p:cNvPr id="75" name="AutoShape 110" descr="Arrow pointing right">
            <a:extLst>
              <a:ext uri="{FF2B5EF4-FFF2-40B4-BE49-F238E27FC236}">
                <a16:creationId xmlns:a16="http://schemas.microsoft.com/office/drawing/2014/main" id="{B848550D-B404-F44E-89B8-CB3E586EB2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24438" y="2131952"/>
            <a:ext cx="277814" cy="338862"/>
          </a:xfrm>
          <a:prstGeom prst="rightArrow">
            <a:avLst>
              <a:gd name="adj1" fmla="val 55843"/>
              <a:gd name="adj2" fmla="val 59872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 dirty="0"/>
          </a:p>
        </p:txBody>
      </p:sp>
      <p:sp>
        <p:nvSpPr>
          <p:cNvPr id="76" name="AutoShape 110" descr="Arrow pointing right">
            <a:extLst>
              <a:ext uri="{FF2B5EF4-FFF2-40B4-BE49-F238E27FC236}">
                <a16:creationId xmlns:a16="http://schemas.microsoft.com/office/drawing/2014/main" id="{BB0DE67E-3730-8745-B518-8DD7B2BD983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298615" y="2131952"/>
            <a:ext cx="277814" cy="338862"/>
          </a:xfrm>
          <a:prstGeom prst="rightArrow">
            <a:avLst>
              <a:gd name="adj1" fmla="val 55843"/>
              <a:gd name="adj2" fmla="val 59872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5B3704A-0811-5647-88D3-05D3B643551F}"/>
              </a:ext>
            </a:extLst>
          </p:cNvPr>
          <p:cNvGrpSpPr/>
          <p:nvPr userDrawn="1"/>
        </p:nvGrpSpPr>
        <p:grpSpPr>
          <a:xfrm>
            <a:off x="6950942" y="1777999"/>
            <a:ext cx="960995" cy="923925"/>
            <a:chOff x="623832" y="2657675"/>
            <a:chExt cx="1172348" cy="1127125"/>
          </a:xfrm>
        </p:grpSpPr>
        <p:sp>
          <p:nvSpPr>
            <p:cNvPr id="78" name="Rectangle 6">
              <a:extLst>
                <a:ext uri="{FF2B5EF4-FFF2-40B4-BE49-F238E27FC236}">
                  <a16:creationId xmlns:a16="http://schemas.microsoft.com/office/drawing/2014/main" id="{18DFC7EC-D483-E142-9804-5D7BC59F6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14" y="2707538"/>
              <a:ext cx="1169766" cy="1077262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solidFill>
                  <a:schemeClr val="bg1"/>
                </a:solidFill>
                <a:latin typeface="Arial Narrow" pitchFamily="112" charset="0"/>
              </a:endParaRPr>
            </a:p>
          </p:txBody>
        </p:sp>
        <p:sp>
          <p:nvSpPr>
            <p:cNvPr id="79" name="Trapezoid 78">
              <a:extLst>
                <a:ext uri="{FF2B5EF4-FFF2-40B4-BE49-F238E27FC236}">
                  <a16:creationId xmlns:a16="http://schemas.microsoft.com/office/drawing/2014/main" id="{59197888-6631-264C-987E-0D2EDAE84990}"/>
                </a:ext>
              </a:extLst>
            </p:cNvPr>
            <p:cNvSpPr/>
            <p:nvPr/>
          </p:nvSpPr>
          <p:spPr>
            <a:xfrm>
              <a:off x="623832" y="2657675"/>
              <a:ext cx="1171673" cy="50800"/>
            </a:xfrm>
            <a:prstGeom prst="trapezoid">
              <a:avLst>
                <a:gd name="adj" fmla="val 134454"/>
              </a:avLst>
            </a:prstGeom>
            <a:gradFill rotWithShape="0">
              <a:gsLst>
                <a:gs pos="0">
                  <a:schemeClr val="bg2">
                    <a:lumMod val="75000"/>
                  </a:schemeClr>
                </a:gs>
                <a:gs pos="99000">
                  <a:schemeClr val="bg2">
                    <a:lumMod val="5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latin typeface="Arial Narrow" pitchFamily="112" charset="0"/>
              </a:endParaRPr>
            </a:p>
          </p:txBody>
        </p:sp>
      </p:grpSp>
      <p:sp>
        <p:nvSpPr>
          <p:cNvPr id="80" name="AutoShape 110" descr="Arrow pointing right">
            <a:extLst>
              <a:ext uri="{FF2B5EF4-FFF2-40B4-BE49-F238E27FC236}">
                <a16:creationId xmlns:a16="http://schemas.microsoft.com/office/drawing/2014/main" id="{71C206E9-9C6D-F148-B7FB-4305E897D7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07396" y="2131952"/>
            <a:ext cx="277814" cy="338862"/>
          </a:xfrm>
          <a:prstGeom prst="rightArrow">
            <a:avLst>
              <a:gd name="adj1" fmla="val 55843"/>
              <a:gd name="adj2" fmla="val 59872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 dirty="0"/>
          </a:p>
        </p:txBody>
      </p:sp>
      <p:sp>
        <p:nvSpPr>
          <p:cNvPr id="81" name="AutoShape 110" descr="Arrow pointing right">
            <a:extLst>
              <a:ext uri="{FF2B5EF4-FFF2-40B4-BE49-F238E27FC236}">
                <a16:creationId xmlns:a16="http://schemas.microsoft.com/office/drawing/2014/main" id="{00AC74E7-2DE3-814B-9D33-A84D68ED53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981574" y="2131952"/>
            <a:ext cx="277814" cy="338862"/>
          </a:xfrm>
          <a:prstGeom prst="rightArrow">
            <a:avLst>
              <a:gd name="adj1" fmla="val 55843"/>
              <a:gd name="adj2" fmla="val 59872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788504C-D60B-2C47-8132-B6415E002491}"/>
              </a:ext>
            </a:extLst>
          </p:cNvPr>
          <p:cNvGrpSpPr/>
          <p:nvPr userDrawn="1"/>
        </p:nvGrpSpPr>
        <p:grpSpPr>
          <a:xfrm>
            <a:off x="8320664" y="1777999"/>
            <a:ext cx="960995" cy="923925"/>
            <a:chOff x="623832" y="2657675"/>
            <a:chExt cx="1172348" cy="1127125"/>
          </a:xfrm>
        </p:grpSpPr>
        <p:sp>
          <p:nvSpPr>
            <p:cNvPr id="83" name="Rectangle 6">
              <a:extLst>
                <a:ext uri="{FF2B5EF4-FFF2-40B4-BE49-F238E27FC236}">
                  <a16:creationId xmlns:a16="http://schemas.microsoft.com/office/drawing/2014/main" id="{587E25B5-C28C-4841-AAC6-3F3250ED9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414" y="2707538"/>
              <a:ext cx="1169766" cy="1077262"/>
            </a:xfrm>
            <a:prstGeom prst="rect">
              <a:avLst/>
            </a:prstGeom>
            <a:gradFill rotWithShape="0">
              <a:gsLst>
                <a:gs pos="0">
                  <a:schemeClr val="bg2">
                    <a:lumMod val="5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solidFill>
                  <a:schemeClr val="bg1"/>
                </a:solidFill>
                <a:latin typeface="Arial Narrow" pitchFamily="112" charset="0"/>
              </a:endParaRPr>
            </a:p>
          </p:txBody>
        </p:sp>
        <p:sp>
          <p:nvSpPr>
            <p:cNvPr id="84" name="Trapezoid 83">
              <a:extLst>
                <a:ext uri="{FF2B5EF4-FFF2-40B4-BE49-F238E27FC236}">
                  <a16:creationId xmlns:a16="http://schemas.microsoft.com/office/drawing/2014/main" id="{67A60B4F-0F54-C346-A923-51A7858F1D7E}"/>
                </a:ext>
              </a:extLst>
            </p:cNvPr>
            <p:cNvSpPr/>
            <p:nvPr/>
          </p:nvSpPr>
          <p:spPr>
            <a:xfrm>
              <a:off x="623832" y="2657675"/>
              <a:ext cx="1171673" cy="50800"/>
            </a:xfrm>
            <a:prstGeom prst="trapezoid">
              <a:avLst>
                <a:gd name="adj" fmla="val 134454"/>
              </a:avLst>
            </a:prstGeom>
            <a:gradFill rotWithShape="0"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2700000" scaled="1"/>
            </a:gradFill>
            <a:ln w="9525">
              <a:noFill/>
              <a:prstDash val="sysDash"/>
              <a:miter lim="800000"/>
              <a:headEnd/>
              <a:tailEnd/>
            </a:ln>
          </p:spPr>
          <p:txBody>
            <a:bodyPr lIns="18288" tIns="18288" rIns="18288" bIns="18288" anchor="ctr" anchorCtr="1"/>
            <a:lstStyle/>
            <a:p>
              <a:pPr algn="ctr">
                <a:lnSpc>
                  <a:spcPct val="85000"/>
                </a:lnSpc>
                <a:spcBef>
                  <a:spcPct val="20000"/>
                </a:spcBef>
              </a:pPr>
              <a:endParaRPr lang="en-US" sz="1200" b="1" dirty="0">
                <a:latin typeface="Arial Narrow" pitchFamily="112" charset="0"/>
              </a:endParaRPr>
            </a:p>
          </p:txBody>
        </p:sp>
      </p:grpSp>
      <p:sp>
        <p:nvSpPr>
          <p:cNvPr id="85" name="AutoShape 110" descr="Arrow pointing right">
            <a:extLst>
              <a:ext uri="{FF2B5EF4-FFF2-40B4-BE49-F238E27FC236}">
                <a16:creationId xmlns:a16="http://schemas.microsoft.com/office/drawing/2014/main" id="{58FAFAAC-60A5-4843-8FF3-4A6DFDB8AC5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351294" y="2131952"/>
            <a:ext cx="277814" cy="338862"/>
          </a:xfrm>
          <a:prstGeom prst="rightArrow">
            <a:avLst>
              <a:gd name="adj1" fmla="val 55843"/>
              <a:gd name="adj2" fmla="val 59872"/>
            </a:avLst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200" dirty="0"/>
          </a:p>
        </p:txBody>
      </p:sp>
      <p:sp>
        <p:nvSpPr>
          <p:cNvPr id="86" name="Text Placeholder 63">
            <a:extLst>
              <a:ext uri="{FF2B5EF4-FFF2-40B4-BE49-F238E27FC236}">
                <a16:creationId xmlns:a16="http://schemas.microsoft.com/office/drawing/2014/main" id="{09D782A1-7BF3-F548-B216-C1EFFA0E521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67938" y="2732594"/>
            <a:ext cx="4669417" cy="677108"/>
          </a:xfrm>
        </p:spPr>
        <p:txBody>
          <a:bodyPr/>
          <a:lstStyle/>
          <a:p>
            <a:pPr lvl="0" algn="ctr"/>
            <a:r>
              <a:rPr lang="es-ES"/>
              <a:t>Haga clic para modificar los estilos de texto del patrón</a:t>
            </a:r>
          </a:p>
        </p:txBody>
      </p:sp>
      <p:sp>
        <p:nvSpPr>
          <p:cNvPr id="87" name="Freeform: Shape 4" title="magnifying glass icon">
            <a:extLst>
              <a:ext uri="{FF2B5EF4-FFF2-40B4-BE49-F238E27FC236}">
                <a16:creationId xmlns:a16="http://schemas.microsoft.com/office/drawing/2014/main" id="{A43E179C-6275-9647-8EBB-80DE85CB9971}"/>
              </a:ext>
            </a:extLst>
          </p:cNvPr>
          <p:cNvSpPr>
            <a:spLocks/>
          </p:cNvSpPr>
          <p:nvPr userDrawn="1"/>
        </p:nvSpPr>
        <p:spPr bwMode="auto">
          <a:xfrm>
            <a:off x="2514601" y="3667174"/>
            <a:ext cx="438709" cy="447626"/>
          </a:xfrm>
          <a:custGeom>
            <a:avLst/>
            <a:gdLst>
              <a:gd name="T0" fmla="*/ 388767 w 391122"/>
              <a:gd name="T1" fmla="*/ 372532 h 398502"/>
              <a:gd name="T2" fmla="*/ 286928 w 391122"/>
              <a:gd name="T3" fmla="*/ 259623 h 398502"/>
              <a:gd name="T4" fmla="*/ 320136 w 391122"/>
              <a:gd name="T5" fmla="*/ 162212 h 398502"/>
              <a:gd name="T6" fmla="*/ 162211 w 391122"/>
              <a:gd name="T7" fmla="*/ 4287 h 398502"/>
              <a:gd name="T8" fmla="*/ 4287 w 391122"/>
              <a:gd name="T9" fmla="*/ 162212 h 398502"/>
              <a:gd name="T10" fmla="*/ 162211 w 391122"/>
              <a:gd name="T11" fmla="*/ 320136 h 398502"/>
              <a:gd name="T12" fmla="*/ 262575 w 391122"/>
              <a:gd name="T13" fmla="*/ 283976 h 398502"/>
              <a:gd name="T14" fmla="*/ 362938 w 391122"/>
              <a:gd name="T15" fmla="*/ 395409 h 398502"/>
              <a:gd name="T16" fmla="*/ 388767 w 391122"/>
              <a:gd name="T17" fmla="*/ 372532 h 398502"/>
              <a:gd name="T18" fmla="*/ 162211 w 391122"/>
              <a:gd name="T19" fmla="*/ 286190 h 398502"/>
              <a:gd name="T20" fmla="*/ 38971 w 391122"/>
              <a:gd name="T21" fmla="*/ 162950 h 398502"/>
              <a:gd name="T22" fmla="*/ 162211 w 391122"/>
              <a:gd name="T23" fmla="*/ 39709 h 398502"/>
              <a:gd name="T24" fmla="*/ 285452 w 391122"/>
              <a:gd name="T25" fmla="*/ 162950 h 398502"/>
              <a:gd name="T26" fmla="*/ 162211 w 391122"/>
              <a:gd name="T27" fmla="*/ 286190 h 39850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1122" h="398502">
                <a:moveTo>
                  <a:pt x="388767" y="372532"/>
                </a:moveTo>
                <a:lnTo>
                  <a:pt x="286928" y="259623"/>
                </a:lnTo>
                <a:cubicBezTo>
                  <a:pt x="307591" y="233056"/>
                  <a:pt x="320136" y="199110"/>
                  <a:pt x="320136" y="162212"/>
                </a:cubicBezTo>
                <a:cubicBezTo>
                  <a:pt x="320136" y="75132"/>
                  <a:pt x="249291" y="4287"/>
                  <a:pt x="162211" y="4287"/>
                </a:cubicBezTo>
                <a:cubicBezTo>
                  <a:pt x="75131" y="4287"/>
                  <a:pt x="4287" y="75132"/>
                  <a:pt x="4287" y="162212"/>
                </a:cubicBezTo>
                <a:cubicBezTo>
                  <a:pt x="4287" y="249292"/>
                  <a:pt x="75131" y="320136"/>
                  <a:pt x="162211" y="320136"/>
                </a:cubicBezTo>
                <a:cubicBezTo>
                  <a:pt x="200586" y="320136"/>
                  <a:pt x="235270" y="306853"/>
                  <a:pt x="262575" y="283976"/>
                </a:cubicBezTo>
                <a:lnTo>
                  <a:pt x="362938" y="395409"/>
                </a:lnTo>
                <a:lnTo>
                  <a:pt x="388767" y="372532"/>
                </a:lnTo>
                <a:close/>
                <a:moveTo>
                  <a:pt x="162211" y="286190"/>
                </a:moveTo>
                <a:cubicBezTo>
                  <a:pt x="94318" y="286190"/>
                  <a:pt x="38971" y="230843"/>
                  <a:pt x="38971" y="162950"/>
                </a:cubicBezTo>
                <a:cubicBezTo>
                  <a:pt x="38971" y="95057"/>
                  <a:pt x="94318" y="39709"/>
                  <a:pt x="162211" y="39709"/>
                </a:cubicBezTo>
                <a:cubicBezTo>
                  <a:pt x="230104" y="39709"/>
                  <a:pt x="285452" y="95057"/>
                  <a:pt x="285452" y="162950"/>
                </a:cubicBezTo>
                <a:cubicBezTo>
                  <a:pt x="285452" y="230843"/>
                  <a:pt x="230104" y="286190"/>
                  <a:pt x="162211" y="2861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1400" dirty="0"/>
          </a:p>
        </p:txBody>
      </p:sp>
      <p:sp>
        <p:nvSpPr>
          <p:cNvPr id="88" name="Freeform: Shape 22">
            <a:extLst>
              <a:ext uri="{FF2B5EF4-FFF2-40B4-BE49-F238E27FC236}">
                <a16:creationId xmlns:a16="http://schemas.microsoft.com/office/drawing/2014/main" id="{3F5C2187-E453-C847-8277-4B7FA29FC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454883" y="3530341"/>
            <a:ext cx="636668" cy="605730"/>
          </a:xfrm>
          <a:custGeom>
            <a:avLst/>
            <a:gdLst>
              <a:gd name="T0" fmla="*/ 614357 w 619892"/>
              <a:gd name="T1" fmla="*/ 226925 h 590373"/>
              <a:gd name="T2" fmla="*/ 381898 w 619892"/>
              <a:gd name="T3" fmla="*/ 226925 h 590373"/>
              <a:gd name="T4" fmla="*/ 311053 w 619892"/>
              <a:gd name="T5" fmla="*/ 5535 h 590373"/>
              <a:gd name="T6" fmla="*/ 237994 w 619892"/>
              <a:gd name="T7" fmla="*/ 226187 h 590373"/>
              <a:gd name="T8" fmla="*/ 5535 w 619892"/>
              <a:gd name="T9" fmla="*/ 225449 h 590373"/>
              <a:gd name="T10" fmla="*/ 7749 w 619892"/>
              <a:gd name="T11" fmla="*/ 226925 h 590373"/>
              <a:gd name="T12" fmla="*/ 5535 w 619892"/>
              <a:gd name="T13" fmla="*/ 226925 h 590373"/>
              <a:gd name="T14" fmla="*/ 193716 w 619892"/>
              <a:gd name="T15" fmla="*/ 363449 h 590373"/>
              <a:gd name="T16" fmla="*/ 122134 w 619892"/>
              <a:gd name="T17" fmla="*/ 584839 h 590373"/>
              <a:gd name="T18" fmla="*/ 310315 w 619892"/>
              <a:gd name="T19" fmla="*/ 448315 h 590373"/>
              <a:gd name="T20" fmla="*/ 497020 w 619892"/>
              <a:gd name="T21" fmla="*/ 585576 h 590373"/>
              <a:gd name="T22" fmla="*/ 426176 w 619892"/>
              <a:gd name="T23" fmla="*/ 364186 h 590373"/>
              <a:gd name="T24" fmla="*/ 614357 w 619892"/>
              <a:gd name="T25" fmla="*/ 226925 h 590373"/>
              <a:gd name="T26" fmla="*/ 433555 w 619892"/>
              <a:gd name="T27" fmla="*/ 498496 h 590373"/>
              <a:gd name="T28" fmla="*/ 309577 w 619892"/>
              <a:gd name="T29" fmla="*/ 407727 h 590373"/>
              <a:gd name="T30" fmla="*/ 184861 w 619892"/>
              <a:gd name="T31" fmla="*/ 498496 h 590373"/>
              <a:gd name="T32" fmla="*/ 232829 w 619892"/>
              <a:gd name="T33" fmla="*/ 351641 h 590373"/>
              <a:gd name="T34" fmla="*/ 108112 w 619892"/>
              <a:gd name="T35" fmla="*/ 260871 h 590373"/>
              <a:gd name="T36" fmla="*/ 109588 w 619892"/>
              <a:gd name="T37" fmla="*/ 260871 h 590373"/>
              <a:gd name="T38" fmla="*/ 107375 w 619892"/>
              <a:gd name="T39" fmla="*/ 259395 h 590373"/>
              <a:gd name="T40" fmla="*/ 261609 w 619892"/>
              <a:gd name="T41" fmla="*/ 260133 h 590373"/>
              <a:gd name="T42" fmla="*/ 310315 w 619892"/>
              <a:gd name="T43" fmla="*/ 113278 h 590373"/>
              <a:gd name="T44" fmla="*/ 357545 w 619892"/>
              <a:gd name="T45" fmla="*/ 260871 h 590373"/>
              <a:gd name="T46" fmla="*/ 512518 w 619892"/>
              <a:gd name="T47" fmla="*/ 260871 h 590373"/>
              <a:gd name="T48" fmla="*/ 387063 w 619892"/>
              <a:gd name="T49" fmla="*/ 352379 h 590373"/>
              <a:gd name="T50" fmla="*/ 433555 w 619892"/>
              <a:gd name="T51" fmla="*/ 498496 h 59037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619892" h="590373">
                <a:moveTo>
                  <a:pt x="614357" y="226925"/>
                </a:moveTo>
                <a:lnTo>
                  <a:pt x="381898" y="226925"/>
                </a:lnTo>
                <a:lnTo>
                  <a:pt x="311053" y="5535"/>
                </a:lnTo>
                <a:lnTo>
                  <a:pt x="237994" y="226187"/>
                </a:lnTo>
                <a:lnTo>
                  <a:pt x="5535" y="225449"/>
                </a:lnTo>
                <a:lnTo>
                  <a:pt x="7749" y="226925"/>
                </a:lnTo>
                <a:lnTo>
                  <a:pt x="5535" y="226925"/>
                </a:lnTo>
                <a:lnTo>
                  <a:pt x="193716" y="363449"/>
                </a:lnTo>
                <a:lnTo>
                  <a:pt x="122134" y="584839"/>
                </a:lnTo>
                <a:lnTo>
                  <a:pt x="310315" y="448315"/>
                </a:lnTo>
                <a:lnTo>
                  <a:pt x="497020" y="585576"/>
                </a:lnTo>
                <a:lnTo>
                  <a:pt x="426176" y="364186"/>
                </a:lnTo>
                <a:lnTo>
                  <a:pt x="614357" y="226925"/>
                </a:lnTo>
                <a:close/>
                <a:moveTo>
                  <a:pt x="433555" y="498496"/>
                </a:moveTo>
                <a:lnTo>
                  <a:pt x="309577" y="407727"/>
                </a:lnTo>
                <a:lnTo>
                  <a:pt x="184861" y="498496"/>
                </a:lnTo>
                <a:lnTo>
                  <a:pt x="232829" y="351641"/>
                </a:lnTo>
                <a:lnTo>
                  <a:pt x="108112" y="260871"/>
                </a:lnTo>
                <a:lnTo>
                  <a:pt x="109588" y="260871"/>
                </a:lnTo>
                <a:lnTo>
                  <a:pt x="107375" y="259395"/>
                </a:lnTo>
                <a:lnTo>
                  <a:pt x="261609" y="260133"/>
                </a:lnTo>
                <a:lnTo>
                  <a:pt x="310315" y="113278"/>
                </a:lnTo>
                <a:lnTo>
                  <a:pt x="357545" y="260871"/>
                </a:lnTo>
                <a:lnTo>
                  <a:pt x="512518" y="260871"/>
                </a:lnTo>
                <a:lnTo>
                  <a:pt x="387063" y="352379"/>
                </a:lnTo>
                <a:lnTo>
                  <a:pt x="433555" y="498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1400" dirty="0"/>
          </a:p>
        </p:txBody>
      </p:sp>
      <p:grpSp>
        <p:nvGrpSpPr>
          <p:cNvPr id="89" name="Group 67" descr="Icon of lock">
            <a:extLst>
              <a:ext uri="{FF2B5EF4-FFF2-40B4-BE49-F238E27FC236}">
                <a16:creationId xmlns:a16="http://schemas.microsoft.com/office/drawing/2014/main" id="{BFA6796F-ABF8-B94C-9377-D589AC81DE5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166244" y="3560680"/>
            <a:ext cx="434409" cy="539658"/>
            <a:chOff x="2700513" y="4666108"/>
            <a:chExt cx="471544" cy="658663"/>
          </a:xfrm>
        </p:grpSpPr>
        <p:sp>
          <p:nvSpPr>
            <p:cNvPr id="90" name="Freeform: Shape 28" title="lock icon">
              <a:extLst>
                <a:ext uri="{FF2B5EF4-FFF2-40B4-BE49-F238E27FC236}">
                  <a16:creationId xmlns:a16="http://schemas.microsoft.com/office/drawing/2014/main" id="{64F9AC16-85FD-9F4E-BF8A-7BCC7F575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513" y="4666108"/>
              <a:ext cx="471544" cy="658663"/>
            </a:xfrm>
            <a:custGeom>
              <a:avLst/>
              <a:gdLst>
                <a:gd name="T0" fmla="*/ 5535 w 464919"/>
                <a:gd name="T1" fmla="*/ 651256 h 649410"/>
                <a:gd name="T2" fmla="*/ 5535 w 464919"/>
                <a:gd name="T3" fmla="*/ 252016 h 649410"/>
                <a:gd name="T4" fmla="*/ 63834 w 464919"/>
                <a:gd name="T5" fmla="*/ 252016 h 649410"/>
                <a:gd name="T6" fmla="*/ 63834 w 464919"/>
                <a:gd name="T7" fmla="*/ 176743 h 649410"/>
                <a:gd name="T8" fmla="*/ 235042 w 464919"/>
                <a:gd name="T9" fmla="*/ 5535 h 649410"/>
                <a:gd name="T10" fmla="*/ 406251 w 464919"/>
                <a:gd name="T11" fmla="*/ 176743 h 649410"/>
                <a:gd name="T12" fmla="*/ 406251 w 464919"/>
                <a:gd name="T13" fmla="*/ 201834 h 649410"/>
                <a:gd name="T14" fmla="*/ 365662 w 464919"/>
                <a:gd name="T15" fmla="*/ 201834 h 649410"/>
                <a:gd name="T16" fmla="*/ 365662 w 464919"/>
                <a:gd name="T17" fmla="*/ 176743 h 649410"/>
                <a:gd name="T18" fmla="*/ 235042 w 464919"/>
                <a:gd name="T19" fmla="*/ 46123 h 649410"/>
                <a:gd name="T20" fmla="*/ 104422 w 464919"/>
                <a:gd name="T21" fmla="*/ 176743 h 649410"/>
                <a:gd name="T22" fmla="*/ 104422 w 464919"/>
                <a:gd name="T23" fmla="*/ 252016 h 649410"/>
                <a:gd name="T24" fmla="*/ 463074 w 464919"/>
                <a:gd name="T25" fmla="*/ 252016 h 649410"/>
                <a:gd name="T26" fmla="*/ 463074 w 464919"/>
                <a:gd name="T27" fmla="*/ 651256 h 649410"/>
                <a:gd name="T28" fmla="*/ 5535 w 464919"/>
                <a:gd name="T29" fmla="*/ 651256 h 649410"/>
                <a:gd name="T30" fmla="*/ 423224 w 464919"/>
                <a:gd name="T31" fmla="*/ 611406 h 649410"/>
                <a:gd name="T32" fmla="*/ 423224 w 464919"/>
                <a:gd name="T33" fmla="*/ 292604 h 649410"/>
                <a:gd name="T34" fmla="*/ 46123 w 464919"/>
                <a:gd name="T35" fmla="*/ 292604 h 649410"/>
                <a:gd name="T36" fmla="*/ 46123 w 464919"/>
                <a:gd name="T37" fmla="*/ 610668 h 649410"/>
                <a:gd name="T38" fmla="*/ 423224 w 464919"/>
                <a:gd name="T39" fmla="*/ 610668 h 649410"/>
                <a:gd name="T40" fmla="*/ 423224 w 464919"/>
                <a:gd name="T41" fmla="*/ 611406 h 64941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64919" h="649410">
                  <a:moveTo>
                    <a:pt x="5535" y="651255"/>
                  </a:moveTo>
                  <a:lnTo>
                    <a:pt x="5535" y="252016"/>
                  </a:lnTo>
                  <a:lnTo>
                    <a:pt x="63834" y="252016"/>
                  </a:lnTo>
                  <a:lnTo>
                    <a:pt x="63834" y="176743"/>
                  </a:lnTo>
                  <a:cubicBezTo>
                    <a:pt x="63834" y="82283"/>
                    <a:pt x="140583" y="5535"/>
                    <a:pt x="235042" y="5535"/>
                  </a:cubicBezTo>
                  <a:cubicBezTo>
                    <a:pt x="329502" y="5535"/>
                    <a:pt x="406251" y="82283"/>
                    <a:pt x="406251" y="176743"/>
                  </a:cubicBezTo>
                  <a:lnTo>
                    <a:pt x="406251" y="201834"/>
                  </a:lnTo>
                  <a:lnTo>
                    <a:pt x="365662" y="201834"/>
                  </a:lnTo>
                  <a:lnTo>
                    <a:pt x="365662" y="176743"/>
                  </a:lnTo>
                  <a:cubicBezTo>
                    <a:pt x="365662" y="104422"/>
                    <a:pt x="307363" y="46123"/>
                    <a:pt x="235042" y="46123"/>
                  </a:cubicBezTo>
                  <a:cubicBezTo>
                    <a:pt x="162722" y="46123"/>
                    <a:pt x="104422" y="104422"/>
                    <a:pt x="104422" y="176743"/>
                  </a:cubicBezTo>
                  <a:lnTo>
                    <a:pt x="104422" y="252016"/>
                  </a:lnTo>
                  <a:lnTo>
                    <a:pt x="463074" y="252016"/>
                  </a:lnTo>
                  <a:lnTo>
                    <a:pt x="463074" y="651255"/>
                  </a:lnTo>
                  <a:lnTo>
                    <a:pt x="5535" y="651255"/>
                  </a:lnTo>
                  <a:close/>
                  <a:moveTo>
                    <a:pt x="423224" y="611405"/>
                  </a:moveTo>
                  <a:lnTo>
                    <a:pt x="423224" y="292604"/>
                  </a:lnTo>
                  <a:lnTo>
                    <a:pt x="46123" y="292604"/>
                  </a:lnTo>
                  <a:lnTo>
                    <a:pt x="46123" y="610667"/>
                  </a:lnTo>
                  <a:lnTo>
                    <a:pt x="423224" y="610667"/>
                  </a:lnTo>
                  <a:lnTo>
                    <a:pt x="423224" y="6114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1" name="Freeform: Shape 29">
              <a:extLst>
                <a:ext uri="{FF2B5EF4-FFF2-40B4-BE49-F238E27FC236}">
                  <a16:creationId xmlns:a16="http://schemas.microsoft.com/office/drawing/2014/main" id="{761F432E-06EF-4042-AABC-63E994E66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8694" y="5024418"/>
              <a:ext cx="88556" cy="199251"/>
            </a:xfrm>
            <a:custGeom>
              <a:avLst/>
              <a:gdLst>
                <a:gd name="T0" fmla="*/ 26936 w 88556"/>
                <a:gd name="T1" fmla="*/ 200358 h 199251"/>
                <a:gd name="T2" fmla="*/ 26936 w 88556"/>
                <a:gd name="T3" fmla="*/ 83021 h 199251"/>
                <a:gd name="T4" fmla="*/ 5535 w 88556"/>
                <a:gd name="T5" fmla="*/ 46861 h 199251"/>
                <a:gd name="T6" fmla="*/ 46861 w 88556"/>
                <a:gd name="T7" fmla="*/ 5535 h 199251"/>
                <a:gd name="T8" fmla="*/ 88187 w 88556"/>
                <a:gd name="T9" fmla="*/ 46861 h 199251"/>
                <a:gd name="T10" fmla="*/ 66786 w 88556"/>
                <a:gd name="T11" fmla="*/ 83021 h 199251"/>
                <a:gd name="T12" fmla="*/ 66786 w 88556"/>
                <a:gd name="T13" fmla="*/ 200358 h 199251"/>
                <a:gd name="T14" fmla="*/ 26936 w 88556"/>
                <a:gd name="T15" fmla="*/ 200358 h 1992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556" h="199251">
                  <a:moveTo>
                    <a:pt x="26936" y="200358"/>
                  </a:moveTo>
                  <a:lnTo>
                    <a:pt x="26936" y="83021"/>
                  </a:lnTo>
                  <a:cubicBezTo>
                    <a:pt x="13652" y="75642"/>
                    <a:pt x="5535" y="61620"/>
                    <a:pt x="5535" y="46861"/>
                  </a:cubicBezTo>
                  <a:cubicBezTo>
                    <a:pt x="5535" y="23984"/>
                    <a:pt x="23984" y="5535"/>
                    <a:pt x="46861" y="5535"/>
                  </a:cubicBezTo>
                  <a:cubicBezTo>
                    <a:pt x="69738" y="5535"/>
                    <a:pt x="88187" y="23984"/>
                    <a:pt x="88187" y="46861"/>
                  </a:cubicBezTo>
                  <a:cubicBezTo>
                    <a:pt x="88187" y="61620"/>
                    <a:pt x="80069" y="75642"/>
                    <a:pt x="66786" y="83021"/>
                  </a:cubicBezTo>
                  <a:lnTo>
                    <a:pt x="66786" y="200358"/>
                  </a:lnTo>
                  <a:lnTo>
                    <a:pt x="26936" y="2003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2" name="Group 57">
            <a:extLst>
              <a:ext uri="{FF2B5EF4-FFF2-40B4-BE49-F238E27FC236}">
                <a16:creationId xmlns:a16="http://schemas.microsoft.com/office/drawing/2014/main" id="{0AE5C171-2AA5-0E4C-8E2A-E9409820F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9255627" y="3632924"/>
            <a:ext cx="482299" cy="480414"/>
            <a:chOff x="451190" y="2461460"/>
            <a:chExt cx="405882" cy="405882"/>
          </a:xfrm>
        </p:grpSpPr>
        <p:sp>
          <p:nvSpPr>
            <p:cNvPr id="93" name="Freeform: Shape 41">
              <a:extLst>
                <a:ext uri="{FF2B5EF4-FFF2-40B4-BE49-F238E27FC236}">
                  <a16:creationId xmlns:a16="http://schemas.microsoft.com/office/drawing/2014/main" id="{69BF84AF-9F9C-2441-8C9D-718554AF9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90" y="2461460"/>
              <a:ext cx="405882" cy="405882"/>
            </a:xfrm>
            <a:custGeom>
              <a:avLst/>
              <a:gdLst>
                <a:gd name="T0" fmla="*/ 401086 w 405881"/>
                <a:gd name="T1" fmla="*/ 401824 h 405881"/>
                <a:gd name="T2" fmla="*/ 5535 w 405881"/>
                <a:gd name="T3" fmla="*/ 401824 h 405881"/>
                <a:gd name="T4" fmla="*/ 5535 w 405881"/>
                <a:gd name="T5" fmla="*/ 5535 h 405881"/>
                <a:gd name="T6" fmla="*/ 401824 w 405881"/>
                <a:gd name="T7" fmla="*/ 5535 h 405881"/>
                <a:gd name="T8" fmla="*/ 401086 w 405881"/>
                <a:gd name="T9" fmla="*/ 401824 h 405881"/>
                <a:gd name="T10" fmla="*/ 401086 w 405881"/>
                <a:gd name="T11" fmla="*/ 401824 h 405881"/>
                <a:gd name="T12" fmla="*/ 43909 w 405881"/>
                <a:gd name="T13" fmla="*/ 364926 h 405881"/>
                <a:gd name="T14" fmla="*/ 362712 w 405881"/>
                <a:gd name="T15" fmla="*/ 364926 h 405881"/>
                <a:gd name="T16" fmla="*/ 362712 w 405881"/>
                <a:gd name="T17" fmla="*/ 42433 h 405881"/>
                <a:gd name="T18" fmla="*/ 43909 w 405881"/>
                <a:gd name="T19" fmla="*/ 42433 h 405881"/>
                <a:gd name="T20" fmla="*/ 43909 w 405881"/>
                <a:gd name="T21" fmla="*/ 364926 h 40588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5881" h="405881">
                  <a:moveTo>
                    <a:pt x="401085" y="401823"/>
                  </a:moveTo>
                  <a:lnTo>
                    <a:pt x="5535" y="401823"/>
                  </a:lnTo>
                  <a:lnTo>
                    <a:pt x="5535" y="5535"/>
                  </a:lnTo>
                  <a:lnTo>
                    <a:pt x="401823" y="5535"/>
                  </a:lnTo>
                  <a:lnTo>
                    <a:pt x="401085" y="401823"/>
                  </a:lnTo>
                  <a:close/>
                  <a:moveTo>
                    <a:pt x="43909" y="364925"/>
                  </a:moveTo>
                  <a:lnTo>
                    <a:pt x="362711" y="364925"/>
                  </a:lnTo>
                  <a:lnTo>
                    <a:pt x="362711" y="42433"/>
                  </a:lnTo>
                  <a:lnTo>
                    <a:pt x="43909" y="42433"/>
                  </a:lnTo>
                  <a:lnTo>
                    <a:pt x="43909" y="3649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/>
            </a:p>
          </p:txBody>
        </p:sp>
        <p:sp>
          <p:nvSpPr>
            <p:cNvPr id="94" name="Freeform: Shape 42">
              <a:extLst>
                <a:ext uri="{FF2B5EF4-FFF2-40B4-BE49-F238E27FC236}">
                  <a16:creationId xmlns:a16="http://schemas.microsoft.com/office/drawing/2014/main" id="{87D14AD0-5DCB-0E44-8ED3-22029B515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388" y="2530828"/>
              <a:ext cx="228770" cy="265668"/>
            </a:xfrm>
            <a:custGeom>
              <a:avLst/>
              <a:gdLst>
                <a:gd name="T0" fmla="*/ 5535 w 228769"/>
                <a:gd name="T1" fmla="*/ 263823 h 265668"/>
                <a:gd name="T2" fmla="*/ 5535 w 228769"/>
                <a:gd name="T3" fmla="*/ 5535 h 265668"/>
                <a:gd name="T4" fmla="*/ 229140 w 228769"/>
                <a:gd name="T5" fmla="*/ 134679 h 265668"/>
                <a:gd name="T6" fmla="*/ 5535 w 228769"/>
                <a:gd name="T7" fmla="*/ 263823 h 265668"/>
                <a:gd name="T8" fmla="*/ 42433 w 228769"/>
                <a:gd name="T9" fmla="*/ 69738 h 265668"/>
                <a:gd name="T10" fmla="*/ 42433 w 228769"/>
                <a:gd name="T11" fmla="*/ 199620 h 265668"/>
                <a:gd name="T12" fmla="*/ 155343 w 228769"/>
                <a:gd name="T13" fmla="*/ 134679 h 265668"/>
                <a:gd name="T14" fmla="*/ 42433 w 228769"/>
                <a:gd name="T15" fmla="*/ 69738 h 2656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8769" h="265668">
                  <a:moveTo>
                    <a:pt x="5535" y="263823"/>
                  </a:moveTo>
                  <a:lnTo>
                    <a:pt x="5535" y="5535"/>
                  </a:lnTo>
                  <a:lnTo>
                    <a:pt x="229139" y="134679"/>
                  </a:lnTo>
                  <a:lnTo>
                    <a:pt x="5535" y="263823"/>
                  </a:lnTo>
                  <a:close/>
                  <a:moveTo>
                    <a:pt x="42433" y="69738"/>
                  </a:moveTo>
                  <a:lnTo>
                    <a:pt x="42433" y="199620"/>
                  </a:lnTo>
                  <a:lnTo>
                    <a:pt x="155342" y="134679"/>
                  </a:lnTo>
                  <a:lnTo>
                    <a:pt x="42433" y="697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/>
            </a:p>
          </p:txBody>
        </p:sp>
      </p:grpSp>
      <p:grpSp>
        <p:nvGrpSpPr>
          <p:cNvPr id="96" name="Group 58">
            <a:extLst>
              <a:ext uri="{FF2B5EF4-FFF2-40B4-BE49-F238E27FC236}">
                <a16:creationId xmlns:a16="http://schemas.microsoft.com/office/drawing/2014/main" id="{87F8A122-B768-0048-8F4A-699AA1C79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856570" y="3672224"/>
            <a:ext cx="485385" cy="432669"/>
            <a:chOff x="1483606" y="2439321"/>
            <a:chExt cx="405882" cy="405882"/>
          </a:xfrm>
        </p:grpSpPr>
        <p:sp>
          <p:nvSpPr>
            <p:cNvPr id="97" name="Freeform: Shape 43">
              <a:extLst>
                <a:ext uri="{FF2B5EF4-FFF2-40B4-BE49-F238E27FC236}">
                  <a16:creationId xmlns:a16="http://schemas.microsoft.com/office/drawing/2014/main" id="{BC76EEFD-BBC0-7244-94A7-11F27D742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097" y="2620860"/>
              <a:ext cx="309946" cy="147593"/>
            </a:xfrm>
            <a:custGeom>
              <a:avLst/>
              <a:gdLst>
                <a:gd name="T0" fmla="*/ 305149 w 309946"/>
                <a:gd name="T1" fmla="*/ 148700 h 147593"/>
                <a:gd name="T2" fmla="*/ 5535 w 309946"/>
                <a:gd name="T3" fmla="*/ 148700 h 147593"/>
                <a:gd name="T4" fmla="*/ 116230 w 309946"/>
                <a:gd name="T5" fmla="*/ 42433 h 147593"/>
                <a:gd name="T6" fmla="*/ 130989 w 309946"/>
                <a:gd name="T7" fmla="*/ 54241 h 147593"/>
                <a:gd name="T8" fmla="*/ 175267 w 309946"/>
                <a:gd name="T9" fmla="*/ 5535 h 147593"/>
                <a:gd name="T10" fmla="*/ 305149 w 309946"/>
                <a:gd name="T11" fmla="*/ 148700 h 147593"/>
                <a:gd name="T12" fmla="*/ 97043 w 309946"/>
                <a:gd name="T13" fmla="*/ 111802 h 147593"/>
                <a:gd name="T14" fmla="*/ 221759 w 309946"/>
                <a:gd name="T15" fmla="*/ 111802 h 147593"/>
                <a:gd name="T16" fmla="*/ 175267 w 309946"/>
                <a:gd name="T17" fmla="*/ 60144 h 147593"/>
                <a:gd name="T18" fmla="*/ 134679 w 309946"/>
                <a:gd name="T19" fmla="*/ 104422 h 147593"/>
                <a:gd name="T20" fmla="*/ 118444 w 309946"/>
                <a:gd name="T21" fmla="*/ 91139 h 147593"/>
                <a:gd name="T22" fmla="*/ 97043 w 309946"/>
                <a:gd name="T23" fmla="*/ 111802 h 14759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9946" h="147593">
                  <a:moveTo>
                    <a:pt x="305149" y="148700"/>
                  </a:moveTo>
                  <a:lnTo>
                    <a:pt x="5535" y="148700"/>
                  </a:lnTo>
                  <a:lnTo>
                    <a:pt x="116230" y="42433"/>
                  </a:lnTo>
                  <a:lnTo>
                    <a:pt x="130989" y="54241"/>
                  </a:lnTo>
                  <a:lnTo>
                    <a:pt x="175267" y="5535"/>
                  </a:lnTo>
                  <a:lnTo>
                    <a:pt x="305149" y="148700"/>
                  </a:lnTo>
                  <a:close/>
                  <a:moveTo>
                    <a:pt x="97043" y="111802"/>
                  </a:moveTo>
                  <a:lnTo>
                    <a:pt x="221759" y="111802"/>
                  </a:lnTo>
                  <a:lnTo>
                    <a:pt x="175267" y="60144"/>
                  </a:lnTo>
                  <a:lnTo>
                    <a:pt x="134679" y="104422"/>
                  </a:lnTo>
                  <a:lnTo>
                    <a:pt x="118444" y="91139"/>
                  </a:lnTo>
                  <a:lnTo>
                    <a:pt x="97043" y="111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/>
            </a:p>
          </p:txBody>
        </p:sp>
        <p:sp>
          <p:nvSpPr>
            <p:cNvPr id="98" name="Freeform: Shape 44">
              <a:extLst>
                <a:ext uri="{FF2B5EF4-FFF2-40B4-BE49-F238E27FC236}">
                  <a16:creationId xmlns:a16="http://schemas.microsoft.com/office/drawing/2014/main" id="{541DEAA9-FB4A-A143-B913-A56583F79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135" y="2541160"/>
              <a:ext cx="103315" cy="103315"/>
            </a:xfrm>
            <a:custGeom>
              <a:avLst/>
              <a:gdLst>
                <a:gd name="T0" fmla="*/ 52027 w 103315"/>
                <a:gd name="T1" fmla="*/ 42433 h 103315"/>
                <a:gd name="T2" fmla="*/ 61620 w 103315"/>
                <a:gd name="T3" fmla="*/ 52027 h 103315"/>
                <a:gd name="T4" fmla="*/ 52027 w 103315"/>
                <a:gd name="T5" fmla="*/ 61620 h 103315"/>
                <a:gd name="T6" fmla="*/ 42433 w 103315"/>
                <a:gd name="T7" fmla="*/ 52027 h 103315"/>
                <a:gd name="T8" fmla="*/ 52027 w 103315"/>
                <a:gd name="T9" fmla="*/ 42433 h 103315"/>
                <a:gd name="T10" fmla="*/ 52027 w 103315"/>
                <a:gd name="T11" fmla="*/ 5535 h 103315"/>
                <a:gd name="T12" fmla="*/ 5535 w 103315"/>
                <a:gd name="T13" fmla="*/ 52027 h 103315"/>
                <a:gd name="T14" fmla="*/ 52027 w 103315"/>
                <a:gd name="T15" fmla="*/ 98519 h 103315"/>
                <a:gd name="T16" fmla="*/ 98518 w 103315"/>
                <a:gd name="T17" fmla="*/ 52027 h 103315"/>
                <a:gd name="T18" fmla="*/ 52027 w 103315"/>
                <a:gd name="T19" fmla="*/ 5535 h 103315"/>
                <a:gd name="T20" fmla="*/ 52027 w 103315"/>
                <a:gd name="T21" fmla="*/ 5535 h 10331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3315" h="103315">
                  <a:moveTo>
                    <a:pt x="52027" y="42433"/>
                  </a:moveTo>
                  <a:cubicBezTo>
                    <a:pt x="57192" y="42433"/>
                    <a:pt x="61620" y="46861"/>
                    <a:pt x="61620" y="52027"/>
                  </a:cubicBezTo>
                  <a:cubicBezTo>
                    <a:pt x="61620" y="57192"/>
                    <a:pt x="57192" y="61620"/>
                    <a:pt x="52027" y="61620"/>
                  </a:cubicBezTo>
                  <a:cubicBezTo>
                    <a:pt x="46861" y="61620"/>
                    <a:pt x="42433" y="57192"/>
                    <a:pt x="42433" y="52027"/>
                  </a:cubicBezTo>
                  <a:cubicBezTo>
                    <a:pt x="42433" y="46861"/>
                    <a:pt x="46861" y="42433"/>
                    <a:pt x="52027" y="42433"/>
                  </a:cubicBezTo>
                  <a:moveTo>
                    <a:pt x="52027" y="5535"/>
                  </a:moveTo>
                  <a:cubicBezTo>
                    <a:pt x="26198" y="5535"/>
                    <a:pt x="5535" y="26198"/>
                    <a:pt x="5535" y="52027"/>
                  </a:cubicBezTo>
                  <a:cubicBezTo>
                    <a:pt x="5535" y="77856"/>
                    <a:pt x="26198" y="98519"/>
                    <a:pt x="52027" y="98519"/>
                  </a:cubicBezTo>
                  <a:cubicBezTo>
                    <a:pt x="77855" y="98519"/>
                    <a:pt x="98518" y="77856"/>
                    <a:pt x="98518" y="52027"/>
                  </a:cubicBezTo>
                  <a:cubicBezTo>
                    <a:pt x="99257" y="26936"/>
                    <a:pt x="77855" y="5535"/>
                    <a:pt x="52027" y="55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/>
            </a:p>
          </p:txBody>
        </p:sp>
        <p:sp>
          <p:nvSpPr>
            <p:cNvPr id="100" name="Freeform: Shape 45">
              <a:extLst>
                <a:ext uri="{FF2B5EF4-FFF2-40B4-BE49-F238E27FC236}">
                  <a16:creationId xmlns:a16="http://schemas.microsoft.com/office/drawing/2014/main" id="{76BAC334-8DCA-844B-B8B7-9C217A0E5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3606" y="2439321"/>
              <a:ext cx="405882" cy="405882"/>
            </a:xfrm>
            <a:custGeom>
              <a:avLst/>
              <a:gdLst>
                <a:gd name="T0" fmla="*/ 401824 w 405881"/>
                <a:gd name="T1" fmla="*/ 401824 h 405881"/>
                <a:gd name="T2" fmla="*/ 5535 w 405881"/>
                <a:gd name="T3" fmla="*/ 401824 h 405881"/>
                <a:gd name="T4" fmla="*/ 5535 w 405881"/>
                <a:gd name="T5" fmla="*/ 5535 h 405881"/>
                <a:gd name="T6" fmla="*/ 401824 w 405881"/>
                <a:gd name="T7" fmla="*/ 5535 h 405881"/>
                <a:gd name="T8" fmla="*/ 401824 w 405881"/>
                <a:gd name="T9" fmla="*/ 401824 h 405881"/>
                <a:gd name="T10" fmla="*/ 44647 w 405881"/>
                <a:gd name="T11" fmla="*/ 364926 h 405881"/>
                <a:gd name="T12" fmla="*/ 363450 w 405881"/>
                <a:gd name="T13" fmla="*/ 364926 h 405881"/>
                <a:gd name="T14" fmla="*/ 363450 w 405881"/>
                <a:gd name="T15" fmla="*/ 42433 h 405881"/>
                <a:gd name="T16" fmla="*/ 44647 w 405881"/>
                <a:gd name="T17" fmla="*/ 42433 h 405881"/>
                <a:gd name="T18" fmla="*/ 44647 w 405881"/>
                <a:gd name="T19" fmla="*/ 364926 h 4058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05881" h="405881">
                  <a:moveTo>
                    <a:pt x="401823" y="401823"/>
                  </a:moveTo>
                  <a:lnTo>
                    <a:pt x="5535" y="401823"/>
                  </a:lnTo>
                  <a:lnTo>
                    <a:pt x="5535" y="5535"/>
                  </a:lnTo>
                  <a:lnTo>
                    <a:pt x="401823" y="5535"/>
                  </a:lnTo>
                  <a:lnTo>
                    <a:pt x="401823" y="401823"/>
                  </a:lnTo>
                  <a:close/>
                  <a:moveTo>
                    <a:pt x="44647" y="364925"/>
                  </a:moveTo>
                  <a:lnTo>
                    <a:pt x="363449" y="364925"/>
                  </a:lnTo>
                  <a:lnTo>
                    <a:pt x="363449" y="42433"/>
                  </a:lnTo>
                  <a:lnTo>
                    <a:pt x="44647" y="42433"/>
                  </a:lnTo>
                  <a:lnTo>
                    <a:pt x="44647" y="3649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sz="1400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25D15E-0986-5046-9800-000DC53146E1}"/>
              </a:ext>
            </a:extLst>
          </p:cNvPr>
          <p:cNvGrpSpPr/>
          <p:nvPr userDrawn="1"/>
        </p:nvGrpSpPr>
        <p:grpSpPr>
          <a:xfrm>
            <a:off x="1570567" y="2684515"/>
            <a:ext cx="9069693" cy="2349501"/>
            <a:chOff x="46566" y="2455917"/>
            <a:chExt cx="9069693" cy="2349501"/>
          </a:xfrm>
        </p:grpSpPr>
        <p:sp>
          <p:nvSpPr>
            <p:cNvPr id="54" name="AutoShape 110" descr="Arrow pointing down">
              <a:extLst>
                <a:ext uri="{FF2B5EF4-FFF2-40B4-BE49-F238E27FC236}">
                  <a16:creationId xmlns:a16="http://schemas.microsoft.com/office/drawing/2014/main" id="{EF24D37B-40CB-F148-AFB2-CA9D20DED0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738911" y="3521775"/>
              <a:ext cx="437198" cy="317499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22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55" name="AutoShape 110" descr="Arrow pointing up">
              <a:extLst>
                <a:ext uri="{FF2B5EF4-FFF2-40B4-BE49-F238E27FC236}">
                  <a16:creationId xmlns:a16="http://schemas.microsoft.com/office/drawing/2014/main" id="{9463DC3B-2E44-2C4D-8880-143C7BA617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3283" y="3508849"/>
              <a:ext cx="437200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22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56" name="AutoShape 110" descr="Arrow pointing right">
              <a:extLst>
                <a:ext uri="{FF2B5EF4-FFF2-40B4-BE49-F238E27FC236}">
                  <a16:creationId xmlns:a16="http://schemas.microsoft.com/office/drawing/2014/main" id="{A8BFC692-7954-FB45-9A3A-BA57BDA69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455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22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57" name="AutoShape 110" descr="Arrow pointing right">
              <a:extLst>
                <a:ext uri="{FF2B5EF4-FFF2-40B4-BE49-F238E27FC236}">
                  <a16:creationId xmlns:a16="http://schemas.microsoft.com/office/drawing/2014/main" id="{01A138B5-1B29-4049-9D34-4BED652B0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9400" y="2455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22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58" name="AutoShape 110" descr="Arrow pointing left">
              <a:extLst>
                <a:ext uri="{FF2B5EF4-FFF2-40B4-BE49-F238E27FC236}">
                  <a16:creationId xmlns:a16="http://schemas.microsoft.com/office/drawing/2014/main" id="{7593F8F1-C07D-8841-9571-03696CDD1A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71600" y="4487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22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  <p:sp>
          <p:nvSpPr>
            <p:cNvPr id="59" name="AutoShape 110" descr="Arrow pointing left">
              <a:extLst>
                <a:ext uri="{FF2B5EF4-FFF2-40B4-BE49-F238E27FC236}">
                  <a16:creationId xmlns:a16="http://schemas.microsoft.com/office/drawing/2014/main" id="{95283062-6F3B-9447-B632-FBAD8BA164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629400" y="4487917"/>
              <a:ext cx="851484" cy="317501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>
                    <a:alpha val="22000"/>
                  </a:srgbClr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400" dirty="0"/>
            </a:p>
          </p:txBody>
        </p:sp>
      </p:grpSp>
      <p:sp>
        <p:nvSpPr>
          <p:cNvPr id="99" name="Text Placeholder 98" descr="Text box">
            <a:extLst>
              <a:ext uri="{FF2B5EF4-FFF2-40B4-BE49-F238E27FC236}">
                <a16:creationId xmlns:a16="http://schemas.microsoft.com/office/drawing/2014/main" id="{3D4117EA-4770-AE4E-92EA-57A2146644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59447" y="1074738"/>
            <a:ext cx="7054525" cy="690445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 algn="ctr">
              <a:buNone/>
              <a:def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1" name="Text Placeholder 100" descr="Text box">
            <a:extLst>
              <a:ext uri="{FF2B5EF4-FFF2-40B4-BE49-F238E27FC236}">
                <a16:creationId xmlns:a16="http://schemas.microsoft.com/office/drawing/2014/main" id="{B54A70D0-AF1D-C143-B5B2-6A8B6E31EA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05222" y="2069489"/>
            <a:ext cx="1223415" cy="1412694"/>
          </a:xfrm>
          <a:noFill/>
          <a:effectLst/>
        </p:spPr>
        <p:txBody>
          <a:bodyPr wrap="square" rtlCol="0">
            <a:spAutoFit/>
          </a:bodyPr>
          <a:lstStyle>
            <a:lvl1pPr marL="0" indent="0">
              <a:buNone/>
              <a:defRPr lang="en-US" sz="1800" dirty="0" smtClean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marL="0" lvl="0" algn="ctr">
              <a:lnSpc>
                <a:spcPct val="85000"/>
              </a:lnSpc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2" name="Text Placeholder 100" descr="Text box">
            <a:extLst>
              <a:ext uri="{FF2B5EF4-FFF2-40B4-BE49-F238E27FC236}">
                <a16:creationId xmlns:a16="http://schemas.microsoft.com/office/drawing/2014/main" id="{9B38090F-3CAF-F841-A974-F78D0345C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4400" y="2051371"/>
            <a:ext cx="1132322" cy="1412694"/>
          </a:xfrm>
          <a:noFill/>
          <a:effectLst/>
        </p:spPr>
        <p:txBody>
          <a:bodyPr wrap="square" rtlCol="0">
            <a:spAutoFit/>
          </a:bodyPr>
          <a:lstStyle>
            <a:lvl1pPr marL="0" indent="0">
              <a:buNone/>
              <a:defRPr lang="en-US" sz="1800" dirty="0" smtClean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marL="0" lvl="0" algn="ctr">
              <a:lnSpc>
                <a:spcPct val="85000"/>
              </a:lnSpc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3" name="Text Placeholder 100" descr="Text box">
            <a:extLst>
              <a:ext uri="{FF2B5EF4-FFF2-40B4-BE49-F238E27FC236}">
                <a16:creationId xmlns:a16="http://schemas.microsoft.com/office/drawing/2014/main" id="{E4617E9F-23AF-8D49-9539-24BBAABF4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2474" y="2046692"/>
            <a:ext cx="1189722" cy="1412694"/>
          </a:xfrm>
          <a:noFill/>
          <a:effectLst/>
        </p:spPr>
        <p:txBody>
          <a:bodyPr wrap="square" rtlCol="0">
            <a:spAutoFit/>
          </a:bodyPr>
          <a:lstStyle>
            <a:lvl1pPr marL="0" indent="0">
              <a:buNone/>
              <a:defRPr lang="en-US" sz="1800" dirty="0" smtClean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marL="0" lvl="0" algn="ctr">
              <a:lnSpc>
                <a:spcPct val="85000"/>
              </a:lnSpc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4" name="Text Placeholder 100" descr="text box">
            <a:extLst>
              <a:ext uri="{FF2B5EF4-FFF2-40B4-BE49-F238E27FC236}">
                <a16:creationId xmlns:a16="http://schemas.microsoft.com/office/drawing/2014/main" id="{F7E9AC75-6194-F04A-B6CF-54AE161C33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99264" y="2069489"/>
            <a:ext cx="1193470" cy="1412694"/>
          </a:xfrm>
          <a:noFill/>
          <a:effectLst/>
        </p:spPr>
        <p:txBody>
          <a:bodyPr wrap="square" rtlCol="0">
            <a:spAutoFit/>
          </a:bodyPr>
          <a:lstStyle>
            <a:lvl1pPr marL="0" indent="0">
              <a:buNone/>
              <a:defRPr lang="en-US" sz="1800" dirty="0" smtClean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marL="0" lvl="0" algn="ctr">
              <a:lnSpc>
                <a:spcPct val="85000"/>
              </a:lnSpc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5" name="Text Placeholder 100" descr="text box">
            <a:extLst>
              <a:ext uri="{FF2B5EF4-FFF2-40B4-BE49-F238E27FC236}">
                <a16:creationId xmlns:a16="http://schemas.microsoft.com/office/drawing/2014/main" id="{554E35FD-206C-BF41-B9EB-6F97D7087C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91001" y="2072996"/>
            <a:ext cx="1140565" cy="1412694"/>
          </a:xfrm>
          <a:noFill/>
          <a:effectLst/>
        </p:spPr>
        <p:txBody>
          <a:bodyPr wrap="square" rtlCol="0">
            <a:spAutoFit/>
          </a:bodyPr>
          <a:lstStyle>
            <a:lvl1pPr marL="0" indent="0">
              <a:buNone/>
              <a:defRPr lang="en-US" sz="1800" dirty="0" smtClean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marL="0" lvl="0" algn="ctr">
              <a:lnSpc>
                <a:spcPct val="85000"/>
              </a:lnSpc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7" name="Text Placeholder 106" descr=" Text box">
            <a:extLst>
              <a:ext uri="{FF2B5EF4-FFF2-40B4-BE49-F238E27FC236}">
                <a16:creationId xmlns:a16="http://schemas.microsoft.com/office/drawing/2014/main" id="{A4C15705-CE88-9042-ADC3-1241F30054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61292" y="2834461"/>
            <a:ext cx="4669417" cy="585801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2000" dirty="0" smtClean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9" name="Text Placeholder 108" descr="Text Box">
            <a:extLst>
              <a:ext uri="{FF2B5EF4-FFF2-40B4-BE49-F238E27FC236}">
                <a16:creationId xmlns:a16="http://schemas.microsoft.com/office/drawing/2014/main" id="{AE5D18FB-F339-8349-BA8D-A557099B3E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76978" y="3326995"/>
            <a:ext cx="1392237" cy="795089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11" name="Text Placeholder 110" descr="Text box">
            <a:extLst>
              <a:ext uri="{FF2B5EF4-FFF2-40B4-BE49-F238E27FC236}">
                <a16:creationId xmlns:a16="http://schemas.microsoft.com/office/drawing/2014/main" id="{9E1448C0-3176-6F42-A338-DAD0D4AE4C1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76978" y="4079958"/>
            <a:ext cx="1392237" cy="415925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2" name="Text Placeholder 108" descr="Text box">
            <a:extLst>
              <a:ext uri="{FF2B5EF4-FFF2-40B4-BE49-F238E27FC236}">
                <a16:creationId xmlns:a16="http://schemas.microsoft.com/office/drawing/2014/main" id="{B985123A-87E5-DC4B-989A-58D92794B6C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52561" y="3326216"/>
            <a:ext cx="1392237" cy="795089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13" name="Text Placeholder 110" descr="Text box">
            <a:extLst>
              <a:ext uri="{FF2B5EF4-FFF2-40B4-BE49-F238E27FC236}">
                <a16:creationId xmlns:a16="http://schemas.microsoft.com/office/drawing/2014/main" id="{74236739-013A-9949-A9C7-318126D409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52561" y="4079179"/>
            <a:ext cx="1392237" cy="415925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4" name="Text Placeholder 108" descr="Text box">
            <a:extLst>
              <a:ext uri="{FF2B5EF4-FFF2-40B4-BE49-F238E27FC236}">
                <a16:creationId xmlns:a16="http://schemas.microsoft.com/office/drawing/2014/main" id="{FC1C7E87-8626-7946-9E4A-BC6776E05CD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401306" y="3326216"/>
            <a:ext cx="1392237" cy="795089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15" name="Text Placeholder 110" descr="Text box">
            <a:extLst>
              <a:ext uri="{FF2B5EF4-FFF2-40B4-BE49-F238E27FC236}">
                <a16:creationId xmlns:a16="http://schemas.microsoft.com/office/drawing/2014/main" id="{1798586C-C83E-CC4B-99E0-D33027259A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01306" y="4079179"/>
            <a:ext cx="1392237" cy="415925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6" name="Text Placeholder 108" descr="Text box">
            <a:extLst>
              <a:ext uri="{FF2B5EF4-FFF2-40B4-BE49-F238E27FC236}">
                <a16:creationId xmlns:a16="http://schemas.microsoft.com/office/drawing/2014/main" id="{F0161531-C4E6-994E-9FE0-312034CBC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95539" y="3331612"/>
            <a:ext cx="1392237" cy="795089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17" name="Text Placeholder 110" descr="Text box">
            <a:extLst>
              <a:ext uri="{FF2B5EF4-FFF2-40B4-BE49-F238E27FC236}">
                <a16:creationId xmlns:a16="http://schemas.microsoft.com/office/drawing/2014/main" id="{99A1E986-B248-444C-9950-1B02916C878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95539" y="4084575"/>
            <a:ext cx="1392237" cy="415925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9" name="Text Placeholder 108" descr="Text box">
            <a:extLst>
              <a:ext uri="{FF2B5EF4-FFF2-40B4-BE49-F238E27FC236}">
                <a16:creationId xmlns:a16="http://schemas.microsoft.com/office/drawing/2014/main" id="{105E1231-DC5D-D445-8C17-ADAF697D046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784125" y="3315736"/>
            <a:ext cx="1392237" cy="795089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20" name="Text Placeholder 110" descr="Text box">
            <a:extLst>
              <a:ext uri="{FF2B5EF4-FFF2-40B4-BE49-F238E27FC236}">
                <a16:creationId xmlns:a16="http://schemas.microsoft.com/office/drawing/2014/main" id="{B6A8FC80-CA12-9A49-8315-EB290BB488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784125" y="4068699"/>
            <a:ext cx="1392237" cy="415925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2" name="Text Placeholder 121" descr="Text box">
            <a:extLst>
              <a:ext uri="{FF2B5EF4-FFF2-40B4-BE49-F238E27FC236}">
                <a16:creationId xmlns:a16="http://schemas.microsoft.com/office/drawing/2014/main" id="{FAF3FE69-3C0F-644D-B93E-00AFA6BDAA9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82535" y="4767687"/>
            <a:ext cx="7086600" cy="324191"/>
          </a:xfr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>
            <a:lvl1pPr marL="0" indent="0">
              <a:buNone/>
              <a:defRPr lang="en-US" sz="200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algn="ctr">
              <a:lnSpc>
                <a:spcPct val="85000"/>
              </a:lnSpc>
              <a:spcBef>
                <a:spcPts val="200"/>
              </a:spcBef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0070F612-ECDA-EA42-87EC-5B37602F68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48000" y="6497248"/>
            <a:ext cx="6096000" cy="169277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100" dirty="0" smtClean="0">
                <a:solidFill>
                  <a:srgbClr val="B2B2B2"/>
                </a:solidFill>
                <a:latin typeface="+mj-lt"/>
                <a:cs typeface="Arial"/>
              </a:defRPr>
            </a:lvl1pPr>
          </a:lstStyle>
          <a:p>
            <a:pPr marL="0" lvl="0" algn="ctr"/>
            <a:r>
              <a:rPr lang="es-ES"/>
              <a:t>Haga clic para modificar los estilos de texto del patrón</a:t>
            </a:r>
          </a:p>
        </p:txBody>
      </p:sp>
      <p:sp>
        <p:nvSpPr>
          <p:cNvPr id="2" name="Title 1" descr="Title text box">
            <a:extLst>
              <a:ext uri="{FF2B5EF4-FFF2-40B4-BE49-F238E27FC236}">
                <a16:creationId xmlns:a16="http://schemas.microsoft.com/office/drawing/2014/main" id="{6DD72F4B-6455-4FCA-936A-7172919E6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"/>
            <a:ext cx="10437954" cy="1035144"/>
          </a:xfrm>
        </p:spPr>
        <p:txBody>
          <a:bodyPr>
            <a:normAutofit/>
          </a:bodyPr>
          <a:lstStyle>
            <a:lvl1pPr algn="ctr">
              <a:defRPr sz="4799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85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77128" y="1340845"/>
            <a:ext cx="4637747" cy="1800493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1102" y="1587039"/>
            <a:ext cx="8144128" cy="144655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DCBF9-CCBF-4CF6-B173-FF9DF8613E1D}" type="datetimeFigureOut">
              <a:rPr lang="es-ES" smtClean="0"/>
              <a:t>14/2/22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CCC56-9636-4A9F-AF18-6B81DE9A2F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9364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001F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32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" y="6333772"/>
            <a:ext cx="12190472" cy="5233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3"/>
          <p:cNvSpPr/>
          <p:nvPr/>
        </p:nvSpPr>
        <p:spPr>
          <a:xfrm>
            <a:off x="10669353" y="6325031"/>
            <a:ext cx="0" cy="532133"/>
          </a:xfrm>
          <a:custGeom>
            <a:avLst/>
            <a:gdLst/>
            <a:ahLst/>
            <a:cxnLst/>
            <a:rect l="l" t="t" r="r" b="b"/>
            <a:pathLst>
              <a:path w="120000" h="622300" extrusionOk="0">
                <a:moveTo>
                  <a:pt x="0" y="0"/>
                </a:moveTo>
                <a:lnTo>
                  <a:pt x="0" y="622223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23"/>
          <p:cNvSpPr/>
          <p:nvPr/>
        </p:nvSpPr>
        <p:spPr>
          <a:xfrm>
            <a:off x="10669353" y="1"/>
            <a:ext cx="0" cy="493037"/>
          </a:xfrm>
          <a:custGeom>
            <a:avLst/>
            <a:gdLst/>
            <a:ahLst/>
            <a:cxnLst/>
            <a:rect l="l" t="t" r="r" b="b"/>
            <a:pathLst>
              <a:path w="120000" h="576580" extrusionOk="0">
                <a:moveTo>
                  <a:pt x="0" y="0"/>
                </a:moveTo>
                <a:lnTo>
                  <a:pt x="0" y="575995"/>
                </a:lnTo>
              </a:path>
            </a:pathLst>
          </a:custGeom>
          <a:noFill/>
          <a:ln w="9525" cap="flat" cmpd="sng">
            <a:solidFill>
              <a:srgbClr val="001D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23"/>
          <p:cNvSpPr/>
          <p:nvPr/>
        </p:nvSpPr>
        <p:spPr>
          <a:xfrm>
            <a:off x="1526499" y="1"/>
            <a:ext cx="0" cy="523445"/>
          </a:xfrm>
          <a:custGeom>
            <a:avLst/>
            <a:gdLst/>
            <a:ahLst/>
            <a:cxnLst/>
            <a:rect l="l" t="t" r="r" b="b"/>
            <a:pathLst>
              <a:path w="120000" h="612140" extrusionOk="0">
                <a:moveTo>
                  <a:pt x="0" y="0"/>
                </a:moveTo>
                <a:lnTo>
                  <a:pt x="0" y="612000"/>
                </a:lnTo>
              </a:path>
            </a:pathLst>
          </a:custGeom>
          <a:noFill/>
          <a:ln w="9525" cap="flat" cmpd="sng">
            <a:solidFill>
              <a:srgbClr val="001D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3777128" y="1340845"/>
            <a:ext cx="4637747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9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1131102" y="1587039"/>
            <a:ext cx="814412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ftr" idx="11"/>
          </p:nvPr>
        </p:nvSpPr>
        <p:spPr>
          <a:xfrm>
            <a:off x="4145280" y="6377939"/>
            <a:ext cx="3901440" cy="23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dt" idx="10"/>
          </p:nvPr>
        </p:nvSpPr>
        <p:spPr>
          <a:xfrm>
            <a:off x="609600" y="6377939"/>
            <a:ext cx="2804161" cy="23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10347022" y="6359743"/>
            <a:ext cx="199975" cy="28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225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32252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32252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32252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2252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2252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252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2252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32252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31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88045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18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hart" Target="../charts/chart1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0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F8E86A3-9BC4-4AA4-91B9-A1468E22B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28490" y="2400301"/>
            <a:ext cx="7569200" cy="38631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56BFDAE-4945-4D53-8F18-CC033F0E711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07655" y="3298826"/>
            <a:ext cx="5953125" cy="2667000"/>
          </a:xfrm>
        </p:spPr>
        <p:txBody>
          <a:bodyPr>
            <a:normAutofit/>
          </a:bodyPr>
          <a:lstStyle/>
          <a:p>
            <a:endParaRPr lang="es-ES" sz="3200" kern="1200" dirty="0">
              <a:solidFill>
                <a:schemeClr val="tx1"/>
              </a:solidFill>
              <a:latin typeface="Segoe UI Light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</a:endParaRPr>
          </a:p>
          <a:p>
            <a:endParaRPr lang="es-ES" sz="2400" dirty="0"/>
          </a:p>
          <a:p>
            <a:endParaRPr lang="es-ES" sz="2400" kern="1200" dirty="0">
              <a:solidFill>
                <a:schemeClr val="tx1"/>
              </a:solidFill>
              <a:latin typeface="Segoe UI Light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</a:endParaRPr>
          </a:p>
          <a:p>
            <a:r>
              <a:rPr lang="es-ES" sz="2400" kern="1200">
                <a:solidFill>
                  <a:schemeClr val="tx1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Febrero </a:t>
            </a:r>
            <a:r>
              <a:rPr lang="es-ES" sz="2400" kern="1200" dirty="0">
                <a:solidFill>
                  <a:schemeClr val="tx1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2022</a:t>
            </a:r>
          </a:p>
          <a:p>
            <a:r>
              <a:rPr lang="es-ES" sz="2400" kern="1200" dirty="0">
                <a:solidFill>
                  <a:schemeClr val="tx1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Cristobal Belda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3AD0525-E42D-450C-87EA-4B2574418333}"/>
              </a:ext>
            </a:extLst>
          </p:cNvPr>
          <p:cNvSpPr/>
          <p:nvPr/>
        </p:nvSpPr>
        <p:spPr>
          <a:xfrm>
            <a:off x="9672219" y="5616054"/>
            <a:ext cx="25197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  <a:sym typeface="Open Sans"/>
              </a:rPr>
              <a:t># </a:t>
            </a:r>
            <a:r>
              <a:rPr lang="es-ES" sz="1400" b="1" dirty="0" err="1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  <a:sym typeface="Open Sans"/>
              </a:rPr>
              <a:t>NextGenerationEU</a:t>
            </a:r>
            <a:endParaRPr lang="es-ES" sz="1400" b="1" dirty="0">
              <a:solidFill>
                <a:schemeClr val="bg2"/>
              </a:solidFill>
              <a:latin typeface="Segoe UI Light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  <a:sym typeface="Open Sans"/>
            </a:endParaRPr>
          </a:p>
          <a:p>
            <a:r>
              <a:rPr lang="es-ES" sz="1400" b="1" dirty="0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  <a:sym typeface="Open Sans"/>
              </a:rPr>
              <a:t># </a:t>
            </a:r>
            <a:r>
              <a:rPr lang="es-ES" sz="1400" b="1" dirty="0" err="1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  <a:sym typeface="Open Sans"/>
              </a:rPr>
              <a:t>EspañaPuede</a:t>
            </a:r>
            <a:endParaRPr lang="es-ES" sz="1400" b="1" dirty="0">
              <a:solidFill>
                <a:schemeClr val="bg2"/>
              </a:solidFill>
              <a:latin typeface="Segoe UI Light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  <a:sym typeface="Open Sans"/>
            </a:endParaRPr>
          </a:p>
          <a:p>
            <a:r>
              <a:rPr lang="es-ES" sz="1400" b="1" dirty="0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  <a:sym typeface="Open Sans"/>
              </a:rPr>
              <a:t># PERTESV</a:t>
            </a:r>
            <a:endParaRPr lang="es-ES" sz="2000" b="1" dirty="0">
              <a:solidFill>
                <a:schemeClr val="bg2"/>
              </a:solidFill>
              <a:latin typeface="Segoe UI Light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  <a:sym typeface="Open Sans"/>
            </a:endParaRP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2F7A6E7C-52DA-4899-AB3E-659CD1E9F195}"/>
              </a:ext>
            </a:extLst>
          </p:cNvPr>
          <p:cNvSpPr txBox="1">
            <a:spLocks/>
          </p:cNvSpPr>
          <p:nvPr/>
        </p:nvSpPr>
        <p:spPr>
          <a:xfrm>
            <a:off x="407655" y="903754"/>
            <a:ext cx="6169895" cy="1900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s-ES" sz="5400" dirty="0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PERTE Salud de</a:t>
            </a:r>
          </a:p>
          <a:p>
            <a:r>
              <a:rPr lang="es-ES" sz="5400" dirty="0">
                <a:solidFill>
                  <a:schemeClr val="bg2"/>
                </a:solidFill>
                <a:latin typeface="Segoe UI Light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Vanguardia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B073C5E-7C98-45FC-AAA0-516A821419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1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E0D897C-1559-4B6C-8DA2-D6388DDD4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08" y="3429000"/>
            <a:ext cx="2727008" cy="759988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31428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9EBF6-3F18-4B08-8D49-8967625292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7626" y="4491703"/>
            <a:ext cx="10515600" cy="26035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EFDB4D-51ED-451B-9CA1-CCFA849D0BA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32510" y="1771974"/>
            <a:ext cx="10515600" cy="2040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dirty="0">
                <a:solidFill>
                  <a:schemeClr val="bg2"/>
                </a:solidFill>
              </a:rPr>
              <a:t>El PERTE es un instrumento de transformación cualitativa del sector Salud que parte de un modelo de colaboración </a:t>
            </a:r>
          </a:p>
          <a:p>
            <a:pPr marL="0" indent="0">
              <a:buNone/>
            </a:pPr>
            <a:r>
              <a:rPr lang="es-ES" sz="2800" dirty="0">
                <a:solidFill>
                  <a:schemeClr val="bg2"/>
                </a:solidFill>
              </a:rPr>
              <a:t>para la transformación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8749B7-7CD6-4CCF-AC20-8029AFBB03C5}"/>
              </a:ext>
            </a:extLst>
          </p:cNvPr>
          <p:cNvSpPr txBox="1">
            <a:spLocks/>
          </p:cNvSpPr>
          <p:nvPr/>
        </p:nvSpPr>
        <p:spPr>
          <a:xfrm>
            <a:off x="1526458" y="110016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4F2BFEC-3741-4FF7-84C2-BF4E7CA62D4E}"/>
              </a:ext>
            </a:extLst>
          </p:cNvPr>
          <p:cNvSpPr txBox="1">
            <a:spLocks/>
          </p:cNvSpPr>
          <p:nvPr/>
        </p:nvSpPr>
        <p:spPr>
          <a:xfrm>
            <a:off x="6844094" y="-31093"/>
            <a:ext cx="4136192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br>
              <a:rPr lang="es-ES" dirty="0"/>
            </a:br>
            <a:br>
              <a:rPr lang="es-ES" dirty="0"/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INTRODUCCIÓN. La Salud de Vanguardia como prioridad estratégica del Gobierno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9ECEEB-88DD-48A7-BFF3-CA994260A7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2</a:t>
            </a:fld>
            <a:endParaRPr lang="es-ES"/>
          </a:p>
        </p:txBody>
      </p:sp>
      <p:pic>
        <p:nvPicPr>
          <p:cNvPr id="21" name="Picture 2" descr="Concentric Circles Greeting Card for Sale by Paul Sober">
            <a:extLst>
              <a:ext uri="{FF2B5EF4-FFF2-40B4-BE49-F238E27FC236}">
                <a16:creationId xmlns:a16="http://schemas.microsoft.com/office/drawing/2014/main" id="{57F8434A-2DE5-4114-9283-010AD353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190" y="2891485"/>
            <a:ext cx="2539999" cy="25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59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63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37419" y="6344411"/>
            <a:ext cx="1577340" cy="37033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9456" y="6124955"/>
            <a:ext cx="11524615" cy="733425"/>
            <a:chOff x="219456" y="6124955"/>
            <a:chExt cx="11524615" cy="7334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5468" y="6320027"/>
              <a:ext cx="1850136" cy="4511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456" y="6124955"/>
              <a:ext cx="11455908" cy="7330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9992" y="6379463"/>
              <a:ext cx="1202436" cy="2819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3004" y="6288023"/>
              <a:ext cx="923544" cy="411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92384" y="6336791"/>
              <a:ext cx="463296" cy="42214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81334" y="6402933"/>
              <a:ext cx="288035" cy="76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81334" y="6479133"/>
              <a:ext cx="495655" cy="762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81334" y="6555333"/>
              <a:ext cx="562457" cy="76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81334" y="6631533"/>
              <a:ext cx="450672" cy="762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06425" y="51053"/>
            <a:ext cx="18681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100" spc="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40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Verdana"/>
                <a:cs typeface="Verdana"/>
              </a:rPr>
              <a:t>Sa</a:t>
            </a:r>
            <a:r>
              <a:rPr sz="1100" spc="-55" dirty="0">
                <a:solidFill>
                  <a:srgbClr val="FFFFFF"/>
                </a:solidFill>
                <a:latin typeface="Verdana"/>
                <a:cs typeface="Verdana"/>
              </a:rPr>
              <a:t>lud</a:t>
            </a:r>
            <a:r>
              <a:rPr sz="11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1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Va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100" spc="-55" dirty="0">
                <a:solidFill>
                  <a:srgbClr val="FFFFFF"/>
                </a:solidFill>
                <a:latin typeface="Verdana"/>
                <a:cs typeface="Verdana"/>
              </a:rPr>
              <a:t>gua</a:t>
            </a:r>
            <a:r>
              <a:rPr sz="1100" spc="-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100" spc="-6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1100">
              <a:latin typeface="Verdana"/>
              <a:cs typeface="Verdan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87651" y="1296924"/>
            <a:ext cx="8616696" cy="46222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6425" y="51053"/>
            <a:ext cx="18681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5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100" spc="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100" spc="1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40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1100" spc="-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Verdana"/>
                <a:cs typeface="Verdana"/>
              </a:rPr>
              <a:t>Sa</a:t>
            </a:r>
            <a:r>
              <a:rPr sz="1100" spc="-55" dirty="0">
                <a:solidFill>
                  <a:srgbClr val="FFFFFF"/>
                </a:solidFill>
                <a:latin typeface="Verdana"/>
                <a:cs typeface="Verdana"/>
              </a:rPr>
              <a:t>lud</a:t>
            </a:r>
            <a:r>
              <a:rPr sz="1100" spc="-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2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1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Va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100" spc="-55" dirty="0">
                <a:solidFill>
                  <a:srgbClr val="FFFFFF"/>
                </a:solidFill>
                <a:latin typeface="Verdana"/>
                <a:cs typeface="Verdana"/>
              </a:rPr>
              <a:t>gua</a:t>
            </a:r>
            <a:r>
              <a:rPr sz="1100" spc="-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100" spc="-4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100" spc="-6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100" spc="-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200" y="870330"/>
            <a:ext cx="292125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800" b="1" spc="-40" dirty="0">
                <a:solidFill>
                  <a:srgbClr val="1F487C"/>
                </a:solidFill>
              </a:rPr>
              <a:t>Me</a:t>
            </a:r>
            <a:r>
              <a:rPr sz="1800" b="1" spc="-40" dirty="0" err="1">
                <a:solidFill>
                  <a:srgbClr val="1F487C"/>
                </a:solidFill>
                <a:latin typeface="Verdana"/>
                <a:cs typeface="Verdana"/>
              </a:rPr>
              <a:t>dic</a:t>
            </a:r>
            <a:r>
              <a:rPr sz="1800" b="1" spc="-70" dirty="0" err="1">
                <a:solidFill>
                  <a:srgbClr val="1F487C"/>
                </a:solidFill>
                <a:latin typeface="Verdana"/>
                <a:cs typeface="Verdana"/>
              </a:rPr>
              <a:t>ina</a:t>
            </a:r>
            <a:r>
              <a:rPr sz="1800" b="1" spc="-105" dirty="0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sz="1800" b="1" spc="-40" dirty="0">
                <a:solidFill>
                  <a:srgbClr val="1F487C"/>
                </a:solidFill>
                <a:latin typeface="Verdana"/>
                <a:cs typeface="Verdana"/>
              </a:rPr>
              <a:t>de</a:t>
            </a:r>
            <a:r>
              <a:rPr sz="1800" b="1" spc="-105" dirty="0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sz="1800" b="1" spc="-75" dirty="0">
                <a:solidFill>
                  <a:srgbClr val="1F487C"/>
                </a:solidFill>
                <a:latin typeface="Verdana"/>
                <a:cs typeface="Verdana"/>
              </a:rPr>
              <a:t>P</a:t>
            </a:r>
            <a:r>
              <a:rPr sz="1800" b="1" spc="-45" dirty="0">
                <a:solidFill>
                  <a:srgbClr val="1F487C"/>
                </a:solidFill>
                <a:latin typeface="Verdana"/>
                <a:cs typeface="Verdana"/>
              </a:rPr>
              <a:t>r</a:t>
            </a:r>
            <a:r>
              <a:rPr sz="1800" b="1" spc="-30" dirty="0">
                <a:solidFill>
                  <a:srgbClr val="1F487C"/>
                </a:solidFill>
                <a:latin typeface="Verdana"/>
                <a:cs typeface="Verdana"/>
              </a:rPr>
              <a:t>e</a:t>
            </a:r>
            <a:r>
              <a:rPr sz="1800" b="1" spc="-25" dirty="0">
                <a:solidFill>
                  <a:srgbClr val="1F487C"/>
                </a:solidFill>
                <a:latin typeface="Verdana"/>
                <a:cs typeface="Verdana"/>
              </a:rPr>
              <a:t>c</a:t>
            </a:r>
            <a:r>
              <a:rPr sz="1800" b="1" spc="-75" dirty="0">
                <a:solidFill>
                  <a:srgbClr val="1F487C"/>
                </a:solidFill>
                <a:latin typeface="Verdana"/>
                <a:cs typeface="Verdana"/>
              </a:rPr>
              <a:t>isión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39690" y="3920744"/>
            <a:ext cx="5884545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35" dirty="0">
                <a:latin typeface="Verdana"/>
                <a:cs typeface="Verdana"/>
              </a:rPr>
              <a:t>L</a:t>
            </a:r>
            <a:r>
              <a:rPr sz="1600" spc="30" dirty="0">
                <a:latin typeface="Verdana"/>
                <a:cs typeface="Verdana"/>
              </a:rPr>
              <a:t>o</a:t>
            </a:r>
            <a:r>
              <a:rPr sz="1600" spc="-55" dirty="0">
                <a:latin typeface="Verdana"/>
                <a:cs typeface="Verdana"/>
              </a:rPr>
              <a:t>s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d</a:t>
            </a:r>
            <a:r>
              <a:rPr sz="1600" spc="35" dirty="0">
                <a:latin typeface="Verdana"/>
                <a:cs typeface="Verdana"/>
              </a:rPr>
              <a:t>e</a:t>
            </a:r>
            <a:r>
              <a:rPr sz="1600" spc="45" dirty="0">
                <a:latin typeface="Verdana"/>
                <a:cs typeface="Verdana"/>
              </a:rPr>
              <a:t>n</a:t>
            </a:r>
            <a:r>
              <a:rPr sz="1600" spc="40" dirty="0">
                <a:latin typeface="Verdana"/>
                <a:cs typeface="Verdana"/>
              </a:rPr>
              <a:t>omin</a:t>
            </a:r>
            <a:r>
              <a:rPr sz="1600" spc="35" dirty="0">
                <a:latin typeface="Verdana"/>
                <a:cs typeface="Verdana"/>
              </a:rPr>
              <a:t>a</a:t>
            </a:r>
            <a:r>
              <a:rPr sz="1600" spc="55" dirty="0">
                <a:latin typeface="Verdana"/>
                <a:cs typeface="Verdana"/>
              </a:rPr>
              <a:t>do</a:t>
            </a:r>
            <a:r>
              <a:rPr sz="1600" spc="-55" dirty="0">
                <a:latin typeface="Verdana"/>
                <a:cs typeface="Verdana"/>
              </a:rPr>
              <a:t>s</a:t>
            </a:r>
            <a:r>
              <a:rPr sz="1600" spc="-80" dirty="0">
                <a:latin typeface="Verdana"/>
                <a:cs typeface="Verdana"/>
              </a:rPr>
              <a:t> </a:t>
            </a:r>
            <a:r>
              <a:rPr sz="1600" b="1" spc="-20" dirty="0">
                <a:latin typeface="Verdana"/>
                <a:cs typeface="Verdana"/>
              </a:rPr>
              <a:t>m</a:t>
            </a:r>
            <a:r>
              <a:rPr sz="1600" b="1" spc="-35" dirty="0">
                <a:latin typeface="Verdana"/>
                <a:cs typeface="Verdana"/>
              </a:rPr>
              <a:t>edic</a:t>
            </a:r>
            <a:r>
              <a:rPr sz="1600" b="1" spc="-55" dirty="0">
                <a:latin typeface="Verdana"/>
                <a:cs typeface="Verdana"/>
              </a:rPr>
              <a:t>am</a:t>
            </a:r>
            <a:r>
              <a:rPr sz="1600" b="1" spc="-60" dirty="0">
                <a:latin typeface="Verdana"/>
                <a:cs typeface="Verdana"/>
              </a:rPr>
              <a:t>entos</a:t>
            </a:r>
            <a:r>
              <a:rPr sz="1600" b="1" spc="-65" dirty="0">
                <a:latin typeface="Verdana"/>
                <a:cs typeface="Verdana"/>
              </a:rPr>
              <a:t> </a:t>
            </a:r>
            <a:r>
              <a:rPr sz="1600" b="1" spc="-35" dirty="0">
                <a:latin typeface="Verdana"/>
                <a:cs typeface="Verdana"/>
              </a:rPr>
              <a:t>de</a:t>
            </a:r>
            <a:r>
              <a:rPr sz="1600" b="1" spc="-95" dirty="0">
                <a:latin typeface="Verdana"/>
                <a:cs typeface="Verdana"/>
              </a:rPr>
              <a:t> </a:t>
            </a:r>
            <a:r>
              <a:rPr sz="1600" b="1" spc="-65" dirty="0">
                <a:latin typeface="Verdana"/>
                <a:cs typeface="Verdana"/>
              </a:rPr>
              <a:t>terapia</a:t>
            </a:r>
            <a:r>
              <a:rPr sz="1600" b="1" spc="-70" dirty="0">
                <a:latin typeface="Verdana"/>
                <a:cs typeface="Verdana"/>
              </a:rPr>
              <a:t> </a:t>
            </a:r>
            <a:r>
              <a:rPr sz="1600" b="1" spc="-85" dirty="0">
                <a:latin typeface="Verdana"/>
                <a:cs typeface="Verdana"/>
              </a:rPr>
              <a:t>av</a:t>
            </a:r>
            <a:r>
              <a:rPr sz="1600" b="1" spc="-60" dirty="0">
                <a:latin typeface="Verdana"/>
                <a:cs typeface="Verdana"/>
              </a:rPr>
              <a:t>anzada  </a:t>
            </a:r>
            <a:r>
              <a:rPr sz="1600" spc="25" dirty="0">
                <a:latin typeface="Verdana"/>
                <a:cs typeface="Verdana"/>
              </a:rPr>
              <a:t>incl</a:t>
            </a:r>
            <a:r>
              <a:rPr sz="1600" spc="60" dirty="0">
                <a:latin typeface="Verdana"/>
                <a:cs typeface="Verdana"/>
              </a:rPr>
              <a:t>u</a:t>
            </a:r>
            <a:r>
              <a:rPr sz="1600" spc="-40" dirty="0">
                <a:latin typeface="Verdana"/>
                <a:cs typeface="Verdana"/>
              </a:rPr>
              <a:t>y</a:t>
            </a:r>
            <a:r>
              <a:rPr sz="1600" spc="-45" dirty="0">
                <a:latin typeface="Verdana"/>
                <a:cs typeface="Verdana"/>
              </a:rPr>
              <a:t>e</a:t>
            </a:r>
            <a:r>
              <a:rPr sz="1600" spc="65" dirty="0">
                <a:latin typeface="Verdana"/>
                <a:cs typeface="Verdana"/>
              </a:rPr>
              <a:t>n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te</a:t>
            </a:r>
            <a:r>
              <a:rPr sz="1600" spc="-15" dirty="0">
                <a:latin typeface="Verdana"/>
                <a:cs typeface="Verdana"/>
              </a:rPr>
              <a:t>r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15" dirty="0">
                <a:latin typeface="Verdana"/>
                <a:cs typeface="Verdana"/>
              </a:rPr>
              <a:t>pia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55" dirty="0">
                <a:latin typeface="Verdana"/>
                <a:cs typeface="Verdana"/>
              </a:rPr>
              <a:t>g</a:t>
            </a:r>
            <a:r>
              <a:rPr sz="1600" spc="40" dirty="0">
                <a:latin typeface="Verdana"/>
                <a:cs typeface="Verdana"/>
              </a:rPr>
              <a:t>é</a:t>
            </a:r>
            <a:r>
              <a:rPr sz="1600" spc="-30" dirty="0">
                <a:latin typeface="Verdana"/>
                <a:cs typeface="Verdana"/>
              </a:rPr>
              <a:t>nica,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te</a:t>
            </a:r>
            <a:r>
              <a:rPr sz="1600" spc="-15" dirty="0">
                <a:latin typeface="Verdana"/>
                <a:cs typeface="Verdana"/>
              </a:rPr>
              <a:t>r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15" dirty="0">
                <a:latin typeface="Verdana"/>
                <a:cs typeface="Verdana"/>
              </a:rPr>
              <a:t>pia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30" dirty="0">
                <a:latin typeface="Verdana"/>
                <a:cs typeface="Verdana"/>
              </a:rPr>
              <a:t>celu</a:t>
            </a:r>
            <a:r>
              <a:rPr sz="1600" spc="-25" dirty="0">
                <a:latin typeface="Verdana"/>
                <a:cs typeface="Verdana"/>
              </a:rPr>
              <a:t>lar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85" dirty="0">
                <a:latin typeface="Verdana"/>
                <a:cs typeface="Verdana"/>
              </a:rPr>
              <a:t>y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ingen</a:t>
            </a:r>
            <a:r>
              <a:rPr sz="1600" spc="-15" dirty="0">
                <a:latin typeface="Verdana"/>
                <a:cs typeface="Verdana"/>
              </a:rPr>
              <a:t>ie</a:t>
            </a:r>
            <a:r>
              <a:rPr sz="1600" spc="-20" dirty="0">
                <a:latin typeface="Verdana"/>
                <a:cs typeface="Verdana"/>
              </a:rPr>
              <a:t>r</a:t>
            </a:r>
            <a:r>
              <a:rPr sz="1600" spc="-15" dirty="0">
                <a:latin typeface="Verdana"/>
                <a:cs typeface="Verdana"/>
              </a:rPr>
              <a:t>ía  </a:t>
            </a:r>
            <a:r>
              <a:rPr sz="1600" spc="-40" dirty="0">
                <a:latin typeface="Verdana"/>
                <a:cs typeface="Verdana"/>
              </a:rPr>
              <a:t>tisular, </a:t>
            </a:r>
            <a:r>
              <a:rPr sz="1600" spc="-85" dirty="0">
                <a:latin typeface="Verdana"/>
                <a:cs typeface="Verdana"/>
              </a:rPr>
              <a:t>y </a:t>
            </a:r>
            <a:r>
              <a:rPr sz="1600" spc="10" dirty="0">
                <a:latin typeface="Verdana"/>
                <a:cs typeface="Verdana"/>
              </a:rPr>
              <a:t>son </a:t>
            </a:r>
            <a:r>
              <a:rPr sz="1600" dirty="0">
                <a:latin typeface="Verdana"/>
                <a:cs typeface="Verdana"/>
              </a:rPr>
              <a:t>el </a:t>
            </a:r>
            <a:r>
              <a:rPr sz="1600" spc="30" dirty="0">
                <a:latin typeface="Verdana"/>
                <a:cs typeface="Verdana"/>
              </a:rPr>
              <a:t>paradigma </a:t>
            </a:r>
            <a:r>
              <a:rPr sz="1600" spc="45" dirty="0">
                <a:latin typeface="Verdana"/>
                <a:cs typeface="Verdana"/>
              </a:rPr>
              <a:t>de </a:t>
            </a:r>
            <a:r>
              <a:rPr sz="1600" spc="-15" dirty="0">
                <a:latin typeface="Verdana"/>
                <a:cs typeface="Verdana"/>
              </a:rPr>
              <a:t>la </a:t>
            </a:r>
            <a:r>
              <a:rPr sz="1600" b="1" spc="-55" dirty="0">
                <a:latin typeface="Verdana"/>
                <a:cs typeface="Verdana"/>
              </a:rPr>
              <a:t>innovación terapéutica </a:t>
            </a:r>
            <a:r>
              <a:rPr sz="1600" b="1" spc="-535" dirty="0">
                <a:latin typeface="Verdana"/>
                <a:cs typeface="Verdana"/>
              </a:rPr>
              <a:t> </a:t>
            </a:r>
            <a:r>
              <a:rPr sz="1600" b="1" spc="-65" dirty="0">
                <a:latin typeface="Verdana"/>
                <a:cs typeface="Verdana"/>
              </a:rPr>
              <a:t>orientada </a:t>
            </a:r>
            <a:r>
              <a:rPr sz="1600" b="1" spc="-85" dirty="0">
                <a:latin typeface="Verdana"/>
                <a:cs typeface="Verdana"/>
              </a:rPr>
              <a:t>a las </a:t>
            </a:r>
            <a:r>
              <a:rPr sz="1600" b="1" spc="-55" dirty="0">
                <a:latin typeface="Verdana"/>
                <a:cs typeface="Verdana"/>
              </a:rPr>
              <a:t>necesidades </a:t>
            </a:r>
            <a:r>
              <a:rPr sz="1600" b="1" spc="-35" dirty="0">
                <a:latin typeface="Verdana"/>
                <a:cs typeface="Verdana"/>
              </a:rPr>
              <a:t>de </a:t>
            </a:r>
            <a:r>
              <a:rPr sz="1600" b="1" spc="-45" dirty="0">
                <a:latin typeface="Verdana"/>
                <a:cs typeface="Verdana"/>
              </a:rPr>
              <a:t>cada </a:t>
            </a:r>
            <a:r>
              <a:rPr sz="1600" b="1" spc="-65" dirty="0">
                <a:latin typeface="Verdana"/>
                <a:cs typeface="Verdana"/>
              </a:rPr>
              <a:t>paciente</a:t>
            </a:r>
            <a:r>
              <a:rPr sz="1600" spc="-65" dirty="0">
                <a:latin typeface="Verdana"/>
                <a:cs typeface="Verdana"/>
              </a:rPr>
              <a:t>, </a:t>
            </a:r>
            <a:r>
              <a:rPr sz="1600" spc="-60" dirty="0">
                <a:latin typeface="Verdana"/>
                <a:cs typeface="Verdana"/>
              </a:rPr>
              <a:t> </a:t>
            </a:r>
            <a:r>
              <a:rPr sz="1600" spc="20" dirty="0">
                <a:latin typeface="Verdana"/>
                <a:cs typeface="Verdana"/>
              </a:rPr>
              <a:t>especialmente </a:t>
            </a:r>
            <a:r>
              <a:rPr sz="1600" spc="5" dirty="0">
                <a:latin typeface="Verdana"/>
                <a:cs typeface="Verdana"/>
              </a:rPr>
              <a:t>diseñadas </a:t>
            </a:r>
            <a:r>
              <a:rPr sz="1600" spc="-5" dirty="0">
                <a:latin typeface="Verdana"/>
                <a:cs typeface="Verdana"/>
              </a:rPr>
              <a:t>para </a:t>
            </a:r>
            <a:r>
              <a:rPr sz="1600" spc="25" dirty="0">
                <a:latin typeface="Verdana"/>
                <a:cs typeface="Verdana"/>
              </a:rPr>
              <a:t>cada </a:t>
            </a:r>
            <a:r>
              <a:rPr sz="1600" spc="35" dirty="0">
                <a:latin typeface="Verdana"/>
                <a:cs typeface="Verdana"/>
              </a:rPr>
              <a:t>una </a:t>
            </a:r>
            <a:r>
              <a:rPr sz="1600" spc="45" dirty="0">
                <a:latin typeface="Verdana"/>
                <a:cs typeface="Verdana"/>
              </a:rPr>
              <a:t>de </a:t>
            </a:r>
            <a:r>
              <a:rPr sz="1600" spc="-30" dirty="0">
                <a:latin typeface="Verdana"/>
                <a:cs typeface="Verdana"/>
              </a:rPr>
              <a:t>las </a:t>
            </a:r>
            <a:r>
              <a:rPr sz="1600" spc="-5" dirty="0">
                <a:latin typeface="Verdana"/>
                <a:cs typeface="Verdana"/>
              </a:rPr>
              <a:t>personas </a:t>
            </a:r>
            <a:r>
              <a:rPr sz="1600" spc="-550" dirty="0">
                <a:latin typeface="Verdana"/>
                <a:cs typeface="Verdana"/>
              </a:rPr>
              <a:t> </a:t>
            </a:r>
            <a:r>
              <a:rPr sz="1600" spc="50" dirty="0">
                <a:latin typeface="Verdana"/>
                <a:cs typeface="Verdana"/>
              </a:rPr>
              <a:t>que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su</a:t>
            </a:r>
            <a:r>
              <a:rPr sz="1600" spc="-30" dirty="0">
                <a:latin typeface="Verdana"/>
                <a:cs typeface="Verdana"/>
              </a:rPr>
              <a:t>f</a:t>
            </a:r>
            <a:r>
              <a:rPr sz="1600" spc="-45" dirty="0">
                <a:latin typeface="Verdana"/>
                <a:cs typeface="Verdana"/>
              </a:rPr>
              <a:t>r</a:t>
            </a:r>
            <a:r>
              <a:rPr sz="1600" spc="10" dirty="0">
                <a:latin typeface="Verdana"/>
                <a:cs typeface="Verdana"/>
              </a:rPr>
              <a:t>e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60" dirty="0">
                <a:latin typeface="Verdana"/>
                <a:cs typeface="Verdana"/>
              </a:rPr>
              <a:t>u</a:t>
            </a:r>
            <a:r>
              <a:rPr sz="1600" spc="20" dirty="0">
                <a:latin typeface="Verdana"/>
                <a:cs typeface="Verdana"/>
              </a:rPr>
              <a:t>na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20" dirty="0">
                <a:latin typeface="Verdana"/>
                <a:cs typeface="Verdana"/>
              </a:rPr>
              <a:t>en</a:t>
            </a:r>
            <a:r>
              <a:rPr sz="1600" spc="5" dirty="0">
                <a:latin typeface="Verdana"/>
                <a:cs typeface="Verdana"/>
              </a:rPr>
              <a:t>f</a:t>
            </a:r>
            <a:r>
              <a:rPr sz="1600" spc="-20" dirty="0">
                <a:latin typeface="Verdana"/>
                <a:cs typeface="Verdana"/>
              </a:rPr>
              <a:t>e</a:t>
            </a:r>
            <a:r>
              <a:rPr sz="1600" spc="-25" dirty="0">
                <a:latin typeface="Verdana"/>
                <a:cs typeface="Verdana"/>
              </a:rPr>
              <a:t>r</a:t>
            </a:r>
            <a:r>
              <a:rPr sz="1600" spc="90" dirty="0">
                <a:latin typeface="Verdana"/>
                <a:cs typeface="Verdana"/>
              </a:rPr>
              <a:t>m</a:t>
            </a:r>
            <a:r>
              <a:rPr sz="1600" spc="50" dirty="0">
                <a:latin typeface="Verdana"/>
                <a:cs typeface="Verdana"/>
              </a:rPr>
              <a:t>e</a:t>
            </a:r>
            <a:r>
              <a:rPr sz="1600" spc="30" dirty="0">
                <a:latin typeface="Verdana"/>
                <a:cs typeface="Verdana"/>
              </a:rPr>
              <a:t>d</a:t>
            </a:r>
            <a:r>
              <a:rPr sz="1600" spc="20" dirty="0">
                <a:latin typeface="Verdana"/>
                <a:cs typeface="Verdana"/>
              </a:rPr>
              <a:t>a</a:t>
            </a:r>
            <a:r>
              <a:rPr sz="1600" spc="-80" dirty="0">
                <a:latin typeface="Verdana"/>
                <a:cs typeface="Verdana"/>
              </a:rPr>
              <a:t>d.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5920" y="1261872"/>
            <a:ext cx="2081783" cy="18333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2288" y="4059935"/>
            <a:ext cx="2289048" cy="185166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95730" y="3595573"/>
            <a:ext cx="309054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800" b="1" spc="-45" dirty="0">
                <a:solidFill>
                  <a:srgbClr val="1F487C"/>
                </a:solidFill>
                <a:latin typeface="Verdana"/>
                <a:cs typeface="Verdana"/>
              </a:rPr>
              <a:t>Me</a:t>
            </a:r>
            <a:r>
              <a:rPr sz="1800" b="1" spc="-45" dirty="0" err="1">
                <a:solidFill>
                  <a:srgbClr val="1F487C"/>
                </a:solidFill>
                <a:latin typeface="Verdana"/>
                <a:cs typeface="Verdana"/>
              </a:rPr>
              <a:t>dicament</a:t>
            </a:r>
            <a:r>
              <a:rPr sz="1800" b="1" spc="-55" dirty="0" err="1">
                <a:solidFill>
                  <a:srgbClr val="1F487C"/>
                </a:solidFill>
                <a:latin typeface="Verdana"/>
                <a:cs typeface="Verdana"/>
              </a:rPr>
              <a:t>o</a:t>
            </a:r>
            <a:r>
              <a:rPr sz="1800" b="1" spc="-114" dirty="0" err="1">
                <a:solidFill>
                  <a:srgbClr val="1F487C"/>
                </a:solidFill>
                <a:latin typeface="Verdana"/>
                <a:cs typeface="Verdana"/>
              </a:rPr>
              <a:t>s</a:t>
            </a:r>
            <a:r>
              <a:rPr sz="1800" b="1" spc="-110" dirty="0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sz="1800" b="1" spc="-35" dirty="0">
                <a:solidFill>
                  <a:srgbClr val="1F487C"/>
                </a:solidFill>
                <a:latin typeface="Verdana"/>
                <a:cs typeface="Verdana"/>
              </a:rPr>
              <a:t>de</a:t>
            </a:r>
            <a:r>
              <a:rPr sz="1800" b="1" spc="-105" dirty="0">
                <a:solidFill>
                  <a:srgbClr val="1F487C"/>
                </a:solidFill>
                <a:latin typeface="Verdana"/>
                <a:cs typeface="Verdana"/>
              </a:rPr>
              <a:t> </a:t>
            </a:r>
            <a:r>
              <a:rPr sz="1800" b="1" spc="-80" dirty="0">
                <a:solidFill>
                  <a:srgbClr val="1F487C"/>
                </a:solidFill>
                <a:latin typeface="Verdana"/>
                <a:cs typeface="Verdana"/>
              </a:rPr>
              <a:t>tera</a:t>
            </a:r>
            <a:r>
              <a:rPr sz="1800" b="1" spc="-60" dirty="0">
                <a:solidFill>
                  <a:srgbClr val="1F487C"/>
                </a:solidFill>
                <a:latin typeface="Verdana"/>
                <a:cs typeface="Verdana"/>
              </a:rPr>
              <a:t>pia</a:t>
            </a:r>
            <a:endParaRPr sz="18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75" dirty="0">
                <a:solidFill>
                  <a:srgbClr val="1F487C"/>
                </a:solidFill>
                <a:latin typeface="Verdana"/>
                <a:cs typeface="Verdana"/>
              </a:rPr>
              <a:t>avanzada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9690" y="1170178"/>
            <a:ext cx="559625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180" dirty="0">
                <a:latin typeface="Verdana"/>
                <a:cs typeface="Verdana"/>
              </a:rPr>
              <a:t>P</a:t>
            </a:r>
            <a:r>
              <a:rPr sz="1600" spc="-10" dirty="0">
                <a:latin typeface="Verdana"/>
                <a:cs typeface="Verdana"/>
              </a:rPr>
              <a:t>r</a:t>
            </a:r>
            <a:r>
              <a:rPr sz="1600" spc="-20" dirty="0">
                <a:latin typeface="Verdana"/>
                <a:cs typeface="Verdana"/>
              </a:rPr>
              <a:t>o</a:t>
            </a:r>
            <a:r>
              <a:rPr sz="1600" spc="10" dirty="0">
                <a:latin typeface="Verdana"/>
                <a:cs typeface="Verdana"/>
              </a:rPr>
              <a:t>ceso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15" dirty="0">
                <a:latin typeface="Verdana"/>
                <a:cs typeface="Verdana"/>
              </a:rPr>
              <a:t>clí</a:t>
            </a:r>
            <a:r>
              <a:rPr sz="1600" spc="35" dirty="0">
                <a:latin typeface="Verdana"/>
                <a:cs typeface="Verdana"/>
              </a:rPr>
              <a:t>nico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50" dirty="0">
                <a:latin typeface="Verdana"/>
                <a:cs typeface="Verdana"/>
              </a:rPr>
              <a:t>que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b="1" spc="-35" dirty="0">
                <a:latin typeface="Verdana"/>
                <a:cs typeface="Verdana"/>
              </a:rPr>
              <a:t>inc</a:t>
            </a:r>
            <a:r>
              <a:rPr sz="1600" b="1" spc="-95" dirty="0">
                <a:latin typeface="Verdana"/>
                <a:cs typeface="Verdana"/>
              </a:rPr>
              <a:t>o</a:t>
            </a:r>
            <a:r>
              <a:rPr sz="1600" b="1" spc="-75" dirty="0">
                <a:latin typeface="Verdana"/>
                <a:cs typeface="Verdana"/>
              </a:rPr>
              <a:t>r</a:t>
            </a:r>
            <a:r>
              <a:rPr sz="1600" b="1" spc="-70" dirty="0">
                <a:latin typeface="Verdana"/>
                <a:cs typeface="Verdana"/>
              </a:rPr>
              <a:t>pora</a:t>
            </a:r>
            <a:r>
              <a:rPr sz="1600" b="1" spc="-75" dirty="0">
                <a:latin typeface="Verdana"/>
                <a:cs typeface="Verdana"/>
              </a:rPr>
              <a:t> </a:t>
            </a:r>
            <a:r>
              <a:rPr sz="1600" b="1" spc="-60" dirty="0">
                <a:latin typeface="Verdana"/>
                <a:cs typeface="Verdana"/>
              </a:rPr>
              <a:t>datos</a:t>
            </a:r>
            <a:r>
              <a:rPr sz="1600" b="1" spc="-80" dirty="0">
                <a:latin typeface="Verdana"/>
                <a:cs typeface="Verdana"/>
              </a:rPr>
              <a:t> </a:t>
            </a:r>
            <a:r>
              <a:rPr sz="1600" b="1" spc="-35" dirty="0">
                <a:latin typeface="Verdana"/>
                <a:cs typeface="Verdana"/>
              </a:rPr>
              <a:t>genóm</a:t>
            </a:r>
            <a:r>
              <a:rPr sz="1600" b="1" spc="-55" dirty="0">
                <a:latin typeface="Verdana"/>
                <a:cs typeface="Verdana"/>
              </a:rPr>
              <a:t>icos</a:t>
            </a:r>
            <a:r>
              <a:rPr sz="1600" b="1" spc="-65" dirty="0">
                <a:latin typeface="Verdana"/>
                <a:cs typeface="Verdana"/>
              </a:rPr>
              <a:t> </a:t>
            </a:r>
            <a:r>
              <a:rPr sz="1600" b="1" spc="-30" dirty="0">
                <a:latin typeface="Verdana"/>
                <a:cs typeface="Verdana"/>
              </a:rPr>
              <a:t>de  </a:t>
            </a:r>
            <a:r>
              <a:rPr sz="1600" b="1" spc="-85" dirty="0">
                <a:latin typeface="Verdana"/>
                <a:cs typeface="Verdana"/>
              </a:rPr>
              <a:t>las</a:t>
            </a:r>
            <a:r>
              <a:rPr sz="1600" b="1" spc="-95" dirty="0">
                <a:latin typeface="Verdana"/>
                <a:cs typeface="Verdana"/>
              </a:rPr>
              <a:t> </a:t>
            </a:r>
            <a:r>
              <a:rPr sz="1600" b="1" spc="-70" dirty="0">
                <a:latin typeface="Verdana"/>
                <a:cs typeface="Verdana"/>
              </a:rPr>
              <a:t>personas</a:t>
            </a:r>
            <a:r>
              <a:rPr sz="1600" b="1" spc="-95" dirty="0">
                <a:latin typeface="Verdana"/>
                <a:cs typeface="Verdana"/>
              </a:rPr>
              <a:t> </a:t>
            </a:r>
            <a:r>
              <a:rPr sz="1600" b="1" spc="-90" dirty="0">
                <a:latin typeface="Verdana"/>
                <a:cs typeface="Verdana"/>
              </a:rPr>
              <a:t>y </a:t>
            </a:r>
            <a:r>
              <a:rPr sz="1600" b="1" spc="-75" dirty="0">
                <a:latin typeface="Verdana"/>
                <a:cs typeface="Verdana"/>
              </a:rPr>
              <a:t>los</a:t>
            </a:r>
            <a:r>
              <a:rPr sz="1600" b="1" spc="-90" dirty="0">
                <a:latin typeface="Verdana"/>
                <a:cs typeface="Verdana"/>
              </a:rPr>
              <a:t> </a:t>
            </a:r>
            <a:r>
              <a:rPr sz="1600" b="1" spc="-40" dirty="0">
                <a:latin typeface="Verdana"/>
                <a:cs typeface="Verdana"/>
              </a:rPr>
              <a:t>combina</a:t>
            </a:r>
            <a:r>
              <a:rPr sz="1600" b="1" spc="-95" dirty="0">
                <a:latin typeface="Verdana"/>
                <a:cs typeface="Verdana"/>
              </a:rPr>
              <a:t> </a:t>
            </a:r>
            <a:r>
              <a:rPr sz="1600" b="1" spc="5" dirty="0">
                <a:latin typeface="Verdana"/>
                <a:cs typeface="Verdana"/>
              </a:rPr>
              <a:t>c</a:t>
            </a:r>
            <a:r>
              <a:rPr sz="1600" b="1" spc="-45" dirty="0">
                <a:latin typeface="Verdana"/>
                <a:cs typeface="Verdana"/>
              </a:rPr>
              <a:t>on</a:t>
            </a:r>
            <a:r>
              <a:rPr sz="1600" b="1" spc="-95" dirty="0">
                <a:latin typeface="Verdana"/>
                <a:cs typeface="Verdana"/>
              </a:rPr>
              <a:t> </a:t>
            </a:r>
            <a:r>
              <a:rPr sz="1600" b="1" spc="-45" dirty="0">
                <a:latin typeface="Verdana"/>
                <a:cs typeface="Verdana"/>
              </a:rPr>
              <a:t>dat</a:t>
            </a:r>
            <a:r>
              <a:rPr sz="1600" b="1" spc="-60" dirty="0">
                <a:latin typeface="Verdana"/>
                <a:cs typeface="Verdana"/>
              </a:rPr>
              <a:t>o</a:t>
            </a:r>
            <a:r>
              <a:rPr sz="1600" b="1" spc="-105" dirty="0">
                <a:latin typeface="Verdana"/>
                <a:cs typeface="Verdana"/>
              </a:rPr>
              <a:t>s</a:t>
            </a:r>
            <a:r>
              <a:rPr sz="1600" b="1" spc="-80" dirty="0">
                <a:latin typeface="Verdana"/>
                <a:cs typeface="Verdana"/>
              </a:rPr>
              <a:t> </a:t>
            </a:r>
            <a:r>
              <a:rPr sz="1600" b="1" spc="-60" dirty="0">
                <a:latin typeface="Verdana"/>
                <a:cs typeface="Verdana"/>
              </a:rPr>
              <a:t>clínicos,  </a:t>
            </a:r>
            <a:r>
              <a:rPr sz="1600" b="1" spc="-65" dirty="0">
                <a:latin typeface="Verdana"/>
                <a:cs typeface="Verdana"/>
              </a:rPr>
              <a:t>radiológicos, </a:t>
            </a:r>
            <a:r>
              <a:rPr sz="1600" b="1" spc="-35" dirty="0">
                <a:latin typeface="Verdana"/>
                <a:cs typeface="Verdana"/>
              </a:rPr>
              <a:t>de </a:t>
            </a:r>
            <a:r>
              <a:rPr sz="1600" b="1" spc="-60" dirty="0">
                <a:latin typeface="Verdana"/>
                <a:cs typeface="Verdana"/>
              </a:rPr>
              <a:t>exposición </a:t>
            </a:r>
            <a:r>
              <a:rPr sz="1600" b="1" spc="-65" dirty="0">
                <a:latin typeface="Verdana"/>
                <a:cs typeface="Verdana"/>
              </a:rPr>
              <a:t>ambiental, </a:t>
            </a:r>
            <a:r>
              <a:rPr sz="1600" b="1" spc="-60" dirty="0">
                <a:latin typeface="Verdana"/>
                <a:cs typeface="Verdana"/>
              </a:rPr>
              <a:t>hábitos </a:t>
            </a:r>
            <a:r>
              <a:rPr sz="1600" b="1" spc="-35" dirty="0">
                <a:latin typeface="Verdana"/>
                <a:cs typeface="Verdana"/>
              </a:rPr>
              <a:t>de 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-90" dirty="0">
                <a:latin typeface="Verdana"/>
                <a:cs typeface="Verdana"/>
              </a:rPr>
              <a:t>v</a:t>
            </a:r>
            <a:r>
              <a:rPr sz="1600" b="1" spc="-85" dirty="0">
                <a:latin typeface="Verdana"/>
                <a:cs typeface="Verdana"/>
              </a:rPr>
              <a:t>ida,</a:t>
            </a:r>
            <a:r>
              <a:rPr sz="1600" b="1" spc="-70" dirty="0">
                <a:latin typeface="Verdana"/>
                <a:cs typeface="Verdana"/>
              </a:rPr>
              <a:t> </a:t>
            </a:r>
            <a:r>
              <a:rPr sz="1600" b="1" spc="-50" dirty="0">
                <a:latin typeface="Verdana"/>
                <a:cs typeface="Verdana"/>
              </a:rPr>
              <a:t>determ</a:t>
            </a:r>
            <a:r>
              <a:rPr sz="1600" b="1" spc="-60" dirty="0">
                <a:latin typeface="Verdana"/>
                <a:cs typeface="Verdana"/>
              </a:rPr>
              <a:t>inantes</a:t>
            </a:r>
            <a:r>
              <a:rPr sz="1600" b="1" spc="-65" dirty="0">
                <a:latin typeface="Verdana"/>
                <a:cs typeface="Verdana"/>
              </a:rPr>
              <a:t> </a:t>
            </a:r>
            <a:r>
              <a:rPr sz="1600" b="1" spc="-55" dirty="0">
                <a:latin typeface="Verdana"/>
                <a:cs typeface="Verdana"/>
              </a:rPr>
              <a:t>so</a:t>
            </a:r>
            <a:r>
              <a:rPr sz="1600" b="1" spc="-45" dirty="0">
                <a:latin typeface="Verdana"/>
                <a:cs typeface="Verdana"/>
              </a:rPr>
              <a:t>c</a:t>
            </a:r>
            <a:r>
              <a:rPr sz="1600" b="1" spc="-40" dirty="0">
                <a:latin typeface="Verdana"/>
                <a:cs typeface="Verdana"/>
              </a:rPr>
              <a:t>ioeconó</a:t>
            </a:r>
            <a:r>
              <a:rPr sz="1600" b="1" spc="-65" dirty="0">
                <a:latin typeface="Verdana"/>
                <a:cs typeface="Verdana"/>
              </a:rPr>
              <a:t>m</a:t>
            </a:r>
            <a:r>
              <a:rPr sz="1600" b="1" spc="-55" dirty="0">
                <a:latin typeface="Verdana"/>
                <a:cs typeface="Verdana"/>
              </a:rPr>
              <a:t>ico</a:t>
            </a:r>
            <a:r>
              <a:rPr sz="1600" b="1" spc="-40" dirty="0">
                <a:latin typeface="Verdana"/>
                <a:cs typeface="Verdana"/>
              </a:rPr>
              <a:t>s</a:t>
            </a:r>
            <a:r>
              <a:rPr sz="1600" spc="-245" dirty="0">
                <a:latin typeface="Verdana"/>
                <a:cs typeface="Verdana"/>
              </a:rPr>
              <a:t>,</a:t>
            </a:r>
            <a:r>
              <a:rPr sz="1600" spc="-100" dirty="0">
                <a:latin typeface="Verdana"/>
                <a:cs typeface="Verdana"/>
              </a:rPr>
              <a:t> </a:t>
            </a:r>
            <a:r>
              <a:rPr sz="1600" spc="-85" dirty="0">
                <a:latin typeface="Verdana"/>
                <a:cs typeface="Verdana"/>
              </a:rPr>
              <a:t>y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ot</a:t>
            </a:r>
            <a:r>
              <a:rPr sz="1600" spc="-10" dirty="0">
                <a:latin typeface="Verdana"/>
                <a:cs typeface="Verdana"/>
              </a:rPr>
              <a:t>r</a:t>
            </a:r>
            <a:r>
              <a:rPr sz="1600" spc="-15" dirty="0">
                <a:latin typeface="Verdana"/>
                <a:cs typeface="Verdana"/>
              </a:rPr>
              <a:t>os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30" dirty="0">
                <a:latin typeface="Verdana"/>
                <a:cs typeface="Verdana"/>
              </a:rPr>
              <a:t>d</a:t>
            </a:r>
            <a:r>
              <a:rPr sz="1600" spc="20" dirty="0">
                <a:latin typeface="Verdana"/>
                <a:cs typeface="Verdana"/>
              </a:rPr>
              <a:t>a</a:t>
            </a:r>
            <a:r>
              <a:rPr sz="1600" spc="-5" dirty="0">
                <a:latin typeface="Verdana"/>
                <a:cs typeface="Verdana"/>
              </a:rPr>
              <a:t>tos  </a:t>
            </a:r>
            <a:r>
              <a:rPr sz="1600" spc="-15" dirty="0">
                <a:latin typeface="Verdana"/>
                <a:cs typeface="Verdana"/>
              </a:rPr>
              <a:t>relevantes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para</a:t>
            </a:r>
            <a:r>
              <a:rPr sz="1600" spc="-105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salud,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50" dirty="0">
                <a:latin typeface="Verdana"/>
                <a:cs typeface="Verdana"/>
              </a:rPr>
              <a:t>con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el</a:t>
            </a:r>
            <a:r>
              <a:rPr sz="1600" spc="-14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objetivo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de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20" dirty="0">
                <a:latin typeface="Verdana"/>
                <a:cs typeface="Verdana"/>
              </a:rPr>
              <a:t>disponer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de </a:t>
            </a:r>
            <a:r>
              <a:rPr sz="1600" spc="-550" dirty="0">
                <a:latin typeface="Verdana"/>
                <a:cs typeface="Verdana"/>
              </a:rPr>
              <a:t> </a:t>
            </a:r>
            <a:r>
              <a:rPr sz="1600" b="1" spc="-55" dirty="0">
                <a:latin typeface="Verdana"/>
                <a:cs typeface="Verdana"/>
              </a:rPr>
              <a:t>información</a:t>
            </a:r>
            <a:r>
              <a:rPr sz="1600" b="1" spc="-65" dirty="0">
                <a:latin typeface="Verdana"/>
                <a:cs typeface="Verdana"/>
              </a:rPr>
              <a:t> </a:t>
            </a:r>
            <a:r>
              <a:rPr sz="1600" b="1" spc="-70" dirty="0">
                <a:latin typeface="Verdana"/>
                <a:cs typeface="Verdana"/>
              </a:rPr>
              <a:t>más</a:t>
            </a:r>
            <a:r>
              <a:rPr sz="1600" b="1" spc="-90" dirty="0">
                <a:latin typeface="Verdana"/>
                <a:cs typeface="Verdana"/>
              </a:rPr>
              <a:t> </a:t>
            </a:r>
            <a:r>
              <a:rPr sz="1600" b="1" spc="-65" dirty="0">
                <a:latin typeface="Verdana"/>
                <a:cs typeface="Verdana"/>
              </a:rPr>
              <a:t>precisa</a:t>
            </a:r>
            <a:r>
              <a:rPr sz="1600" b="1" spc="-100" dirty="0">
                <a:latin typeface="Verdana"/>
                <a:cs typeface="Verdana"/>
              </a:rPr>
              <a:t> </a:t>
            </a:r>
            <a:r>
              <a:rPr sz="1600" b="1" spc="-60" dirty="0">
                <a:latin typeface="Verdana"/>
                <a:cs typeface="Verdana"/>
              </a:rPr>
              <a:t>e</a:t>
            </a:r>
            <a:r>
              <a:rPr sz="1600" b="1" spc="-90" dirty="0">
                <a:latin typeface="Verdana"/>
                <a:cs typeface="Verdana"/>
              </a:rPr>
              <a:t> </a:t>
            </a:r>
            <a:r>
              <a:rPr sz="1600" b="1" spc="-55" dirty="0">
                <a:latin typeface="Verdana"/>
                <a:cs typeface="Verdana"/>
              </a:rPr>
              <a:t>integrada</a:t>
            </a:r>
            <a:r>
              <a:rPr sz="1600" b="1" spc="-50" dirty="0">
                <a:latin typeface="Verdana"/>
                <a:cs typeface="Verdana"/>
              </a:rPr>
              <a:t> </a:t>
            </a:r>
            <a:r>
              <a:rPr sz="1600" spc="-5" dirty="0">
                <a:latin typeface="Verdana"/>
                <a:cs typeface="Verdana"/>
              </a:rPr>
              <a:t>para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35" dirty="0">
                <a:latin typeface="Verdana"/>
                <a:cs typeface="Verdana"/>
              </a:rPr>
              <a:t>toma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de </a:t>
            </a:r>
            <a:r>
              <a:rPr sz="1600" spc="-550" dirty="0">
                <a:latin typeface="Verdana"/>
                <a:cs typeface="Verdana"/>
              </a:rPr>
              <a:t> </a:t>
            </a:r>
            <a:r>
              <a:rPr sz="1600" spc="45" dirty="0">
                <a:latin typeface="Verdana"/>
                <a:cs typeface="Verdana"/>
              </a:rPr>
              <a:t>d</a:t>
            </a:r>
            <a:r>
              <a:rPr sz="1600" spc="35" dirty="0">
                <a:latin typeface="Verdana"/>
                <a:cs typeface="Verdana"/>
              </a:rPr>
              <a:t>e</a:t>
            </a:r>
            <a:r>
              <a:rPr sz="1600" spc="-5" dirty="0">
                <a:latin typeface="Verdana"/>
                <a:cs typeface="Verdana"/>
              </a:rPr>
              <a:t>cisi</a:t>
            </a:r>
            <a:r>
              <a:rPr sz="1600" spc="45" dirty="0">
                <a:latin typeface="Verdana"/>
                <a:cs typeface="Verdana"/>
              </a:rPr>
              <a:t>o</a:t>
            </a:r>
            <a:r>
              <a:rPr sz="1600" spc="40" dirty="0">
                <a:latin typeface="Verdana"/>
                <a:cs typeface="Verdana"/>
              </a:rPr>
              <a:t>n</a:t>
            </a:r>
            <a:r>
              <a:rPr sz="1600" spc="-25" dirty="0">
                <a:latin typeface="Verdana"/>
                <a:cs typeface="Verdana"/>
              </a:rPr>
              <a:t>es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s</a:t>
            </a:r>
            <a:r>
              <a:rPr sz="1600" spc="-20" dirty="0">
                <a:latin typeface="Verdana"/>
                <a:cs typeface="Verdana"/>
              </a:rPr>
              <a:t>o</a:t>
            </a:r>
            <a:r>
              <a:rPr sz="1600" spc="25" dirty="0">
                <a:latin typeface="Verdana"/>
                <a:cs typeface="Verdana"/>
              </a:rPr>
              <a:t>b</a:t>
            </a:r>
            <a:r>
              <a:rPr sz="1600" spc="5" dirty="0">
                <a:latin typeface="Verdana"/>
                <a:cs typeface="Verdana"/>
              </a:rPr>
              <a:t>r</a:t>
            </a:r>
            <a:r>
              <a:rPr sz="1600" spc="10" dirty="0">
                <a:latin typeface="Verdana"/>
                <a:cs typeface="Verdana"/>
              </a:rPr>
              <a:t>e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s</a:t>
            </a:r>
            <a:r>
              <a:rPr sz="1600" spc="-50" dirty="0">
                <a:latin typeface="Verdana"/>
                <a:cs typeface="Verdana"/>
              </a:rPr>
              <a:t>a</a:t>
            </a:r>
            <a:r>
              <a:rPr sz="1600" spc="15" dirty="0">
                <a:latin typeface="Verdana"/>
                <a:cs typeface="Verdana"/>
              </a:rPr>
              <a:t>l</a:t>
            </a:r>
            <a:r>
              <a:rPr sz="1600" spc="40" dirty="0">
                <a:latin typeface="Verdana"/>
                <a:cs typeface="Verdana"/>
              </a:rPr>
              <a:t>u</a:t>
            </a:r>
            <a:r>
              <a:rPr sz="1600" spc="85" dirty="0">
                <a:latin typeface="Verdana"/>
                <a:cs typeface="Verdana"/>
              </a:rPr>
              <a:t>d</a:t>
            </a:r>
            <a:r>
              <a:rPr sz="1600" spc="-125" dirty="0">
                <a:latin typeface="Verdana"/>
                <a:cs typeface="Verdana"/>
              </a:rPr>
              <a:t> </a:t>
            </a:r>
            <a:r>
              <a:rPr sz="1600" spc="20" dirty="0">
                <a:latin typeface="Verdana"/>
                <a:cs typeface="Verdana"/>
              </a:rPr>
              <a:t>individ</a:t>
            </a:r>
            <a:r>
              <a:rPr sz="1600" spc="35" dirty="0">
                <a:latin typeface="Verdana"/>
                <a:cs typeface="Verdana"/>
              </a:rPr>
              <a:t>u</a:t>
            </a:r>
            <a:r>
              <a:rPr sz="1600" spc="-30" dirty="0">
                <a:latin typeface="Verdana"/>
                <a:cs typeface="Verdana"/>
              </a:rPr>
              <a:t>a</a:t>
            </a:r>
            <a:r>
              <a:rPr sz="1600" spc="-10" dirty="0">
                <a:latin typeface="Verdana"/>
                <a:cs typeface="Verdana"/>
              </a:rPr>
              <a:t>l</a:t>
            </a:r>
            <a:r>
              <a:rPr sz="1600" spc="-145" dirty="0">
                <a:latin typeface="Verdana"/>
                <a:cs typeface="Verdana"/>
              </a:rPr>
              <a:t> </a:t>
            </a:r>
            <a:r>
              <a:rPr sz="1600" spc="-85" dirty="0">
                <a:latin typeface="Verdana"/>
                <a:cs typeface="Verdana"/>
              </a:rPr>
              <a:t>y</a:t>
            </a:r>
            <a:r>
              <a:rPr sz="1600" spc="-130" dirty="0">
                <a:latin typeface="Verdana"/>
                <a:cs typeface="Verdana"/>
              </a:rPr>
              <a:t> </a:t>
            </a:r>
            <a:r>
              <a:rPr sz="1600" spc="-15" dirty="0">
                <a:latin typeface="Verdana"/>
                <a:cs typeface="Verdana"/>
              </a:rPr>
              <a:t>la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-35" dirty="0">
                <a:latin typeface="Verdana"/>
                <a:cs typeface="Verdana"/>
              </a:rPr>
              <a:t>s</a:t>
            </a:r>
            <a:r>
              <a:rPr sz="1600" spc="-50" dirty="0">
                <a:latin typeface="Verdana"/>
                <a:cs typeface="Verdana"/>
              </a:rPr>
              <a:t>a</a:t>
            </a:r>
            <a:r>
              <a:rPr sz="1600" spc="15" dirty="0">
                <a:latin typeface="Verdana"/>
                <a:cs typeface="Verdana"/>
              </a:rPr>
              <a:t>l</a:t>
            </a:r>
            <a:r>
              <a:rPr sz="1600" spc="40" dirty="0">
                <a:latin typeface="Verdana"/>
                <a:cs typeface="Verdana"/>
              </a:rPr>
              <a:t>u</a:t>
            </a:r>
            <a:r>
              <a:rPr sz="1600" spc="85" dirty="0">
                <a:latin typeface="Verdana"/>
                <a:cs typeface="Verdana"/>
              </a:rPr>
              <a:t>d</a:t>
            </a:r>
            <a:r>
              <a:rPr sz="1600" spc="-135" dirty="0">
                <a:latin typeface="Verdana"/>
                <a:cs typeface="Verdana"/>
              </a:rPr>
              <a:t> </a:t>
            </a:r>
            <a:r>
              <a:rPr sz="1600" spc="40" dirty="0">
                <a:latin typeface="Verdana"/>
                <a:cs typeface="Verdana"/>
              </a:rPr>
              <a:t>públi</a:t>
            </a:r>
            <a:r>
              <a:rPr sz="1600" spc="-70" dirty="0">
                <a:latin typeface="Verdana"/>
                <a:cs typeface="Verdana"/>
              </a:rPr>
              <a:t>ca.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/>
          <p:nvPr/>
        </p:nvGrpSpPr>
        <p:grpSpPr>
          <a:xfrm>
            <a:off x="0" y="865911"/>
            <a:ext cx="9298403" cy="4607332"/>
            <a:chOff x="-117883" y="3111809"/>
            <a:chExt cx="18596805" cy="9214663"/>
          </a:xfrm>
        </p:grpSpPr>
        <p:grpSp>
          <p:nvGrpSpPr>
            <p:cNvPr id="7" name="Grupo 6"/>
            <p:cNvGrpSpPr/>
            <p:nvPr/>
          </p:nvGrpSpPr>
          <p:grpSpPr>
            <a:xfrm>
              <a:off x="9256735" y="5134071"/>
              <a:ext cx="5740716" cy="5509281"/>
              <a:chOff x="5656583" y="111098"/>
              <a:chExt cx="2648285" cy="2648285"/>
            </a:xfrm>
          </p:grpSpPr>
          <p:sp>
            <p:nvSpPr>
              <p:cNvPr id="8" name="Elipse 7"/>
              <p:cNvSpPr/>
              <p:nvPr/>
            </p:nvSpPr>
            <p:spPr>
              <a:xfrm>
                <a:off x="5656583" y="111098"/>
                <a:ext cx="2648285" cy="2648285"/>
              </a:xfrm>
              <a:prstGeom prst="ellipse">
                <a:avLst/>
              </a:prstGeom>
              <a:noFill/>
              <a:ln w="12700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Elipse 4"/>
              <p:cNvSpPr txBox="1"/>
              <p:nvPr/>
            </p:nvSpPr>
            <p:spPr>
              <a:xfrm>
                <a:off x="6038466" y="496913"/>
                <a:ext cx="1872621" cy="1872621"/>
              </a:xfrm>
              <a:prstGeom prst="rect">
                <a:avLst/>
              </a:prstGeom>
              <a:ln w="127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1115" tIns="31115" rIns="31115" bIns="31115" numCol="1" spcCol="1270" anchor="ctr" anchorCtr="0">
                <a:noAutofit/>
              </a:bodyPr>
              <a:lstStyle/>
              <a:p>
                <a:pPr algn="ctr" defTabSz="108902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2450" b="1" dirty="0">
                    <a:solidFill>
                      <a:srgbClr val="002060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IMPACTOS PERTE SALUD DE VANGUARDIA</a:t>
                </a:r>
              </a:p>
            </p:txBody>
          </p:sp>
        </p:grp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665" y="10728218"/>
              <a:ext cx="1130132" cy="1130132"/>
            </a:xfrm>
            <a:prstGeom prst="rect">
              <a:avLst/>
            </a:prstGeom>
            <a:ln w="12700">
              <a:noFill/>
            </a:ln>
          </p:spPr>
        </p:pic>
        <p:grpSp>
          <p:nvGrpSpPr>
            <p:cNvPr id="19" name="Grupo 18"/>
            <p:cNvGrpSpPr/>
            <p:nvPr/>
          </p:nvGrpSpPr>
          <p:grpSpPr>
            <a:xfrm>
              <a:off x="5808723" y="3139886"/>
              <a:ext cx="3707801" cy="9186586"/>
              <a:chOff x="5808723" y="3139886"/>
              <a:chExt cx="3707801" cy="9186586"/>
            </a:xfrm>
          </p:grpSpPr>
          <p:sp>
            <p:nvSpPr>
              <p:cNvPr id="14" name="Elipse 13"/>
              <p:cNvSpPr/>
              <p:nvPr/>
            </p:nvSpPr>
            <p:spPr>
              <a:xfrm>
                <a:off x="5808723" y="6587531"/>
                <a:ext cx="2081127" cy="2030975"/>
              </a:xfrm>
              <a:prstGeom prst="ellipse">
                <a:avLst/>
              </a:prstGeom>
              <a:noFill/>
              <a:ln w="12700" cmpd="sng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Elipse 14"/>
              <p:cNvSpPr/>
              <p:nvPr/>
            </p:nvSpPr>
            <p:spPr>
              <a:xfrm>
                <a:off x="7192807" y="10295497"/>
                <a:ext cx="2081127" cy="2030975"/>
              </a:xfrm>
              <a:prstGeom prst="ellipse">
                <a:avLst/>
              </a:prstGeom>
              <a:noFill/>
              <a:ln w="12700" cmpd="sng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Elipse 16"/>
              <p:cNvSpPr/>
              <p:nvPr/>
            </p:nvSpPr>
            <p:spPr>
              <a:xfrm>
                <a:off x="7435397" y="3139886"/>
                <a:ext cx="2081127" cy="2030975"/>
              </a:xfrm>
              <a:prstGeom prst="ellipse">
                <a:avLst/>
              </a:prstGeom>
              <a:noFill/>
              <a:ln w="12700" cmpd="sng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grpSp>
          <p:nvGrpSpPr>
            <p:cNvPr id="20" name="Grupo 19"/>
            <p:cNvGrpSpPr/>
            <p:nvPr/>
          </p:nvGrpSpPr>
          <p:grpSpPr>
            <a:xfrm rot="10800000">
              <a:off x="14886260" y="3111809"/>
              <a:ext cx="3592662" cy="9134216"/>
              <a:chOff x="6217278" y="2823214"/>
              <a:chExt cx="3592662" cy="9134216"/>
            </a:xfrm>
          </p:grpSpPr>
          <p:sp>
            <p:nvSpPr>
              <p:cNvPr id="21" name="Elipse 20"/>
              <p:cNvSpPr/>
              <p:nvPr/>
            </p:nvSpPr>
            <p:spPr>
              <a:xfrm>
                <a:off x="6217278" y="6650389"/>
                <a:ext cx="2081127" cy="2030975"/>
              </a:xfrm>
              <a:prstGeom prst="ellipse">
                <a:avLst/>
              </a:prstGeom>
              <a:noFill/>
              <a:ln w="12700" cmpd="sng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Elipse 21"/>
              <p:cNvSpPr/>
              <p:nvPr/>
            </p:nvSpPr>
            <p:spPr>
              <a:xfrm>
                <a:off x="7728813" y="9926455"/>
                <a:ext cx="2081127" cy="2030975"/>
              </a:xfrm>
              <a:prstGeom prst="ellipse">
                <a:avLst/>
              </a:prstGeom>
              <a:noFill/>
              <a:ln w="12700" cmpd="sng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Elipse 22"/>
              <p:cNvSpPr/>
              <p:nvPr/>
            </p:nvSpPr>
            <p:spPr>
              <a:xfrm>
                <a:off x="7485501" y="2823214"/>
                <a:ext cx="2081127" cy="2030975"/>
              </a:xfrm>
              <a:prstGeom prst="ellipse">
                <a:avLst/>
              </a:prstGeom>
              <a:noFill/>
              <a:ln w="12700" cmpd="sng">
                <a:solidFill>
                  <a:srgbClr val="002060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cxnSp>
          <p:nvCxnSpPr>
            <p:cNvPr id="34" name="Conector recto 33"/>
            <p:cNvCxnSpPr/>
            <p:nvPr/>
          </p:nvCxnSpPr>
          <p:spPr>
            <a:xfrm flipH="1">
              <a:off x="8960198" y="10157459"/>
              <a:ext cx="406593" cy="41212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/>
            <p:cNvCxnSpPr/>
            <p:nvPr/>
          </p:nvCxnSpPr>
          <p:spPr>
            <a:xfrm flipH="1">
              <a:off x="7891548" y="7603019"/>
              <a:ext cx="58441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/>
            <p:cNvCxnSpPr/>
            <p:nvPr/>
          </p:nvCxnSpPr>
          <p:spPr>
            <a:xfrm>
              <a:off x="9176291" y="4908347"/>
              <a:ext cx="381000" cy="361616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/>
            <p:cNvCxnSpPr>
              <a:endCxn id="23" idx="5"/>
            </p:cNvCxnSpPr>
            <p:nvPr/>
          </p:nvCxnSpPr>
          <p:spPr>
            <a:xfrm>
              <a:off x="14976116" y="10034242"/>
              <a:ext cx="458230" cy="478237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/>
            <p:cNvCxnSpPr/>
            <p:nvPr/>
          </p:nvCxnSpPr>
          <p:spPr>
            <a:xfrm flipH="1">
              <a:off x="15813383" y="7403362"/>
              <a:ext cx="584412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recto 41"/>
            <p:cNvCxnSpPr/>
            <p:nvPr/>
          </p:nvCxnSpPr>
          <p:spPr>
            <a:xfrm flipH="1">
              <a:off x="14772820" y="4857834"/>
              <a:ext cx="406593" cy="412129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Elipse 42"/>
            <p:cNvSpPr/>
            <p:nvPr/>
          </p:nvSpPr>
          <p:spPr>
            <a:xfrm>
              <a:off x="8413811" y="4256011"/>
              <a:ext cx="7364068" cy="7214659"/>
            </a:xfrm>
            <a:prstGeom prst="ellipse">
              <a:avLst/>
            </a:prstGeom>
            <a:noFill/>
            <a:ln w="12700">
              <a:solidFill>
                <a:srgbClr val="00206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/>
            </a:p>
          </p:txBody>
        </p:sp>
        <p:sp>
          <p:nvSpPr>
            <p:cNvPr id="45" name="Rectángulo redondeado 44"/>
            <p:cNvSpPr/>
            <p:nvPr/>
          </p:nvSpPr>
          <p:spPr>
            <a:xfrm>
              <a:off x="769892" y="3174245"/>
              <a:ext cx="6523892" cy="1378032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ES" sz="1700" b="1" dirty="0">
                  <a:solidFill>
                    <a:srgbClr val="00206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La transformación de la cadena de valor y fortalecimiento del tejido industrial</a:t>
              </a:r>
            </a:p>
          </p:txBody>
        </p:sp>
        <p:pic>
          <p:nvPicPr>
            <p:cNvPr id="46" name="Imagen 4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7112" y="3484785"/>
              <a:ext cx="1218895" cy="1218895"/>
            </a:xfrm>
            <a:prstGeom prst="rect">
              <a:avLst/>
            </a:prstGeom>
            <a:ln w="12700">
              <a:noFill/>
            </a:ln>
          </p:spPr>
        </p:pic>
        <p:sp>
          <p:nvSpPr>
            <p:cNvPr id="47" name="Rectángulo redondeado 46"/>
            <p:cNvSpPr/>
            <p:nvPr/>
          </p:nvSpPr>
          <p:spPr>
            <a:xfrm>
              <a:off x="-117883" y="6914002"/>
              <a:ext cx="5935765" cy="1378032"/>
            </a:xfrm>
            <a:prstGeom prst="round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s-ES" sz="1700" b="1" dirty="0">
                  <a:solidFill>
                    <a:srgbClr val="00206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La aplicación de tecnologías digitales ofrecerá atención personalizada y adaptada</a:t>
              </a:r>
            </a:p>
          </p:txBody>
        </p:sp>
      </p:grpSp>
      <p:pic>
        <p:nvPicPr>
          <p:cNvPr id="49" name="Imagen 4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151" y="2724650"/>
            <a:ext cx="660976" cy="660976"/>
          </a:xfrm>
          <a:prstGeom prst="rect">
            <a:avLst/>
          </a:prstGeom>
        </p:spPr>
      </p:pic>
      <p:sp>
        <p:nvSpPr>
          <p:cNvPr id="50" name="Rectángulo redondeado 49"/>
          <p:cNvSpPr/>
          <p:nvPr/>
        </p:nvSpPr>
        <p:spPr>
          <a:xfrm>
            <a:off x="558117" y="5102545"/>
            <a:ext cx="2967883" cy="6890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17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 atención primaria y comunitaria será integral, accesible, de calidad y equitativa</a:t>
            </a:r>
          </a:p>
        </p:txBody>
      </p:sp>
      <p:sp>
        <p:nvSpPr>
          <p:cNvPr id="55" name="Rectángulo redondeado 54"/>
          <p:cNvSpPr/>
          <p:nvPr/>
        </p:nvSpPr>
        <p:spPr>
          <a:xfrm>
            <a:off x="8604988" y="1337244"/>
            <a:ext cx="3261946" cy="6890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ES" sz="17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El SNS español como referente mundial en Medicina Personalizada de Precisión</a:t>
            </a:r>
          </a:p>
        </p:txBody>
      </p:sp>
      <p:sp>
        <p:nvSpPr>
          <p:cNvPr id="56" name="Rectángulo redondeado 55"/>
          <p:cNvSpPr/>
          <p:nvPr/>
        </p:nvSpPr>
        <p:spPr>
          <a:xfrm>
            <a:off x="9297460" y="3127819"/>
            <a:ext cx="2894541" cy="6890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ES" sz="17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Colaboración publico-privada como herramienta en el desarrollo de I+D+i</a:t>
            </a:r>
          </a:p>
          <a:p>
            <a:pPr marL="228600" lvl="3" indent="-228600">
              <a:buFont typeface="Wingdings" panose="05000000000000000000" pitchFamily="2" charset="2"/>
              <a:buChar char="ü"/>
            </a:pPr>
            <a:r>
              <a:rPr lang="es-ES" sz="12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Desarrollo, autorización y comercialización de medicamentos de terapias avanzas</a:t>
            </a:r>
          </a:p>
        </p:txBody>
      </p:sp>
      <p:sp>
        <p:nvSpPr>
          <p:cNvPr id="57" name="Rectángulo redondeado 56"/>
          <p:cNvSpPr/>
          <p:nvPr/>
        </p:nvSpPr>
        <p:spPr>
          <a:xfrm>
            <a:off x="8719179" y="5128735"/>
            <a:ext cx="3261946" cy="6890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ES" sz="17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Innovación biomédica alrededor del SNS como motor del cambio del modelo productivo</a:t>
            </a:r>
          </a:p>
        </p:txBody>
      </p:sp>
      <p:pic>
        <p:nvPicPr>
          <p:cNvPr id="58" name="Imagen 5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491" y="1085923"/>
            <a:ext cx="575463" cy="575463"/>
          </a:xfrm>
          <a:prstGeom prst="rect">
            <a:avLst/>
          </a:prstGeom>
        </p:spPr>
      </p:pic>
      <p:pic>
        <p:nvPicPr>
          <p:cNvPr id="60" name="Imagen 5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445" y="2706732"/>
            <a:ext cx="662845" cy="662845"/>
          </a:xfrm>
          <a:prstGeom prst="rect">
            <a:avLst/>
          </a:prstGeom>
        </p:spPr>
      </p:pic>
      <p:pic>
        <p:nvPicPr>
          <p:cNvPr id="61" name="Imagen 6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911" y="4541060"/>
            <a:ext cx="758154" cy="75815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EED9876-333B-489B-BBE1-568116CF9D9F}"/>
              </a:ext>
            </a:extLst>
          </p:cNvPr>
          <p:cNvSpPr/>
          <p:nvPr/>
        </p:nvSpPr>
        <p:spPr>
          <a:xfrm>
            <a:off x="1603841" y="-242085"/>
            <a:ext cx="291358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es-ES" dirty="0"/>
            </a:br>
            <a:br>
              <a:rPr lang="es-ES" dirty="0"/>
            </a:b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dirty="0"/>
            </a:br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FC8A273-7496-4211-A26A-92603384FA8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47022" y="6074583"/>
            <a:ext cx="199975" cy="286621"/>
          </a:xfrm>
        </p:spPr>
        <p:txBody>
          <a:bodyPr/>
          <a:lstStyle/>
          <a:p>
            <a:fld id="{00000000-1234-1234-1234-123412341234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645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9EBF6-3F18-4B08-8D49-8967625292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7626" y="4491703"/>
            <a:ext cx="10515600" cy="26035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EFDB4D-51ED-451B-9CA1-CCFA849D0BA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780127"/>
            <a:ext cx="10515600" cy="107817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s-ES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Adónde queremos ir con el PERTE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8749B7-7CD6-4CCF-AC20-8029AFBB03C5}"/>
              </a:ext>
            </a:extLst>
          </p:cNvPr>
          <p:cNvSpPr txBox="1">
            <a:spLocks/>
          </p:cNvSpPr>
          <p:nvPr/>
        </p:nvSpPr>
        <p:spPr>
          <a:xfrm>
            <a:off x="1526458" y="110016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endParaRPr lang="es-E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4F2BFEC-3741-4FF7-84C2-BF4E7CA62D4E}"/>
              </a:ext>
            </a:extLst>
          </p:cNvPr>
          <p:cNvSpPr txBox="1">
            <a:spLocks/>
          </p:cNvSpPr>
          <p:nvPr/>
        </p:nvSpPr>
        <p:spPr>
          <a:xfrm>
            <a:off x="6844094" y="-31093"/>
            <a:ext cx="4136192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br>
              <a:rPr lang="es-ES" dirty="0"/>
            </a:br>
            <a:br>
              <a:rPr lang="es-ES" dirty="0"/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INTRODUCCIÓN. La Salud de Vanguardia como prioridad estratégica del Gobierno</a:t>
            </a:r>
          </a:p>
        </p:txBody>
      </p:sp>
      <p:sp>
        <p:nvSpPr>
          <p:cNvPr id="26" name="Marcador de contenido 2">
            <a:extLst>
              <a:ext uri="{FF2B5EF4-FFF2-40B4-BE49-F238E27FC236}">
                <a16:creationId xmlns:a16="http://schemas.microsoft.com/office/drawing/2014/main" id="{91EDFD02-D410-4206-9E8C-8E8D26E4C5A4}"/>
              </a:ext>
            </a:extLst>
          </p:cNvPr>
          <p:cNvSpPr txBox="1">
            <a:spLocks/>
          </p:cNvSpPr>
          <p:nvPr/>
        </p:nvSpPr>
        <p:spPr>
          <a:xfrm>
            <a:off x="1345328" y="1564000"/>
            <a:ext cx="10515600" cy="4017716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2400" b="1" kern="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</a:t>
            </a:r>
            <a:r>
              <a:rPr lang="es-ES" sz="2400" b="1" kern="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acia una Medicina Personalizada de Precisión</a:t>
            </a:r>
            <a:r>
              <a:rPr lang="es-ES" sz="2400" kern="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: </a:t>
            </a:r>
            <a:r>
              <a:rPr lang="es-ES" sz="1800" kern="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incorporación de desarrollos biotecnológicos</a:t>
            </a:r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  <a:sym typeface="Wingdings" panose="05000000000000000000" pitchFamily="2" charset="2"/>
            </a:endParaRPr>
          </a:p>
          <a:p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s-ES" sz="2400" b="1" kern="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Hacia </a:t>
            </a:r>
            <a:r>
              <a:rPr lang="es-ES" sz="2400" b="1" kern="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una Salud digital</a:t>
            </a:r>
            <a:r>
              <a:rPr lang="es-ES" sz="2400" kern="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: </a:t>
            </a:r>
            <a:r>
              <a:rPr lang="es-ES" sz="1800" kern="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incorporación de capacidades tecnológicas y digitales para la prevención, el diagnostico, tratamiento</a:t>
            </a:r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  <a:sym typeface="Wingdings" panose="05000000000000000000" pitchFamily="2" charset="2"/>
            </a:endParaRPr>
          </a:p>
          <a:p>
            <a:r>
              <a:rPr lang="es-ES" sz="2400" b="1" kern="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Hacia una industria innovadora y menos dependiente tecnológicamente</a:t>
            </a:r>
            <a:r>
              <a:rPr lang="es-ES" sz="2400" kern="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: </a:t>
            </a:r>
            <a:r>
              <a:rPr lang="es-ES" sz="1800" kern="0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transferencia industrial del conocimiento científico y la I+D+I generada en el sistema sanitario (terapias avanzadas y medicamentos emergentes)</a:t>
            </a:r>
          </a:p>
          <a:p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s-ES" sz="2400" b="1" kern="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Hacia un sistema sanitario con mayores y mejores capacidades y de mayor competitividad</a:t>
            </a:r>
          </a:p>
          <a:p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sz="2400" kern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kern="0" dirty="0"/>
          </a:p>
        </p:txBody>
      </p:sp>
      <p:pic>
        <p:nvPicPr>
          <p:cNvPr id="27" name="Gráfico 26" descr="Nube de sincronización">
            <a:extLst>
              <a:ext uri="{FF2B5EF4-FFF2-40B4-BE49-F238E27FC236}">
                <a16:creationId xmlns:a16="http://schemas.microsoft.com/office/drawing/2014/main" id="{4EA215FC-840C-49DE-87CA-799977AC38E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81" y="2291205"/>
            <a:ext cx="864437" cy="864437"/>
          </a:xfrm>
          <a:prstGeom prst="rect">
            <a:avLst/>
          </a:prstGeom>
        </p:spPr>
      </p:pic>
      <p:pic>
        <p:nvPicPr>
          <p:cNvPr id="29" name="Gráfico 28" descr="Fábrica">
            <a:extLst>
              <a:ext uri="{FF2B5EF4-FFF2-40B4-BE49-F238E27FC236}">
                <a16:creationId xmlns:a16="http://schemas.microsoft.com/office/drawing/2014/main" id="{43F7CBAC-95CD-4927-9F2D-DDD47CF5BC2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18" y="3256600"/>
            <a:ext cx="914400" cy="914400"/>
          </a:xfrm>
          <a:prstGeom prst="rect">
            <a:avLst/>
          </a:prstGeom>
        </p:spPr>
      </p:pic>
      <p:sp>
        <p:nvSpPr>
          <p:cNvPr id="38" name="Gráfico 20" descr="Cerebro en cabeza">
            <a:extLst>
              <a:ext uri="{FF2B5EF4-FFF2-40B4-BE49-F238E27FC236}">
                <a16:creationId xmlns:a16="http://schemas.microsoft.com/office/drawing/2014/main" id="{9C3912EB-C022-4412-906B-31224909E839}"/>
              </a:ext>
            </a:extLst>
          </p:cNvPr>
          <p:cNvSpPr/>
          <p:nvPr/>
        </p:nvSpPr>
        <p:spPr>
          <a:xfrm>
            <a:off x="536544" y="1429093"/>
            <a:ext cx="587558" cy="594471"/>
          </a:xfrm>
          <a:custGeom>
            <a:avLst/>
            <a:gdLst>
              <a:gd name="connsiteX0" fmla="*/ 371826 w 553265"/>
              <a:gd name="connsiteY0" fmla="*/ 240654 h 586960"/>
              <a:gd name="connsiteX1" fmla="*/ 299445 w 553265"/>
              <a:gd name="connsiteY1" fmla="*/ 240654 h 586960"/>
              <a:gd name="connsiteX2" fmla="*/ 243330 w 553265"/>
              <a:gd name="connsiteY2" fmla="*/ 290546 h 586960"/>
              <a:gd name="connsiteX3" fmla="*/ 243330 w 553265"/>
              <a:gd name="connsiteY3" fmla="*/ 344840 h 586960"/>
              <a:gd name="connsiteX4" fmla="*/ 206733 w 553265"/>
              <a:gd name="connsiteY4" fmla="*/ 344840 h 586960"/>
              <a:gd name="connsiteX5" fmla="*/ 206733 w 553265"/>
              <a:gd name="connsiteY5" fmla="*/ 301551 h 586960"/>
              <a:gd name="connsiteX6" fmla="*/ 195347 w 553265"/>
              <a:gd name="connsiteY6" fmla="*/ 253861 h 586960"/>
              <a:gd name="connsiteX7" fmla="*/ 170949 w 553265"/>
              <a:gd name="connsiteY7" fmla="*/ 234784 h 586960"/>
              <a:gd name="connsiteX8" fmla="*/ 153057 w 553265"/>
              <a:gd name="connsiteY8" fmla="*/ 220844 h 586960"/>
              <a:gd name="connsiteX9" fmla="*/ 147365 w 553265"/>
              <a:gd name="connsiteY9" fmla="*/ 210572 h 586960"/>
              <a:gd name="connsiteX10" fmla="*/ 177455 w 553265"/>
              <a:gd name="connsiteY10" fmla="*/ 206904 h 586960"/>
              <a:gd name="connsiteX11" fmla="*/ 186401 w 553265"/>
              <a:gd name="connsiteY11" fmla="*/ 199567 h 586960"/>
              <a:gd name="connsiteX12" fmla="*/ 179895 w 553265"/>
              <a:gd name="connsiteY12" fmla="*/ 190029 h 586960"/>
              <a:gd name="connsiteX13" fmla="*/ 142485 w 553265"/>
              <a:gd name="connsiteY13" fmla="*/ 193697 h 586960"/>
              <a:gd name="connsiteX14" fmla="*/ 141672 w 553265"/>
              <a:gd name="connsiteY14" fmla="*/ 190029 h 586960"/>
              <a:gd name="connsiteX15" fmla="*/ 144112 w 553265"/>
              <a:gd name="connsiteY15" fmla="*/ 170219 h 586960"/>
              <a:gd name="connsiteX16" fmla="*/ 182335 w 553265"/>
              <a:gd name="connsiteY16" fmla="*/ 143072 h 586960"/>
              <a:gd name="connsiteX17" fmla="*/ 192094 w 553265"/>
              <a:gd name="connsiteY17" fmla="*/ 140871 h 586960"/>
              <a:gd name="connsiteX18" fmla="*/ 194534 w 553265"/>
              <a:gd name="connsiteY18" fmla="*/ 140137 h 586960"/>
              <a:gd name="connsiteX19" fmla="*/ 195347 w 553265"/>
              <a:gd name="connsiteY19" fmla="*/ 140137 h 586960"/>
              <a:gd name="connsiteX20" fmla="*/ 205920 w 553265"/>
              <a:gd name="connsiteY20" fmla="*/ 142338 h 586960"/>
              <a:gd name="connsiteX21" fmla="*/ 209986 w 553265"/>
              <a:gd name="connsiteY21" fmla="*/ 143072 h 586960"/>
              <a:gd name="connsiteX22" fmla="*/ 214866 w 553265"/>
              <a:gd name="connsiteY22" fmla="*/ 143805 h 586960"/>
              <a:gd name="connsiteX23" fmla="*/ 226251 w 553265"/>
              <a:gd name="connsiteY23" fmla="*/ 174621 h 586960"/>
              <a:gd name="connsiteX24" fmla="*/ 209986 w 553265"/>
              <a:gd name="connsiteY24" fmla="*/ 203235 h 586960"/>
              <a:gd name="connsiteX25" fmla="*/ 209173 w 553265"/>
              <a:gd name="connsiteY25" fmla="*/ 214974 h 586960"/>
              <a:gd name="connsiteX26" fmla="*/ 221372 w 553265"/>
              <a:gd name="connsiteY26" fmla="*/ 215708 h 586960"/>
              <a:gd name="connsiteX27" fmla="*/ 235197 w 553265"/>
              <a:gd name="connsiteY27" fmla="*/ 200300 h 586960"/>
              <a:gd name="connsiteX28" fmla="*/ 236011 w 553265"/>
              <a:gd name="connsiteY28" fmla="*/ 200300 h 586960"/>
              <a:gd name="connsiteX29" fmla="*/ 275861 w 553265"/>
              <a:gd name="connsiteY29" fmla="*/ 189295 h 586960"/>
              <a:gd name="connsiteX30" fmla="*/ 279927 w 553265"/>
              <a:gd name="connsiteY30" fmla="*/ 184159 h 586960"/>
              <a:gd name="connsiteX31" fmla="*/ 278301 w 553265"/>
              <a:gd name="connsiteY31" fmla="*/ 178289 h 586960"/>
              <a:gd name="connsiteX32" fmla="*/ 266102 w 553265"/>
              <a:gd name="connsiteY32" fmla="*/ 176088 h 586960"/>
              <a:gd name="connsiteX33" fmla="*/ 242517 w 553265"/>
              <a:gd name="connsiteY33" fmla="*/ 183425 h 586960"/>
              <a:gd name="connsiteX34" fmla="*/ 244143 w 553265"/>
              <a:gd name="connsiteY34" fmla="*/ 176088 h 586960"/>
              <a:gd name="connsiteX35" fmla="*/ 239264 w 553265"/>
              <a:gd name="connsiteY35" fmla="*/ 148941 h 586960"/>
              <a:gd name="connsiteX36" fmla="*/ 258782 w 553265"/>
              <a:gd name="connsiteY36" fmla="*/ 150409 h 586960"/>
              <a:gd name="connsiteX37" fmla="*/ 275861 w 553265"/>
              <a:gd name="connsiteY37" fmla="*/ 148941 h 586960"/>
              <a:gd name="connsiteX38" fmla="*/ 316524 w 553265"/>
              <a:gd name="connsiteY38" fmla="*/ 172420 h 586960"/>
              <a:gd name="connsiteX39" fmla="*/ 357187 w 553265"/>
              <a:gd name="connsiteY39" fmla="*/ 214974 h 586960"/>
              <a:gd name="connsiteX40" fmla="*/ 361254 w 553265"/>
              <a:gd name="connsiteY40" fmla="*/ 223045 h 586960"/>
              <a:gd name="connsiteX41" fmla="*/ 371013 w 553265"/>
              <a:gd name="connsiteY41" fmla="*/ 223045 h 586960"/>
              <a:gd name="connsiteX42" fmla="*/ 375079 w 553265"/>
              <a:gd name="connsiteY42" fmla="*/ 214974 h 586960"/>
              <a:gd name="connsiteX43" fmla="*/ 353121 w 553265"/>
              <a:gd name="connsiteY43" fmla="*/ 174621 h 586960"/>
              <a:gd name="connsiteX44" fmla="*/ 381585 w 553265"/>
              <a:gd name="connsiteY44" fmla="*/ 161414 h 586960"/>
              <a:gd name="connsiteX45" fmla="*/ 380772 w 553265"/>
              <a:gd name="connsiteY45" fmla="*/ 149675 h 586960"/>
              <a:gd name="connsiteX46" fmla="*/ 367760 w 553265"/>
              <a:gd name="connsiteY46" fmla="*/ 150409 h 586960"/>
              <a:gd name="connsiteX47" fmla="*/ 337669 w 553265"/>
              <a:gd name="connsiteY47" fmla="*/ 157746 h 586960"/>
              <a:gd name="connsiteX48" fmla="*/ 295379 w 553265"/>
              <a:gd name="connsiteY48" fmla="*/ 143805 h 586960"/>
              <a:gd name="connsiteX49" fmla="*/ 327097 w 553265"/>
              <a:gd name="connsiteY49" fmla="*/ 118860 h 586960"/>
              <a:gd name="connsiteX50" fmla="*/ 323843 w 553265"/>
              <a:gd name="connsiteY50" fmla="*/ 107120 h 586960"/>
              <a:gd name="connsiteX51" fmla="*/ 311644 w 553265"/>
              <a:gd name="connsiteY51" fmla="*/ 110055 h 586960"/>
              <a:gd name="connsiteX52" fmla="*/ 222185 w 553265"/>
              <a:gd name="connsiteY52" fmla="*/ 129131 h 586960"/>
              <a:gd name="connsiteX53" fmla="*/ 236011 w 553265"/>
              <a:gd name="connsiteY53" fmla="*/ 96115 h 586960"/>
              <a:gd name="connsiteX54" fmla="*/ 231131 w 553265"/>
              <a:gd name="connsiteY54" fmla="*/ 88778 h 586960"/>
              <a:gd name="connsiteX55" fmla="*/ 221372 w 553265"/>
              <a:gd name="connsiteY55" fmla="*/ 89512 h 586960"/>
              <a:gd name="connsiteX56" fmla="*/ 217306 w 553265"/>
              <a:gd name="connsiteY56" fmla="*/ 97582 h 586960"/>
              <a:gd name="connsiteX57" fmla="*/ 188028 w 553265"/>
              <a:gd name="connsiteY57" fmla="*/ 125463 h 586960"/>
              <a:gd name="connsiteX58" fmla="*/ 179895 w 553265"/>
              <a:gd name="connsiteY58" fmla="*/ 127664 h 586960"/>
              <a:gd name="connsiteX59" fmla="*/ 152244 w 553265"/>
              <a:gd name="connsiteY59" fmla="*/ 106387 h 586960"/>
              <a:gd name="connsiteX60" fmla="*/ 143298 w 553265"/>
              <a:gd name="connsiteY60" fmla="*/ 108588 h 586960"/>
              <a:gd name="connsiteX61" fmla="*/ 140858 w 553265"/>
              <a:gd name="connsiteY61" fmla="*/ 117392 h 586960"/>
              <a:gd name="connsiteX62" fmla="*/ 148178 w 553265"/>
              <a:gd name="connsiteY62" fmla="*/ 123262 h 586960"/>
              <a:gd name="connsiteX63" fmla="*/ 162817 w 553265"/>
              <a:gd name="connsiteY63" fmla="*/ 134267 h 586960"/>
              <a:gd name="connsiteX64" fmla="*/ 162817 w 553265"/>
              <a:gd name="connsiteY64" fmla="*/ 135001 h 586960"/>
              <a:gd name="connsiteX65" fmla="*/ 129473 w 553265"/>
              <a:gd name="connsiteY65" fmla="*/ 165816 h 586960"/>
              <a:gd name="connsiteX66" fmla="*/ 127033 w 553265"/>
              <a:gd name="connsiteY66" fmla="*/ 176088 h 586960"/>
              <a:gd name="connsiteX67" fmla="*/ 122967 w 553265"/>
              <a:gd name="connsiteY67" fmla="*/ 170952 h 586960"/>
              <a:gd name="connsiteX68" fmla="*/ 116460 w 553265"/>
              <a:gd name="connsiteY68" fmla="*/ 151142 h 586960"/>
              <a:gd name="connsiteX69" fmla="*/ 110768 w 553265"/>
              <a:gd name="connsiteY69" fmla="*/ 144539 h 586960"/>
              <a:gd name="connsiteX70" fmla="*/ 101822 w 553265"/>
              <a:gd name="connsiteY70" fmla="*/ 146007 h 586960"/>
              <a:gd name="connsiteX71" fmla="*/ 99382 w 553265"/>
              <a:gd name="connsiteY71" fmla="*/ 154077 h 586960"/>
              <a:gd name="connsiteX72" fmla="*/ 108328 w 553265"/>
              <a:gd name="connsiteY72" fmla="*/ 178289 h 586960"/>
              <a:gd name="connsiteX73" fmla="*/ 128659 w 553265"/>
              <a:gd name="connsiteY73" fmla="*/ 195164 h 586960"/>
              <a:gd name="connsiteX74" fmla="*/ 139232 w 553265"/>
              <a:gd name="connsiteY74" fmla="*/ 225246 h 586960"/>
              <a:gd name="connsiteX75" fmla="*/ 118087 w 553265"/>
              <a:gd name="connsiteY75" fmla="*/ 241388 h 586960"/>
              <a:gd name="connsiteX76" fmla="*/ 113207 w 553265"/>
              <a:gd name="connsiteY76" fmla="*/ 248725 h 586960"/>
              <a:gd name="connsiteX77" fmla="*/ 118087 w 553265"/>
              <a:gd name="connsiteY77" fmla="*/ 256062 h 586960"/>
              <a:gd name="connsiteX78" fmla="*/ 127033 w 553265"/>
              <a:gd name="connsiteY78" fmla="*/ 255328 h 586960"/>
              <a:gd name="connsiteX79" fmla="*/ 148991 w 553265"/>
              <a:gd name="connsiteY79" fmla="*/ 238453 h 586960"/>
              <a:gd name="connsiteX80" fmla="*/ 163630 w 553265"/>
              <a:gd name="connsiteY80" fmla="*/ 247991 h 586960"/>
              <a:gd name="connsiteX81" fmla="*/ 184775 w 553265"/>
              <a:gd name="connsiteY81" fmla="*/ 264132 h 586960"/>
              <a:gd name="connsiteX82" fmla="*/ 192094 w 553265"/>
              <a:gd name="connsiteY82" fmla="*/ 300817 h 586960"/>
              <a:gd name="connsiteX83" fmla="*/ 192094 w 553265"/>
              <a:gd name="connsiteY83" fmla="*/ 344840 h 586960"/>
              <a:gd name="connsiteX84" fmla="*/ 154684 w 553265"/>
              <a:gd name="connsiteY84" fmla="*/ 344840 h 586960"/>
              <a:gd name="connsiteX85" fmla="*/ 122153 w 553265"/>
              <a:gd name="connsiteY85" fmla="*/ 286143 h 586960"/>
              <a:gd name="connsiteX86" fmla="*/ 70918 w 553265"/>
              <a:gd name="connsiteY86" fmla="*/ 236985 h 586960"/>
              <a:gd name="connsiteX87" fmla="*/ 70104 w 553265"/>
              <a:gd name="connsiteY87" fmla="*/ 231850 h 586960"/>
              <a:gd name="connsiteX88" fmla="*/ 72544 w 553265"/>
              <a:gd name="connsiteY88" fmla="*/ 173153 h 586960"/>
              <a:gd name="connsiteX89" fmla="*/ 70104 w 553265"/>
              <a:gd name="connsiteY89" fmla="*/ 157746 h 586960"/>
              <a:gd name="connsiteX90" fmla="*/ 114834 w 553265"/>
              <a:gd name="connsiteY90" fmla="*/ 109321 h 586960"/>
              <a:gd name="connsiteX91" fmla="*/ 167696 w 553265"/>
              <a:gd name="connsiteY91" fmla="*/ 75571 h 586960"/>
              <a:gd name="connsiteX92" fmla="*/ 180709 w 553265"/>
              <a:gd name="connsiteY92" fmla="*/ 77039 h 586960"/>
              <a:gd name="connsiteX93" fmla="*/ 219745 w 553265"/>
              <a:gd name="connsiteY93" fmla="*/ 59430 h 586960"/>
              <a:gd name="connsiteX94" fmla="*/ 261222 w 553265"/>
              <a:gd name="connsiteY94" fmla="*/ 72636 h 586960"/>
              <a:gd name="connsiteX95" fmla="*/ 310018 w 553265"/>
              <a:gd name="connsiteY95" fmla="*/ 66033 h 586960"/>
              <a:gd name="connsiteX96" fmla="*/ 345802 w 553265"/>
              <a:gd name="connsiteY96" fmla="*/ 96849 h 586960"/>
              <a:gd name="connsiteX97" fmla="*/ 349055 w 553265"/>
              <a:gd name="connsiteY97" fmla="*/ 96849 h 586960"/>
              <a:gd name="connsiteX98" fmla="*/ 405170 w 553265"/>
              <a:gd name="connsiteY98" fmla="*/ 146740 h 586960"/>
              <a:gd name="connsiteX99" fmla="*/ 405170 w 553265"/>
              <a:gd name="connsiteY99" fmla="*/ 148941 h 586960"/>
              <a:gd name="connsiteX100" fmla="*/ 432821 w 553265"/>
              <a:gd name="connsiteY100" fmla="*/ 195898 h 586960"/>
              <a:gd name="connsiteX101" fmla="*/ 371826 w 553265"/>
              <a:gd name="connsiteY101" fmla="*/ 240654 h 586960"/>
              <a:gd name="connsiteX102" fmla="*/ 545052 w 553265"/>
              <a:gd name="connsiteY102" fmla="*/ 317693 h 586960"/>
              <a:gd name="connsiteX103" fmla="*/ 488937 w 553265"/>
              <a:gd name="connsiteY103" fmla="*/ 230382 h 586960"/>
              <a:gd name="connsiteX104" fmla="*/ 488937 w 553265"/>
              <a:gd name="connsiteY104" fmla="*/ 227447 h 586960"/>
              <a:gd name="connsiteX105" fmla="*/ 369386 w 553265"/>
              <a:gd name="connsiteY105" fmla="*/ 30815 h 586960"/>
              <a:gd name="connsiteX106" fmla="*/ 119714 w 553265"/>
              <a:gd name="connsiteY106" fmla="*/ 30815 h 586960"/>
              <a:gd name="connsiteX107" fmla="*/ 163 w 553265"/>
              <a:gd name="connsiteY107" fmla="*/ 227447 h 586960"/>
              <a:gd name="connsiteX108" fmla="*/ 96129 w 553265"/>
              <a:gd name="connsiteY108" fmla="*/ 403536 h 586960"/>
              <a:gd name="connsiteX109" fmla="*/ 96129 w 553265"/>
              <a:gd name="connsiteY109" fmla="*/ 586961 h 586960"/>
              <a:gd name="connsiteX110" fmla="*/ 353121 w 553265"/>
              <a:gd name="connsiteY110" fmla="*/ 586961 h 586960"/>
              <a:gd name="connsiteX111" fmla="*/ 353121 w 553265"/>
              <a:gd name="connsiteY111" fmla="*/ 499650 h 586960"/>
              <a:gd name="connsiteX112" fmla="*/ 392971 w 553265"/>
              <a:gd name="connsiteY112" fmla="*/ 499650 h 586960"/>
              <a:gd name="connsiteX113" fmla="*/ 461285 w 553265"/>
              <a:gd name="connsiteY113" fmla="*/ 473971 h 586960"/>
              <a:gd name="connsiteX114" fmla="*/ 488937 w 553265"/>
              <a:gd name="connsiteY114" fmla="*/ 412340 h 586960"/>
              <a:gd name="connsiteX115" fmla="*/ 488937 w 553265"/>
              <a:gd name="connsiteY115" fmla="*/ 368318 h 586960"/>
              <a:gd name="connsiteX116" fmla="*/ 524720 w 553265"/>
              <a:gd name="connsiteY116" fmla="*/ 368318 h 586960"/>
              <a:gd name="connsiteX117" fmla="*/ 545052 w 553265"/>
              <a:gd name="connsiteY117" fmla="*/ 317693 h 586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553265" h="586960">
                <a:moveTo>
                  <a:pt x="371826" y="240654"/>
                </a:moveTo>
                <a:lnTo>
                  <a:pt x="299445" y="240654"/>
                </a:lnTo>
                <a:cubicBezTo>
                  <a:pt x="268541" y="240654"/>
                  <a:pt x="243330" y="262665"/>
                  <a:pt x="243330" y="290546"/>
                </a:cubicBezTo>
                <a:lnTo>
                  <a:pt x="243330" y="344840"/>
                </a:lnTo>
                <a:lnTo>
                  <a:pt x="206733" y="344840"/>
                </a:lnTo>
                <a:lnTo>
                  <a:pt x="206733" y="301551"/>
                </a:lnTo>
                <a:cubicBezTo>
                  <a:pt x="206733" y="286143"/>
                  <a:pt x="207546" y="266333"/>
                  <a:pt x="195347" y="253861"/>
                </a:cubicBezTo>
                <a:cubicBezTo>
                  <a:pt x="188028" y="246524"/>
                  <a:pt x="179895" y="240654"/>
                  <a:pt x="170949" y="234784"/>
                </a:cubicBezTo>
                <a:cubicBezTo>
                  <a:pt x="164443" y="231116"/>
                  <a:pt x="157937" y="226714"/>
                  <a:pt x="153057" y="220844"/>
                </a:cubicBezTo>
                <a:cubicBezTo>
                  <a:pt x="150618" y="217909"/>
                  <a:pt x="148991" y="214241"/>
                  <a:pt x="147365" y="210572"/>
                </a:cubicBezTo>
                <a:cubicBezTo>
                  <a:pt x="157124" y="206904"/>
                  <a:pt x="167696" y="206170"/>
                  <a:pt x="177455" y="206904"/>
                </a:cubicBezTo>
                <a:cubicBezTo>
                  <a:pt x="182335" y="206904"/>
                  <a:pt x="186401" y="203969"/>
                  <a:pt x="186401" y="199567"/>
                </a:cubicBezTo>
                <a:cubicBezTo>
                  <a:pt x="187215" y="195164"/>
                  <a:pt x="183962" y="191496"/>
                  <a:pt x="179895" y="190029"/>
                </a:cubicBezTo>
                <a:cubicBezTo>
                  <a:pt x="167696" y="188561"/>
                  <a:pt x="154684" y="190029"/>
                  <a:pt x="142485" y="193697"/>
                </a:cubicBezTo>
                <a:cubicBezTo>
                  <a:pt x="142485" y="192230"/>
                  <a:pt x="142485" y="190762"/>
                  <a:pt x="141672" y="190029"/>
                </a:cubicBezTo>
                <a:cubicBezTo>
                  <a:pt x="140858" y="183425"/>
                  <a:pt x="142485" y="176822"/>
                  <a:pt x="144112" y="170219"/>
                </a:cubicBezTo>
                <a:cubicBezTo>
                  <a:pt x="150618" y="154811"/>
                  <a:pt x="166883" y="148208"/>
                  <a:pt x="182335" y="143072"/>
                </a:cubicBezTo>
                <a:cubicBezTo>
                  <a:pt x="184775" y="142338"/>
                  <a:pt x="188028" y="141604"/>
                  <a:pt x="192094" y="140871"/>
                </a:cubicBezTo>
                <a:lnTo>
                  <a:pt x="194534" y="140137"/>
                </a:lnTo>
                <a:lnTo>
                  <a:pt x="195347" y="140137"/>
                </a:lnTo>
                <a:cubicBezTo>
                  <a:pt x="199414" y="140871"/>
                  <a:pt x="202667" y="141604"/>
                  <a:pt x="205920" y="142338"/>
                </a:cubicBezTo>
                <a:lnTo>
                  <a:pt x="209986" y="143072"/>
                </a:lnTo>
                <a:lnTo>
                  <a:pt x="214866" y="143805"/>
                </a:lnTo>
                <a:cubicBezTo>
                  <a:pt x="222998" y="152610"/>
                  <a:pt x="227065" y="163615"/>
                  <a:pt x="226251" y="174621"/>
                </a:cubicBezTo>
                <a:cubicBezTo>
                  <a:pt x="225438" y="185626"/>
                  <a:pt x="219745" y="195898"/>
                  <a:pt x="209986" y="203235"/>
                </a:cubicBezTo>
                <a:cubicBezTo>
                  <a:pt x="206733" y="206170"/>
                  <a:pt x="205920" y="211306"/>
                  <a:pt x="209173" y="214974"/>
                </a:cubicBezTo>
                <a:cubicBezTo>
                  <a:pt x="212426" y="217909"/>
                  <a:pt x="217306" y="218643"/>
                  <a:pt x="221372" y="215708"/>
                </a:cubicBezTo>
                <a:cubicBezTo>
                  <a:pt x="227065" y="211306"/>
                  <a:pt x="231944" y="206170"/>
                  <a:pt x="235197" y="200300"/>
                </a:cubicBezTo>
                <a:lnTo>
                  <a:pt x="236011" y="200300"/>
                </a:lnTo>
                <a:cubicBezTo>
                  <a:pt x="249836" y="198833"/>
                  <a:pt x="263662" y="195164"/>
                  <a:pt x="275861" y="189295"/>
                </a:cubicBezTo>
                <a:cubicBezTo>
                  <a:pt x="277487" y="187827"/>
                  <a:pt x="279114" y="186360"/>
                  <a:pt x="279927" y="184159"/>
                </a:cubicBezTo>
                <a:cubicBezTo>
                  <a:pt x="280740" y="181958"/>
                  <a:pt x="279927" y="179757"/>
                  <a:pt x="278301" y="178289"/>
                </a:cubicBezTo>
                <a:cubicBezTo>
                  <a:pt x="275047" y="174621"/>
                  <a:pt x="270168" y="173887"/>
                  <a:pt x="266102" y="176088"/>
                </a:cubicBezTo>
                <a:cubicBezTo>
                  <a:pt x="258782" y="179757"/>
                  <a:pt x="251463" y="182692"/>
                  <a:pt x="242517" y="183425"/>
                </a:cubicBezTo>
                <a:cubicBezTo>
                  <a:pt x="243330" y="181224"/>
                  <a:pt x="244143" y="178289"/>
                  <a:pt x="244143" y="176088"/>
                </a:cubicBezTo>
                <a:cubicBezTo>
                  <a:pt x="244957" y="166550"/>
                  <a:pt x="243330" y="157012"/>
                  <a:pt x="239264" y="148941"/>
                </a:cubicBezTo>
                <a:cubicBezTo>
                  <a:pt x="245770" y="149675"/>
                  <a:pt x="252276" y="150409"/>
                  <a:pt x="258782" y="150409"/>
                </a:cubicBezTo>
                <a:cubicBezTo>
                  <a:pt x="264475" y="150409"/>
                  <a:pt x="270168" y="149675"/>
                  <a:pt x="275861" y="148941"/>
                </a:cubicBezTo>
                <a:cubicBezTo>
                  <a:pt x="286433" y="160681"/>
                  <a:pt x="300259" y="168751"/>
                  <a:pt x="316524" y="172420"/>
                </a:cubicBezTo>
                <a:cubicBezTo>
                  <a:pt x="337669" y="181958"/>
                  <a:pt x="357187" y="194431"/>
                  <a:pt x="357187" y="214974"/>
                </a:cubicBezTo>
                <a:cubicBezTo>
                  <a:pt x="357187" y="217909"/>
                  <a:pt x="358814" y="221578"/>
                  <a:pt x="361254" y="223045"/>
                </a:cubicBezTo>
                <a:cubicBezTo>
                  <a:pt x="364507" y="224513"/>
                  <a:pt x="367760" y="224513"/>
                  <a:pt x="371013" y="223045"/>
                </a:cubicBezTo>
                <a:cubicBezTo>
                  <a:pt x="374266" y="221578"/>
                  <a:pt x="375893" y="217909"/>
                  <a:pt x="375079" y="214974"/>
                </a:cubicBezTo>
                <a:cubicBezTo>
                  <a:pt x="375079" y="198833"/>
                  <a:pt x="366947" y="184159"/>
                  <a:pt x="353121" y="174621"/>
                </a:cubicBezTo>
                <a:cubicBezTo>
                  <a:pt x="364507" y="173887"/>
                  <a:pt x="374266" y="168751"/>
                  <a:pt x="381585" y="161414"/>
                </a:cubicBezTo>
                <a:cubicBezTo>
                  <a:pt x="384838" y="157746"/>
                  <a:pt x="384025" y="152610"/>
                  <a:pt x="380772" y="149675"/>
                </a:cubicBezTo>
                <a:cubicBezTo>
                  <a:pt x="376706" y="146740"/>
                  <a:pt x="371013" y="147474"/>
                  <a:pt x="367760" y="150409"/>
                </a:cubicBezTo>
                <a:cubicBezTo>
                  <a:pt x="363694" y="154811"/>
                  <a:pt x="353121" y="158479"/>
                  <a:pt x="337669" y="157746"/>
                </a:cubicBezTo>
                <a:cubicBezTo>
                  <a:pt x="322217" y="157746"/>
                  <a:pt x="306765" y="152610"/>
                  <a:pt x="295379" y="143805"/>
                </a:cubicBezTo>
                <a:cubicBezTo>
                  <a:pt x="308391" y="138670"/>
                  <a:pt x="319777" y="129865"/>
                  <a:pt x="327097" y="118860"/>
                </a:cubicBezTo>
                <a:cubicBezTo>
                  <a:pt x="329536" y="115191"/>
                  <a:pt x="327910" y="110055"/>
                  <a:pt x="323843" y="107120"/>
                </a:cubicBezTo>
                <a:cubicBezTo>
                  <a:pt x="319777" y="104919"/>
                  <a:pt x="314084" y="106387"/>
                  <a:pt x="311644" y="110055"/>
                </a:cubicBezTo>
                <a:cubicBezTo>
                  <a:pt x="297819" y="132800"/>
                  <a:pt x="268541" y="139403"/>
                  <a:pt x="222185" y="129131"/>
                </a:cubicBezTo>
                <a:cubicBezTo>
                  <a:pt x="232758" y="121061"/>
                  <a:pt x="237637" y="108588"/>
                  <a:pt x="236011" y="96115"/>
                </a:cubicBezTo>
                <a:cubicBezTo>
                  <a:pt x="236011" y="93180"/>
                  <a:pt x="234384" y="90245"/>
                  <a:pt x="231131" y="88778"/>
                </a:cubicBezTo>
                <a:cubicBezTo>
                  <a:pt x="227878" y="87310"/>
                  <a:pt x="224625" y="87310"/>
                  <a:pt x="221372" y="89512"/>
                </a:cubicBezTo>
                <a:cubicBezTo>
                  <a:pt x="218119" y="90979"/>
                  <a:pt x="217306" y="94647"/>
                  <a:pt x="217306" y="97582"/>
                </a:cubicBezTo>
                <a:cubicBezTo>
                  <a:pt x="218119" y="116658"/>
                  <a:pt x="206733" y="120327"/>
                  <a:pt x="188028" y="125463"/>
                </a:cubicBezTo>
                <a:cubicBezTo>
                  <a:pt x="185588" y="126197"/>
                  <a:pt x="182335" y="126930"/>
                  <a:pt x="179895" y="127664"/>
                </a:cubicBezTo>
                <a:cubicBezTo>
                  <a:pt x="175016" y="117392"/>
                  <a:pt x="164443" y="109321"/>
                  <a:pt x="152244" y="106387"/>
                </a:cubicBezTo>
                <a:cubicBezTo>
                  <a:pt x="148991" y="105653"/>
                  <a:pt x="145738" y="106387"/>
                  <a:pt x="143298" y="108588"/>
                </a:cubicBezTo>
                <a:cubicBezTo>
                  <a:pt x="140858" y="110789"/>
                  <a:pt x="140045" y="113724"/>
                  <a:pt x="140858" y="117392"/>
                </a:cubicBezTo>
                <a:cubicBezTo>
                  <a:pt x="141672" y="120327"/>
                  <a:pt x="144112" y="122528"/>
                  <a:pt x="148178" y="123262"/>
                </a:cubicBezTo>
                <a:cubicBezTo>
                  <a:pt x="154684" y="124729"/>
                  <a:pt x="159564" y="129131"/>
                  <a:pt x="162817" y="134267"/>
                </a:cubicBezTo>
                <a:lnTo>
                  <a:pt x="162817" y="135001"/>
                </a:lnTo>
                <a:cubicBezTo>
                  <a:pt x="147365" y="140871"/>
                  <a:pt x="135166" y="151876"/>
                  <a:pt x="129473" y="165816"/>
                </a:cubicBezTo>
                <a:cubicBezTo>
                  <a:pt x="127846" y="168751"/>
                  <a:pt x="127033" y="172420"/>
                  <a:pt x="127033" y="176088"/>
                </a:cubicBezTo>
                <a:cubicBezTo>
                  <a:pt x="125406" y="174621"/>
                  <a:pt x="123780" y="173153"/>
                  <a:pt x="122967" y="170952"/>
                </a:cubicBezTo>
                <a:cubicBezTo>
                  <a:pt x="119714" y="165083"/>
                  <a:pt x="117274" y="157746"/>
                  <a:pt x="116460" y="151142"/>
                </a:cubicBezTo>
                <a:cubicBezTo>
                  <a:pt x="115647" y="148208"/>
                  <a:pt x="113207" y="145273"/>
                  <a:pt x="110768" y="144539"/>
                </a:cubicBezTo>
                <a:cubicBezTo>
                  <a:pt x="107515" y="143072"/>
                  <a:pt x="104261" y="143805"/>
                  <a:pt x="101822" y="146007"/>
                </a:cubicBezTo>
                <a:cubicBezTo>
                  <a:pt x="99382" y="148208"/>
                  <a:pt x="97755" y="151142"/>
                  <a:pt x="99382" y="154077"/>
                </a:cubicBezTo>
                <a:cubicBezTo>
                  <a:pt x="101008" y="162882"/>
                  <a:pt x="103448" y="170952"/>
                  <a:pt x="108328" y="178289"/>
                </a:cubicBezTo>
                <a:cubicBezTo>
                  <a:pt x="113207" y="185626"/>
                  <a:pt x="119714" y="191496"/>
                  <a:pt x="128659" y="195164"/>
                </a:cubicBezTo>
                <a:cubicBezTo>
                  <a:pt x="129473" y="205436"/>
                  <a:pt x="133539" y="215708"/>
                  <a:pt x="139232" y="225246"/>
                </a:cubicBezTo>
                <a:cubicBezTo>
                  <a:pt x="133539" y="231850"/>
                  <a:pt x="126220" y="236985"/>
                  <a:pt x="118087" y="241388"/>
                </a:cubicBezTo>
                <a:cubicBezTo>
                  <a:pt x="115647" y="242855"/>
                  <a:pt x="114021" y="245790"/>
                  <a:pt x="113207" y="248725"/>
                </a:cubicBezTo>
                <a:cubicBezTo>
                  <a:pt x="113207" y="251659"/>
                  <a:pt x="114834" y="254594"/>
                  <a:pt x="118087" y="256062"/>
                </a:cubicBezTo>
                <a:cubicBezTo>
                  <a:pt x="121340" y="257529"/>
                  <a:pt x="124593" y="257529"/>
                  <a:pt x="127033" y="255328"/>
                </a:cubicBezTo>
                <a:cubicBezTo>
                  <a:pt x="135166" y="250192"/>
                  <a:pt x="142485" y="245056"/>
                  <a:pt x="148991" y="238453"/>
                </a:cubicBezTo>
                <a:cubicBezTo>
                  <a:pt x="153871" y="242121"/>
                  <a:pt x="158750" y="245056"/>
                  <a:pt x="163630" y="247991"/>
                </a:cubicBezTo>
                <a:cubicBezTo>
                  <a:pt x="171763" y="252393"/>
                  <a:pt x="178269" y="257529"/>
                  <a:pt x="184775" y="264132"/>
                </a:cubicBezTo>
                <a:cubicBezTo>
                  <a:pt x="192094" y="272203"/>
                  <a:pt x="192094" y="287611"/>
                  <a:pt x="192094" y="300817"/>
                </a:cubicBezTo>
                <a:lnTo>
                  <a:pt x="192094" y="344840"/>
                </a:lnTo>
                <a:lnTo>
                  <a:pt x="154684" y="344840"/>
                </a:lnTo>
                <a:cubicBezTo>
                  <a:pt x="154684" y="290546"/>
                  <a:pt x="125406" y="287611"/>
                  <a:pt x="122153" y="286143"/>
                </a:cubicBezTo>
                <a:cubicBezTo>
                  <a:pt x="109954" y="283209"/>
                  <a:pt x="78237" y="267801"/>
                  <a:pt x="70918" y="236985"/>
                </a:cubicBezTo>
                <a:cubicBezTo>
                  <a:pt x="70104" y="235518"/>
                  <a:pt x="70104" y="233317"/>
                  <a:pt x="70104" y="231850"/>
                </a:cubicBezTo>
                <a:cubicBezTo>
                  <a:pt x="56279" y="214241"/>
                  <a:pt x="57092" y="190029"/>
                  <a:pt x="72544" y="173153"/>
                </a:cubicBezTo>
                <a:cubicBezTo>
                  <a:pt x="70918" y="168018"/>
                  <a:pt x="70104" y="162882"/>
                  <a:pt x="70104" y="157746"/>
                </a:cubicBezTo>
                <a:cubicBezTo>
                  <a:pt x="70104" y="134267"/>
                  <a:pt x="88809" y="113724"/>
                  <a:pt x="114834" y="109321"/>
                </a:cubicBezTo>
                <a:cubicBezTo>
                  <a:pt x="122967" y="88778"/>
                  <a:pt x="144112" y="74838"/>
                  <a:pt x="167696" y="75571"/>
                </a:cubicBezTo>
                <a:cubicBezTo>
                  <a:pt x="171763" y="75571"/>
                  <a:pt x="176642" y="76305"/>
                  <a:pt x="180709" y="77039"/>
                </a:cubicBezTo>
                <a:cubicBezTo>
                  <a:pt x="190468" y="66767"/>
                  <a:pt x="204293" y="60897"/>
                  <a:pt x="219745" y="59430"/>
                </a:cubicBezTo>
                <a:cubicBezTo>
                  <a:pt x="235197" y="58696"/>
                  <a:pt x="249836" y="63098"/>
                  <a:pt x="261222" y="72636"/>
                </a:cubicBezTo>
                <a:cubicBezTo>
                  <a:pt x="275861" y="63832"/>
                  <a:pt x="293753" y="61631"/>
                  <a:pt x="310018" y="66033"/>
                </a:cubicBezTo>
                <a:cubicBezTo>
                  <a:pt x="327097" y="70435"/>
                  <a:pt x="340109" y="82175"/>
                  <a:pt x="345802" y="96849"/>
                </a:cubicBezTo>
                <a:lnTo>
                  <a:pt x="349055" y="96849"/>
                </a:lnTo>
                <a:cubicBezTo>
                  <a:pt x="379959" y="96849"/>
                  <a:pt x="404357" y="118860"/>
                  <a:pt x="405170" y="146740"/>
                </a:cubicBezTo>
                <a:lnTo>
                  <a:pt x="405170" y="148941"/>
                </a:lnTo>
                <a:cubicBezTo>
                  <a:pt x="423875" y="158479"/>
                  <a:pt x="434448" y="176822"/>
                  <a:pt x="432821" y="195898"/>
                </a:cubicBezTo>
                <a:cubicBezTo>
                  <a:pt x="426315" y="221578"/>
                  <a:pt x="401104" y="241388"/>
                  <a:pt x="371826" y="240654"/>
                </a:cubicBezTo>
                <a:close/>
                <a:moveTo>
                  <a:pt x="545052" y="317693"/>
                </a:moveTo>
                <a:lnTo>
                  <a:pt x="488937" y="230382"/>
                </a:lnTo>
                <a:lnTo>
                  <a:pt x="488937" y="227447"/>
                </a:lnTo>
                <a:cubicBezTo>
                  <a:pt x="492190" y="146740"/>
                  <a:pt x="446647" y="71169"/>
                  <a:pt x="369386" y="30815"/>
                </a:cubicBezTo>
                <a:cubicBezTo>
                  <a:pt x="292126" y="-10272"/>
                  <a:pt x="196974" y="-10272"/>
                  <a:pt x="119714" y="30815"/>
                </a:cubicBezTo>
                <a:cubicBezTo>
                  <a:pt x="42453" y="71169"/>
                  <a:pt x="-3090" y="146740"/>
                  <a:pt x="163" y="227447"/>
                </a:cubicBezTo>
                <a:cubicBezTo>
                  <a:pt x="163" y="296415"/>
                  <a:pt x="35134" y="361715"/>
                  <a:pt x="96129" y="403536"/>
                </a:cubicBezTo>
                <a:lnTo>
                  <a:pt x="96129" y="586961"/>
                </a:lnTo>
                <a:lnTo>
                  <a:pt x="353121" y="586961"/>
                </a:lnTo>
                <a:lnTo>
                  <a:pt x="353121" y="499650"/>
                </a:lnTo>
                <a:lnTo>
                  <a:pt x="392971" y="499650"/>
                </a:lnTo>
                <a:cubicBezTo>
                  <a:pt x="418996" y="499650"/>
                  <a:pt x="443394" y="490846"/>
                  <a:pt x="461285" y="473971"/>
                </a:cubicBezTo>
                <a:cubicBezTo>
                  <a:pt x="479177" y="457829"/>
                  <a:pt x="488937" y="435085"/>
                  <a:pt x="488937" y="412340"/>
                </a:cubicBezTo>
                <a:lnTo>
                  <a:pt x="488937" y="368318"/>
                </a:lnTo>
                <a:lnTo>
                  <a:pt x="524720" y="368318"/>
                </a:lnTo>
                <a:cubicBezTo>
                  <a:pt x="545865" y="366851"/>
                  <a:pt x="564570" y="344840"/>
                  <a:pt x="545052" y="317693"/>
                </a:cubicBezTo>
                <a:close/>
              </a:path>
            </a:pathLst>
          </a:custGeom>
          <a:solidFill>
            <a:schemeClr val="bg2"/>
          </a:solidFill>
          <a:ln w="8037" cap="flat">
            <a:noFill/>
            <a:prstDash val="solid"/>
            <a:miter/>
          </a:ln>
        </p:spPr>
        <p:txBody>
          <a:bodyPr rtlCol="0" anchor="ctr"/>
          <a:lstStyle/>
          <a:p>
            <a:endParaRPr lang="es-ES"/>
          </a:p>
        </p:txBody>
      </p:sp>
      <p:pic>
        <p:nvPicPr>
          <p:cNvPr id="41" name="Gráfico 40" descr="Diana">
            <a:extLst>
              <a:ext uri="{FF2B5EF4-FFF2-40B4-BE49-F238E27FC236}">
                <a16:creationId xmlns:a16="http://schemas.microsoft.com/office/drawing/2014/main" id="{6ED169D4-1CDA-4063-8689-707BF7B5E59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18" y="4449953"/>
            <a:ext cx="914400" cy="914400"/>
          </a:xfrm>
          <a:prstGeom prst="rect">
            <a:avLst/>
          </a:prstGeom>
        </p:spPr>
      </p:pic>
      <p:grpSp>
        <p:nvGrpSpPr>
          <p:cNvPr id="47" name="Group 14">
            <a:extLst>
              <a:ext uri="{FF2B5EF4-FFF2-40B4-BE49-F238E27FC236}">
                <a16:creationId xmlns:a16="http://schemas.microsoft.com/office/drawing/2014/main" id="{9EBB11DA-5A6F-4D8D-BABB-0360F7894AC5}"/>
              </a:ext>
            </a:extLst>
          </p:cNvPr>
          <p:cNvGrpSpPr/>
          <p:nvPr/>
        </p:nvGrpSpPr>
        <p:grpSpPr>
          <a:xfrm rot="21600000">
            <a:off x="676642" y="1523544"/>
            <a:ext cx="499173" cy="511838"/>
            <a:chOff x="5066896" y="2381250"/>
            <a:chExt cx="309966" cy="285750"/>
          </a:xfrm>
        </p:grpSpPr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69E72A7E-E256-4AA3-A36C-50F35812318C}"/>
                </a:ext>
              </a:extLst>
            </p:cNvPr>
            <p:cNvSpPr/>
            <p:nvPr/>
          </p:nvSpPr>
          <p:spPr>
            <a:xfrm>
              <a:off x="5066896" y="2381250"/>
              <a:ext cx="309966" cy="285750"/>
            </a:xfrm>
            <a:custGeom>
              <a:avLst/>
              <a:gdLst/>
              <a:ahLst/>
              <a:cxnLst/>
              <a:rect l="0" t="0" r="0" b="0"/>
              <a:pathLst>
                <a:path w="302889" h="279424">
                  <a:moveTo>
                    <a:pt x="299817" y="23476"/>
                  </a:moveTo>
                  <a:lnTo>
                    <a:pt x="270613" y="1540"/>
                  </a:lnTo>
                  <a:cubicBezTo>
                    <a:pt x="267165" y="-1012"/>
                    <a:pt x="262384" y="-327"/>
                    <a:pt x="259841" y="3112"/>
                  </a:cubicBezTo>
                  <a:lnTo>
                    <a:pt x="107488" y="209509"/>
                  </a:lnTo>
                  <a:lnTo>
                    <a:pt x="33898" y="154188"/>
                  </a:lnTo>
                  <a:cubicBezTo>
                    <a:pt x="30526" y="151645"/>
                    <a:pt x="25726" y="152397"/>
                    <a:pt x="23182" y="155760"/>
                  </a:cubicBezTo>
                  <a:lnTo>
                    <a:pt x="1484" y="185116"/>
                  </a:lnTo>
                  <a:cubicBezTo>
                    <a:pt x="-983" y="188545"/>
                    <a:pt x="-316" y="193421"/>
                    <a:pt x="3047" y="195965"/>
                  </a:cubicBezTo>
                  <a:lnTo>
                    <a:pt x="111984" y="277870"/>
                  </a:lnTo>
                  <a:cubicBezTo>
                    <a:pt x="113556" y="279070"/>
                    <a:pt x="115661" y="279594"/>
                    <a:pt x="117604" y="279375"/>
                  </a:cubicBezTo>
                  <a:cubicBezTo>
                    <a:pt x="119623" y="279070"/>
                    <a:pt x="121414" y="277946"/>
                    <a:pt x="122690" y="276308"/>
                  </a:cubicBezTo>
                  <a:lnTo>
                    <a:pt x="301379" y="34259"/>
                  </a:lnTo>
                  <a:cubicBezTo>
                    <a:pt x="302579" y="32611"/>
                    <a:pt x="303103" y="30591"/>
                    <a:pt x="302808" y="28572"/>
                  </a:cubicBezTo>
                  <a:cubicBezTo>
                    <a:pt x="302503" y="26543"/>
                    <a:pt x="301455" y="24676"/>
                    <a:pt x="299817" y="2347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</p:sp>
      </p:grpSp>
      <p:grpSp>
        <p:nvGrpSpPr>
          <p:cNvPr id="49" name="Group 14">
            <a:extLst>
              <a:ext uri="{FF2B5EF4-FFF2-40B4-BE49-F238E27FC236}">
                <a16:creationId xmlns:a16="http://schemas.microsoft.com/office/drawing/2014/main" id="{BF89DCDC-A709-478F-8D78-9C769B7A9577}"/>
              </a:ext>
            </a:extLst>
          </p:cNvPr>
          <p:cNvGrpSpPr/>
          <p:nvPr/>
        </p:nvGrpSpPr>
        <p:grpSpPr>
          <a:xfrm rot="21600000">
            <a:off x="689163" y="2512420"/>
            <a:ext cx="499173" cy="511838"/>
            <a:chOff x="5066896" y="2381250"/>
            <a:chExt cx="309966" cy="285750"/>
          </a:xfrm>
        </p:grpSpPr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D0E2E4E4-895A-4A60-B5FC-5EF01449AF1C}"/>
                </a:ext>
              </a:extLst>
            </p:cNvPr>
            <p:cNvSpPr/>
            <p:nvPr/>
          </p:nvSpPr>
          <p:spPr>
            <a:xfrm>
              <a:off x="5066896" y="2381250"/>
              <a:ext cx="309966" cy="285750"/>
            </a:xfrm>
            <a:custGeom>
              <a:avLst/>
              <a:gdLst/>
              <a:ahLst/>
              <a:cxnLst/>
              <a:rect l="0" t="0" r="0" b="0"/>
              <a:pathLst>
                <a:path w="302889" h="279424">
                  <a:moveTo>
                    <a:pt x="299817" y="23476"/>
                  </a:moveTo>
                  <a:lnTo>
                    <a:pt x="270613" y="1540"/>
                  </a:lnTo>
                  <a:cubicBezTo>
                    <a:pt x="267165" y="-1012"/>
                    <a:pt x="262384" y="-327"/>
                    <a:pt x="259841" y="3112"/>
                  </a:cubicBezTo>
                  <a:lnTo>
                    <a:pt x="107488" y="209509"/>
                  </a:lnTo>
                  <a:lnTo>
                    <a:pt x="33898" y="154188"/>
                  </a:lnTo>
                  <a:cubicBezTo>
                    <a:pt x="30526" y="151645"/>
                    <a:pt x="25726" y="152397"/>
                    <a:pt x="23182" y="155760"/>
                  </a:cubicBezTo>
                  <a:lnTo>
                    <a:pt x="1484" y="185116"/>
                  </a:lnTo>
                  <a:cubicBezTo>
                    <a:pt x="-983" y="188545"/>
                    <a:pt x="-316" y="193421"/>
                    <a:pt x="3047" y="195965"/>
                  </a:cubicBezTo>
                  <a:lnTo>
                    <a:pt x="111984" y="277870"/>
                  </a:lnTo>
                  <a:cubicBezTo>
                    <a:pt x="113556" y="279070"/>
                    <a:pt x="115661" y="279594"/>
                    <a:pt x="117604" y="279375"/>
                  </a:cubicBezTo>
                  <a:cubicBezTo>
                    <a:pt x="119623" y="279070"/>
                    <a:pt x="121414" y="277946"/>
                    <a:pt x="122690" y="276308"/>
                  </a:cubicBezTo>
                  <a:lnTo>
                    <a:pt x="301379" y="34259"/>
                  </a:lnTo>
                  <a:cubicBezTo>
                    <a:pt x="302579" y="32611"/>
                    <a:pt x="303103" y="30591"/>
                    <a:pt x="302808" y="28572"/>
                  </a:cubicBezTo>
                  <a:cubicBezTo>
                    <a:pt x="302503" y="26543"/>
                    <a:pt x="301455" y="24676"/>
                    <a:pt x="299817" y="2347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</p:sp>
      </p:grpSp>
      <p:grpSp>
        <p:nvGrpSpPr>
          <p:cNvPr id="51" name="Group 14">
            <a:extLst>
              <a:ext uri="{FF2B5EF4-FFF2-40B4-BE49-F238E27FC236}">
                <a16:creationId xmlns:a16="http://schemas.microsoft.com/office/drawing/2014/main" id="{BE4A0CBC-153F-469B-A62A-826A40CA2DE0}"/>
              </a:ext>
            </a:extLst>
          </p:cNvPr>
          <p:cNvGrpSpPr/>
          <p:nvPr/>
        </p:nvGrpSpPr>
        <p:grpSpPr>
          <a:xfrm rot="21600000">
            <a:off x="632272" y="3501340"/>
            <a:ext cx="499173" cy="511838"/>
            <a:chOff x="5066896" y="2381250"/>
            <a:chExt cx="309966" cy="285750"/>
          </a:xfrm>
        </p:grpSpPr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3C915EB7-2238-446E-8ADD-ED6CF70B25D0}"/>
                </a:ext>
              </a:extLst>
            </p:cNvPr>
            <p:cNvSpPr/>
            <p:nvPr/>
          </p:nvSpPr>
          <p:spPr>
            <a:xfrm>
              <a:off x="5066896" y="2381250"/>
              <a:ext cx="309966" cy="285750"/>
            </a:xfrm>
            <a:custGeom>
              <a:avLst/>
              <a:gdLst/>
              <a:ahLst/>
              <a:cxnLst/>
              <a:rect l="0" t="0" r="0" b="0"/>
              <a:pathLst>
                <a:path w="302889" h="279424">
                  <a:moveTo>
                    <a:pt x="299817" y="23476"/>
                  </a:moveTo>
                  <a:lnTo>
                    <a:pt x="270613" y="1540"/>
                  </a:lnTo>
                  <a:cubicBezTo>
                    <a:pt x="267165" y="-1012"/>
                    <a:pt x="262384" y="-327"/>
                    <a:pt x="259841" y="3112"/>
                  </a:cubicBezTo>
                  <a:lnTo>
                    <a:pt x="107488" y="209509"/>
                  </a:lnTo>
                  <a:lnTo>
                    <a:pt x="33898" y="154188"/>
                  </a:lnTo>
                  <a:cubicBezTo>
                    <a:pt x="30526" y="151645"/>
                    <a:pt x="25726" y="152397"/>
                    <a:pt x="23182" y="155760"/>
                  </a:cubicBezTo>
                  <a:lnTo>
                    <a:pt x="1484" y="185116"/>
                  </a:lnTo>
                  <a:cubicBezTo>
                    <a:pt x="-983" y="188545"/>
                    <a:pt x="-316" y="193421"/>
                    <a:pt x="3047" y="195965"/>
                  </a:cubicBezTo>
                  <a:lnTo>
                    <a:pt x="111984" y="277870"/>
                  </a:lnTo>
                  <a:cubicBezTo>
                    <a:pt x="113556" y="279070"/>
                    <a:pt x="115661" y="279594"/>
                    <a:pt x="117604" y="279375"/>
                  </a:cubicBezTo>
                  <a:cubicBezTo>
                    <a:pt x="119623" y="279070"/>
                    <a:pt x="121414" y="277946"/>
                    <a:pt x="122690" y="276308"/>
                  </a:cubicBezTo>
                  <a:lnTo>
                    <a:pt x="301379" y="34259"/>
                  </a:lnTo>
                  <a:cubicBezTo>
                    <a:pt x="302579" y="32611"/>
                    <a:pt x="303103" y="30591"/>
                    <a:pt x="302808" y="28572"/>
                  </a:cubicBezTo>
                  <a:cubicBezTo>
                    <a:pt x="302503" y="26543"/>
                    <a:pt x="301455" y="24676"/>
                    <a:pt x="299817" y="2347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</p:sp>
      </p:grpSp>
      <p:grpSp>
        <p:nvGrpSpPr>
          <p:cNvPr id="53" name="Group 14">
            <a:extLst>
              <a:ext uri="{FF2B5EF4-FFF2-40B4-BE49-F238E27FC236}">
                <a16:creationId xmlns:a16="http://schemas.microsoft.com/office/drawing/2014/main" id="{D0EF2AC6-029A-4CAA-B503-30FF0D06F1A1}"/>
              </a:ext>
            </a:extLst>
          </p:cNvPr>
          <p:cNvGrpSpPr/>
          <p:nvPr/>
        </p:nvGrpSpPr>
        <p:grpSpPr>
          <a:xfrm rot="21600000">
            <a:off x="689163" y="4745562"/>
            <a:ext cx="499173" cy="511838"/>
            <a:chOff x="5066896" y="2381250"/>
            <a:chExt cx="309966" cy="285750"/>
          </a:xfrm>
        </p:grpSpPr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953F80FE-799F-4E17-86CB-27F7701A80CF}"/>
                </a:ext>
              </a:extLst>
            </p:cNvPr>
            <p:cNvSpPr/>
            <p:nvPr/>
          </p:nvSpPr>
          <p:spPr>
            <a:xfrm>
              <a:off x="5066896" y="2381250"/>
              <a:ext cx="309966" cy="285750"/>
            </a:xfrm>
            <a:custGeom>
              <a:avLst/>
              <a:gdLst/>
              <a:ahLst/>
              <a:cxnLst/>
              <a:rect l="0" t="0" r="0" b="0"/>
              <a:pathLst>
                <a:path w="302889" h="279424">
                  <a:moveTo>
                    <a:pt x="299817" y="23476"/>
                  </a:moveTo>
                  <a:lnTo>
                    <a:pt x="270613" y="1540"/>
                  </a:lnTo>
                  <a:cubicBezTo>
                    <a:pt x="267165" y="-1012"/>
                    <a:pt x="262384" y="-327"/>
                    <a:pt x="259841" y="3112"/>
                  </a:cubicBezTo>
                  <a:lnTo>
                    <a:pt x="107488" y="209509"/>
                  </a:lnTo>
                  <a:lnTo>
                    <a:pt x="33898" y="154188"/>
                  </a:lnTo>
                  <a:cubicBezTo>
                    <a:pt x="30526" y="151645"/>
                    <a:pt x="25726" y="152397"/>
                    <a:pt x="23182" y="155760"/>
                  </a:cubicBezTo>
                  <a:lnTo>
                    <a:pt x="1484" y="185116"/>
                  </a:lnTo>
                  <a:cubicBezTo>
                    <a:pt x="-983" y="188545"/>
                    <a:pt x="-316" y="193421"/>
                    <a:pt x="3047" y="195965"/>
                  </a:cubicBezTo>
                  <a:lnTo>
                    <a:pt x="111984" y="277870"/>
                  </a:lnTo>
                  <a:cubicBezTo>
                    <a:pt x="113556" y="279070"/>
                    <a:pt x="115661" y="279594"/>
                    <a:pt x="117604" y="279375"/>
                  </a:cubicBezTo>
                  <a:cubicBezTo>
                    <a:pt x="119623" y="279070"/>
                    <a:pt x="121414" y="277946"/>
                    <a:pt x="122690" y="276308"/>
                  </a:cubicBezTo>
                  <a:lnTo>
                    <a:pt x="301379" y="34259"/>
                  </a:lnTo>
                  <a:cubicBezTo>
                    <a:pt x="302579" y="32611"/>
                    <a:pt x="303103" y="30591"/>
                    <a:pt x="302808" y="28572"/>
                  </a:cubicBezTo>
                  <a:cubicBezTo>
                    <a:pt x="302503" y="26543"/>
                    <a:pt x="301455" y="24676"/>
                    <a:pt x="299817" y="2347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</p:spPr>
        </p:sp>
      </p:grp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9ECEEB-88DD-48A7-BFF3-CA994260A7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409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EFCA58D0-8FE2-4CFC-A16B-71377B7D28D1}"/>
              </a:ext>
            </a:extLst>
          </p:cNvPr>
          <p:cNvCxnSpPr>
            <a:cxnSpLocks/>
          </p:cNvCxnSpPr>
          <p:nvPr/>
        </p:nvCxnSpPr>
        <p:spPr>
          <a:xfrm>
            <a:off x="801688" y="2028905"/>
            <a:ext cx="98788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upo 21"/>
          <p:cNvGrpSpPr/>
          <p:nvPr/>
        </p:nvGrpSpPr>
        <p:grpSpPr>
          <a:xfrm>
            <a:off x="561891" y="1397696"/>
            <a:ext cx="10828421" cy="1421401"/>
            <a:chOff x="1082842" y="2382253"/>
            <a:chExt cx="21656842" cy="2842801"/>
          </a:xfrm>
          <a:solidFill>
            <a:schemeClr val="accent5">
              <a:lumMod val="75000"/>
            </a:schemeClr>
          </a:solidFill>
        </p:grpSpPr>
        <p:sp>
          <p:nvSpPr>
            <p:cNvPr id="14" name="Rectángulo redondeado 13"/>
            <p:cNvSpPr/>
            <p:nvPr/>
          </p:nvSpPr>
          <p:spPr>
            <a:xfrm>
              <a:off x="1082842" y="2422359"/>
              <a:ext cx="4263190" cy="2762589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OE1 Medicina Personalizada de Precisión</a:t>
              </a:r>
            </a:p>
          </p:txBody>
        </p:sp>
        <p:sp>
          <p:nvSpPr>
            <p:cNvPr id="15" name="Rectángulo redondeado 14"/>
            <p:cNvSpPr/>
            <p:nvPr/>
          </p:nvSpPr>
          <p:spPr>
            <a:xfrm>
              <a:off x="6601326" y="2382253"/>
              <a:ext cx="4780548" cy="2802695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OE2  Terapias avanzadas y otros fármacos innovadores</a:t>
              </a:r>
            </a:p>
          </p:txBody>
        </p:sp>
        <p:sp>
          <p:nvSpPr>
            <p:cNvPr id="16" name="Rectángulo redondeado 15"/>
            <p:cNvSpPr/>
            <p:nvPr/>
          </p:nvSpPr>
          <p:spPr>
            <a:xfrm>
              <a:off x="12637168" y="2382253"/>
              <a:ext cx="4495800" cy="2802695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OE3 Sistema de datos innovador para el SNS</a:t>
              </a:r>
            </a:p>
          </p:txBody>
        </p:sp>
        <p:sp>
          <p:nvSpPr>
            <p:cNvPr id="17" name="Rectángulo redondeado 16"/>
            <p:cNvSpPr/>
            <p:nvPr/>
          </p:nvSpPr>
          <p:spPr>
            <a:xfrm>
              <a:off x="18432378" y="2422359"/>
              <a:ext cx="4307306" cy="2802695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0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OE4 </a:t>
              </a:r>
              <a:r>
                <a:rPr lang="es-ES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Transformación digital de la asistencia sanitaria y primaria</a:t>
              </a:r>
            </a:p>
          </p:txBody>
        </p:sp>
      </p:grpSp>
      <p:sp>
        <p:nvSpPr>
          <p:cNvPr id="23" name="Título 1"/>
          <p:cNvSpPr>
            <a:spLocks noGrp="1"/>
          </p:cNvSpPr>
          <p:nvPr>
            <p:ph type="title"/>
          </p:nvPr>
        </p:nvSpPr>
        <p:spPr>
          <a:xfrm>
            <a:off x="801688" y="599398"/>
            <a:ext cx="10515600" cy="673240"/>
          </a:xfrm>
        </p:spPr>
        <p:txBody>
          <a:bodyPr>
            <a:normAutofit/>
          </a:bodyPr>
          <a:lstStyle/>
          <a:p>
            <a:pPr algn="ctr"/>
            <a:r>
              <a:rPr lang="es-ES" sz="2400" dirty="0">
                <a:solidFill>
                  <a:schemeClr val="bg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Objetivos y líneas transversales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E930193D-65D1-4AAF-BBD9-AF0F7AA8AB37}"/>
              </a:ext>
            </a:extLst>
          </p:cNvPr>
          <p:cNvSpPr txBox="1">
            <a:spLocks/>
          </p:cNvSpPr>
          <p:nvPr/>
        </p:nvSpPr>
        <p:spPr>
          <a:xfrm>
            <a:off x="1511440" y="-2701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/>
            </a:br>
            <a:br>
              <a:rPr lang="es-ES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dirty="0"/>
            </a:br>
            <a:endParaRPr lang="es-ES" dirty="0"/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A36331BB-6D56-4C0B-B197-4571729A9D97}"/>
              </a:ext>
            </a:extLst>
          </p:cNvPr>
          <p:cNvSpPr txBox="1">
            <a:spLocks/>
          </p:cNvSpPr>
          <p:nvPr/>
        </p:nvSpPr>
        <p:spPr>
          <a:xfrm>
            <a:off x="6952789" y="-139062"/>
            <a:ext cx="4136192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br>
              <a:rPr lang="es-ES" dirty="0"/>
            </a:br>
            <a:br>
              <a:rPr lang="es-ES" sz="4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QUÉ ES EL PERTE. Un modelo de colaboración para la transformación</a:t>
            </a:r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096C1246-533B-4314-9392-36EB01C8DC0E}"/>
              </a:ext>
            </a:extLst>
          </p:cNvPr>
          <p:cNvCxnSpPr>
            <a:cxnSpLocks/>
          </p:cNvCxnSpPr>
          <p:nvPr/>
        </p:nvCxnSpPr>
        <p:spPr>
          <a:xfrm>
            <a:off x="1055097" y="3589272"/>
            <a:ext cx="98788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740C407E-79A1-4659-803F-9A77BCB9D55F}"/>
              </a:ext>
            </a:extLst>
          </p:cNvPr>
          <p:cNvCxnSpPr/>
          <p:nvPr/>
        </p:nvCxnSpPr>
        <p:spPr>
          <a:xfrm>
            <a:off x="1055097" y="4110949"/>
            <a:ext cx="98788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588998A-44EE-4697-A508-806391C44655}"/>
              </a:ext>
            </a:extLst>
          </p:cNvPr>
          <p:cNvCxnSpPr/>
          <p:nvPr/>
        </p:nvCxnSpPr>
        <p:spPr>
          <a:xfrm>
            <a:off x="1055097" y="4735622"/>
            <a:ext cx="98788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9E3AB2E6-76EF-49A9-95AF-BC60E1672D74}"/>
              </a:ext>
            </a:extLst>
          </p:cNvPr>
          <p:cNvCxnSpPr/>
          <p:nvPr/>
        </p:nvCxnSpPr>
        <p:spPr>
          <a:xfrm>
            <a:off x="1055097" y="5239714"/>
            <a:ext cx="98788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459DBC50-9437-4D00-94AD-55016A2F913A}"/>
              </a:ext>
            </a:extLst>
          </p:cNvPr>
          <p:cNvCxnSpPr/>
          <p:nvPr/>
        </p:nvCxnSpPr>
        <p:spPr>
          <a:xfrm>
            <a:off x="1055097" y="5814145"/>
            <a:ext cx="98788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ángulo 4">
            <a:extLst>
              <a:ext uri="{FF2B5EF4-FFF2-40B4-BE49-F238E27FC236}">
                <a16:creationId xmlns:a16="http://schemas.microsoft.com/office/drawing/2014/main" id="{2A5F5CC0-8B89-40BC-9292-88D858CA304B}"/>
              </a:ext>
            </a:extLst>
          </p:cNvPr>
          <p:cNvSpPr/>
          <p:nvPr/>
        </p:nvSpPr>
        <p:spPr>
          <a:xfrm>
            <a:off x="1410394" y="3219940"/>
            <a:ext cx="5130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LT1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Fortalecer y desarrollar las capacidades del SNS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440DE7E-322A-45AB-A803-02C7E11FC547}"/>
              </a:ext>
            </a:extLst>
          </p:cNvPr>
          <p:cNvSpPr/>
          <p:nvPr/>
        </p:nvSpPr>
        <p:spPr>
          <a:xfrm>
            <a:off x="1410394" y="3685570"/>
            <a:ext cx="89396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LT2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Desarrollar y Modernizar la capacidad industrial orientada hacia la innovación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AB61CB6-1C3D-4CD0-81C3-5FE0AE8AE030}"/>
              </a:ext>
            </a:extLst>
          </p:cNvPr>
          <p:cNvSpPr/>
          <p:nvPr/>
        </p:nvSpPr>
        <p:spPr>
          <a:xfrm>
            <a:off x="1410394" y="4275517"/>
            <a:ext cx="9523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LT3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Colaboración y Coordinación entre el tejido científico e industrial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1C9A7340-C4F5-4688-ACAE-19CD7E4020E7}"/>
              </a:ext>
            </a:extLst>
          </p:cNvPr>
          <p:cNvSpPr/>
          <p:nvPr/>
        </p:nvSpPr>
        <p:spPr>
          <a:xfrm>
            <a:off x="1410393" y="4826396"/>
            <a:ext cx="89396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LT4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Cohesión territorial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CC1CB83-A212-467E-B84D-42984C059932}"/>
              </a:ext>
            </a:extLst>
          </p:cNvPr>
          <p:cNvSpPr/>
          <p:nvPr/>
        </p:nvSpPr>
        <p:spPr>
          <a:xfrm>
            <a:off x="1410393" y="5420640"/>
            <a:ext cx="9523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LT5</a:t>
            </a:r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 Formación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2693129-D467-49C7-8825-7FED8943B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CCC56-9636-4A9F-AF18-6B81DE9A2FD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3502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9EBF6-3F18-4B08-8D49-8967625292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7626" y="4491703"/>
            <a:ext cx="10515600" cy="260350"/>
          </a:xfrm>
        </p:spPr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EFDB4D-51ED-451B-9CA1-CCFA849D0BA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580195"/>
            <a:ext cx="10515600" cy="279988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s-ES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El PERTE Salud de Vanguardia</a:t>
            </a:r>
          </a:p>
          <a:p>
            <a:pPr marL="0" indent="0" algn="ctr">
              <a:buNone/>
            </a:pPr>
            <a:endParaRPr lang="es-ES" b="1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08749B7-7CD6-4CCF-AC20-8029AFBB03C5}"/>
              </a:ext>
            </a:extLst>
          </p:cNvPr>
          <p:cNvSpPr txBox="1">
            <a:spLocks/>
          </p:cNvSpPr>
          <p:nvPr/>
        </p:nvSpPr>
        <p:spPr>
          <a:xfrm>
            <a:off x="1526458" y="110016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/>
            </a:br>
            <a:br>
              <a:rPr lang="es-ES" dirty="0"/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sz="4800" dirty="0"/>
            </a:br>
            <a:endParaRPr lang="es-ES" sz="4800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24F2BFEC-3741-4FF7-84C2-BF4E7CA62D4E}"/>
              </a:ext>
            </a:extLst>
          </p:cNvPr>
          <p:cNvSpPr txBox="1">
            <a:spLocks/>
          </p:cNvSpPr>
          <p:nvPr/>
        </p:nvSpPr>
        <p:spPr>
          <a:xfrm>
            <a:off x="9031712" y="-101852"/>
            <a:ext cx="176749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br>
              <a:rPr lang="es-ES" dirty="0"/>
            </a:br>
            <a:br>
              <a:rPr lang="es-ES" dirty="0"/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 Presupuesto 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928CF98-DFFC-424E-9C02-EC380490BDD5}"/>
              </a:ext>
            </a:extLst>
          </p:cNvPr>
          <p:cNvSpPr/>
          <p:nvPr/>
        </p:nvSpPr>
        <p:spPr>
          <a:xfrm>
            <a:off x="531446" y="1509128"/>
            <a:ext cx="3743882" cy="366267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48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1.469,324</a:t>
            </a:r>
            <a:r>
              <a:rPr lang="es-ES" sz="4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millones €</a:t>
            </a:r>
          </a:p>
          <a:p>
            <a:pPr algn="ctr"/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es-ES" sz="11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2021-2023</a:t>
            </a:r>
          </a:p>
        </p:txBody>
      </p:sp>
      <p:sp>
        <p:nvSpPr>
          <p:cNvPr id="26" name="Oval 5">
            <a:extLst>
              <a:ext uri="{FF2B5EF4-FFF2-40B4-BE49-F238E27FC236}">
                <a16:creationId xmlns:a16="http://schemas.microsoft.com/office/drawing/2014/main" id="{022E9404-2086-4BA6-A8BA-8F92B07CE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74774" y="1226147"/>
            <a:ext cx="657225" cy="657225"/>
          </a:xfrm>
          <a:prstGeom prst="ellipse">
            <a:avLst/>
          </a:prstGeom>
          <a:solidFill>
            <a:srgbClr val="CE295E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11" descr="This is an icon of coins.">
            <a:extLst>
              <a:ext uri="{FF2B5EF4-FFF2-40B4-BE49-F238E27FC236}">
                <a16:creationId xmlns:a16="http://schemas.microsoft.com/office/drawing/2014/main" id="{D31361F9-AE3F-4DE7-B581-730F2931ACE0}"/>
              </a:ext>
            </a:extLst>
          </p:cNvPr>
          <p:cNvGrpSpPr/>
          <p:nvPr/>
        </p:nvGrpSpPr>
        <p:grpSpPr>
          <a:xfrm>
            <a:off x="2259717" y="1428122"/>
            <a:ext cx="287338" cy="263526"/>
            <a:chOff x="3171825" y="1368425"/>
            <a:chExt cx="287338" cy="263526"/>
          </a:xfrm>
          <a:solidFill>
            <a:schemeClr val="bg1"/>
          </a:solidFill>
        </p:grpSpPr>
        <p:sp>
          <p:nvSpPr>
            <p:cNvPr id="28" name="Freeform 466">
              <a:extLst>
                <a:ext uri="{FF2B5EF4-FFF2-40B4-BE49-F238E27FC236}">
                  <a16:creationId xmlns:a16="http://schemas.microsoft.com/office/drawing/2014/main" id="{6EBF905F-819C-4B3A-9212-20D90449B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98613"/>
              <a:ext cx="49213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136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467">
              <a:extLst>
                <a:ext uri="{FF2B5EF4-FFF2-40B4-BE49-F238E27FC236}">
                  <a16:creationId xmlns:a16="http://schemas.microsoft.com/office/drawing/2014/main" id="{46954083-79D9-4FAC-B760-0D660705B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98613"/>
              <a:ext cx="28575" cy="33338"/>
            </a:xfrm>
            <a:custGeom>
              <a:avLst/>
              <a:gdLst>
                <a:gd name="T0" fmla="*/ 75 w 90"/>
                <a:gd name="T1" fmla="*/ 0 h 106"/>
                <a:gd name="T2" fmla="*/ 0 w 90"/>
                <a:gd name="T3" fmla="*/ 0 h 106"/>
                <a:gd name="T4" fmla="*/ 0 w 90"/>
                <a:gd name="T5" fmla="*/ 106 h 106"/>
                <a:gd name="T6" fmla="*/ 75 w 90"/>
                <a:gd name="T7" fmla="*/ 106 h 106"/>
                <a:gd name="T8" fmla="*/ 78 w 90"/>
                <a:gd name="T9" fmla="*/ 106 h 106"/>
                <a:gd name="T10" fmla="*/ 80 w 90"/>
                <a:gd name="T11" fmla="*/ 104 h 106"/>
                <a:gd name="T12" fmla="*/ 84 w 90"/>
                <a:gd name="T13" fmla="*/ 103 h 106"/>
                <a:gd name="T14" fmla="*/ 86 w 90"/>
                <a:gd name="T15" fmla="*/ 101 h 106"/>
                <a:gd name="T16" fmla="*/ 88 w 90"/>
                <a:gd name="T17" fmla="*/ 99 h 106"/>
                <a:gd name="T18" fmla="*/ 89 w 90"/>
                <a:gd name="T19" fmla="*/ 97 h 106"/>
                <a:gd name="T20" fmla="*/ 90 w 90"/>
                <a:gd name="T21" fmla="*/ 94 h 106"/>
                <a:gd name="T22" fmla="*/ 90 w 90"/>
                <a:gd name="T23" fmla="*/ 91 h 106"/>
                <a:gd name="T24" fmla="*/ 90 w 90"/>
                <a:gd name="T25" fmla="*/ 15 h 106"/>
                <a:gd name="T26" fmla="*/ 90 w 90"/>
                <a:gd name="T27" fmla="*/ 12 h 106"/>
                <a:gd name="T28" fmla="*/ 89 w 90"/>
                <a:gd name="T29" fmla="*/ 10 h 106"/>
                <a:gd name="T30" fmla="*/ 88 w 90"/>
                <a:gd name="T31" fmla="*/ 7 h 106"/>
                <a:gd name="T32" fmla="*/ 86 w 90"/>
                <a:gd name="T33" fmla="*/ 5 h 106"/>
                <a:gd name="T34" fmla="*/ 84 w 90"/>
                <a:gd name="T35" fmla="*/ 4 h 106"/>
                <a:gd name="T36" fmla="*/ 80 w 90"/>
                <a:gd name="T37" fmla="*/ 2 h 106"/>
                <a:gd name="T38" fmla="*/ 78 w 90"/>
                <a:gd name="T39" fmla="*/ 2 h 106"/>
                <a:gd name="T40" fmla="*/ 75 w 90"/>
                <a:gd name="T41" fmla="*/ 0 h 106"/>
                <a:gd name="T42" fmla="*/ 7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75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8" y="106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0" y="2"/>
                  </a:lnTo>
                  <a:lnTo>
                    <a:pt x="78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468">
              <a:extLst>
                <a:ext uri="{FF2B5EF4-FFF2-40B4-BE49-F238E27FC236}">
                  <a16:creationId xmlns:a16="http://schemas.microsoft.com/office/drawing/2014/main" id="{397A89FB-C42D-4D8F-AEE5-5E32E749A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98613"/>
              <a:ext cx="28575" cy="33338"/>
            </a:xfrm>
            <a:custGeom>
              <a:avLst/>
              <a:gdLst>
                <a:gd name="T0" fmla="*/ 15 w 90"/>
                <a:gd name="T1" fmla="*/ 0 h 106"/>
                <a:gd name="T2" fmla="*/ 11 w 90"/>
                <a:gd name="T3" fmla="*/ 0 h 106"/>
                <a:gd name="T4" fmla="*/ 9 w 90"/>
                <a:gd name="T5" fmla="*/ 2 h 106"/>
                <a:gd name="T6" fmla="*/ 6 w 90"/>
                <a:gd name="T7" fmla="*/ 4 h 106"/>
                <a:gd name="T8" fmla="*/ 4 w 90"/>
                <a:gd name="T9" fmla="*/ 5 h 106"/>
                <a:gd name="T10" fmla="*/ 3 w 90"/>
                <a:gd name="T11" fmla="*/ 7 h 106"/>
                <a:gd name="T12" fmla="*/ 1 w 90"/>
                <a:gd name="T13" fmla="*/ 10 h 106"/>
                <a:gd name="T14" fmla="*/ 0 w 90"/>
                <a:gd name="T15" fmla="*/ 12 h 106"/>
                <a:gd name="T16" fmla="*/ 0 w 90"/>
                <a:gd name="T17" fmla="*/ 15 h 106"/>
                <a:gd name="T18" fmla="*/ 0 w 90"/>
                <a:gd name="T19" fmla="*/ 91 h 106"/>
                <a:gd name="T20" fmla="*/ 0 w 90"/>
                <a:gd name="T21" fmla="*/ 94 h 106"/>
                <a:gd name="T22" fmla="*/ 1 w 90"/>
                <a:gd name="T23" fmla="*/ 97 h 106"/>
                <a:gd name="T24" fmla="*/ 3 w 90"/>
                <a:gd name="T25" fmla="*/ 99 h 106"/>
                <a:gd name="T26" fmla="*/ 4 w 90"/>
                <a:gd name="T27" fmla="*/ 101 h 106"/>
                <a:gd name="T28" fmla="*/ 6 w 90"/>
                <a:gd name="T29" fmla="*/ 103 h 106"/>
                <a:gd name="T30" fmla="*/ 9 w 90"/>
                <a:gd name="T31" fmla="*/ 104 h 106"/>
                <a:gd name="T32" fmla="*/ 11 w 90"/>
                <a:gd name="T33" fmla="*/ 106 h 106"/>
                <a:gd name="T34" fmla="*/ 15 w 90"/>
                <a:gd name="T35" fmla="*/ 106 h 106"/>
                <a:gd name="T36" fmla="*/ 90 w 90"/>
                <a:gd name="T37" fmla="*/ 106 h 106"/>
                <a:gd name="T38" fmla="*/ 90 w 90"/>
                <a:gd name="T39" fmla="*/ 0 h 106"/>
                <a:gd name="T40" fmla="*/ 75 w 90"/>
                <a:gd name="T41" fmla="*/ 0 h 106"/>
                <a:gd name="T42" fmla="*/ 1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15" y="0"/>
                  </a:moveTo>
                  <a:lnTo>
                    <a:pt x="11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469">
              <a:extLst>
                <a:ext uri="{FF2B5EF4-FFF2-40B4-BE49-F238E27FC236}">
                  <a16:creationId xmlns:a16="http://schemas.microsoft.com/office/drawing/2014/main" id="{6BA6198F-C947-467E-8363-6D975247E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22413"/>
              <a:ext cx="49213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136 w 151"/>
                <a:gd name="T5" fmla="*/ 0 h 105"/>
                <a:gd name="T6" fmla="*/ 0 w 151"/>
                <a:gd name="T7" fmla="*/ 0 h 105"/>
                <a:gd name="T8" fmla="*/ 0 w 151"/>
                <a:gd name="T9" fmla="*/ 105 h 105"/>
                <a:gd name="T10" fmla="*/ 136 w 151"/>
                <a:gd name="T11" fmla="*/ 105 h 105"/>
                <a:gd name="T12" fmla="*/ 151 w 151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36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470">
              <a:extLst>
                <a:ext uri="{FF2B5EF4-FFF2-40B4-BE49-F238E27FC236}">
                  <a16:creationId xmlns:a16="http://schemas.microsoft.com/office/drawing/2014/main" id="{D4D1E291-B991-4AF7-A2E1-CA6190EF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22413"/>
              <a:ext cx="28575" cy="33338"/>
            </a:xfrm>
            <a:custGeom>
              <a:avLst/>
              <a:gdLst>
                <a:gd name="T0" fmla="*/ 15 w 90"/>
                <a:gd name="T1" fmla="*/ 0 h 105"/>
                <a:gd name="T2" fmla="*/ 11 w 90"/>
                <a:gd name="T3" fmla="*/ 0 h 105"/>
                <a:gd name="T4" fmla="*/ 9 w 90"/>
                <a:gd name="T5" fmla="*/ 1 h 105"/>
                <a:gd name="T6" fmla="*/ 6 w 90"/>
                <a:gd name="T7" fmla="*/ 2 h 105"/>
                <a:gd name="T8" fmla="*/ 4 w 90"/>
                <a:gd name="T9" fmla="*/ 4 h 105"/>
                <a:gd name="T10" fmla="*/ 3 w 90"/>
                <a:gd name="T11" fmla="*/ 7 h 105"/>
                <a:gd name="T12" fmla="*/ 1 w 90"/>
                <a:gd name="T13" fmla="*/ 9 h 105"/>
                <a:gd name="T14" fmla="*/ 0 w 90"/>
                <a:gd name="T15" fmla="*/ 12 h 105"/>
                <a:gd name="T16" fmla="*/ 0 w 90"/>
                <a:gd name="T17" fmla="*/ 15 h 105"/>
                <a:gd name="T18" fmla="*/ 0 w 90"/>
                <a:gd name="T19" fmla="*/ 90 h 105"/>
                <a:gd name="T20" fmla="*/ 0 w 90"/>
                <a:gd name="T21" fmla="*/ 93 h 105"/>
                <a:gd name="T22" fmla="*/ 1 w 90"/>
                <a:gd name="T23" fmla="*/ 96 h 105"/>
                <a:gd name="T24" fmla="*/ 3 w 90"/>
                <a:gd name="T25" fmla="*/ 99 h 105"/>
                <a:gd name="T26" fmla="*/ 4 w 90"/>
                <a:gd name="T27" fmla="*/ 101 h 105"/>
                <a:gd name="T28" fmla="*/ 6 w 90"/>
                <a:gd name="T29" fmla="*/ 102 h 105"/>
                <a:gd name="T30" fmla="*/ 9 w 90"/>
                <a:gd name="T31" fmla="*/ 104 h 105"/>
                <a:gd name="T32" fmla="*/ 11 w 90"/>
                <a:gd name="T33" fmla="*/ 105 h 105"/>
                <a:gd name="T34" fmla="*/ 15 w 90"/>
                <a:gd name="T35" fmla="*/ 105 h 105"/>
                <a:gd name="T36" fmla="*/ 7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  <a:gd name="T42" fmla="*/ 75 w 90"/>
                <a:gd name="T43" fmla="*/ 0 h 105"/>
                <a:gd name="T44" fmla="*/ 15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15" y="0"/>
                  </a:move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471">
              <a:extLst>
                <a:ext uri="{FF2B5EF4-FFF2-40B4-BE49-F238E27FC236}">
                  <a16:creationId xmlns:a16="http://schemas.microsoft.com/office/drawing/2014/main" id="{56A201F8-52DD-4E45-8481-EB3133F61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22413"/>
              <a:ext cx="28575" cy="33338"/>
            </a:xfrm>
            <a:custGeom>
              <a:avLst/>
              <a:gdLst>
                <a:gd name="T0" fmla="*/ 75 w 90"/>
                <a:gd name="T1" fmla="*/ 0 h 105"/>
                <a:gd name="T2" fmla="*/ 0 w 90"/>
                <a:gd name="T3" fmla="*/ 0 h 105"/>
                <a:gd name="T4" fmla="*/ 0 w 90"/>
                <a:gd name="T5" fmla="*/ 105 h 105"/>
                <a:gd name="T6" fmla="*/ 75 w 90"/>
                <a:gd name="T7" fmla="*/ 105 h 105"/>
                <a:gd name="T8" fmla="*/ 78 w 90"/>
                <a:gd name="T9" fmla="*/ 105 h 105"/>
                <a:gd name="T10" fmla="*/ 80 w 90"/>
                <a:gd name="T11" fmla="*/ 104 h 105"/>
                <a:gd name="T12" fmla="*/ 84 w 90"/>
                <a:gd name="T13" fmla="*/ 102 h 105"/>
                <a:gd name="T14" fmla="*/ 86 w 90"/>
                <a:gd name="T15" fmla="*/ 101 h 105"/>
                <a:gd name="T16" fmla="*/ 88 w 90"/>
                <a:gd name="T17" fmla="*/ 99 h 105"/>
                <a:gd name="T18" fmla="*/ 89 w 90"/>
                <a:gd name="T19" fmla="*/ 96 h 105"/>
                <a:gd name="T20" fmla="*/ 90 w 90"/>
                <a:gd name="T21" fmla="*/ 93 h 105"/>
                <a:gd name="T22" fmla="*/ 90 w 90"/>
                <a:gd name="T23" fmla="*/ 90 h 105"/>
                <a:gd name="T24" fmla="*/ 90 w 90"/>
                <a:gd name="T25" fmla="*/ 15 h 105"/>
                <a:gd name="T26" fmla="*/ 90 w 90"/>
                <a:gd name="T27" fmla="*/ 12 h 105"/>
                <a:gd name="T28" fmla="*/ 89 w 90"/>
                <a:gd name="T29" fmla="*/ 9 h 105"/>
                <a:gd name="T30" fmla="*/ 88 w 90"/>
                <a:gd name="T31" fmla="*/ 7 h 105"/>
                <a:gd name="T32" fmla="*/ 86 w 90"/>
                <a:gd name="T33" fmla="*/ 4 h 105"/>
                <a:gd name="T34" fmla="*/ 84 w 90"/>
                <a:gd name="T35" fmla="*/ 2 h 105"/>
                <a:gd name="T36" fmla="*/ 80 w 90"/>
                <a:gd name="T37" fmla="*/ 1 h 105"/>
                <a:gd name="T38" fmla="*/ 78 w 90"/>
                <a:gd name="T39" fmla="*/ 0 h 105"/>
                <a:gd name="T40" fmla="*/ 75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75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472">
              <a:extLst>
                <a:ext uri="{FF2B5EF4-FFF2-40B4-BE49-F238E27FC236}">
                  <a16:creationId xmlns:a16="http://schemas.microsoft.com/office/drawing/2014/main" id="{BE2E410E-0A72-4BCF-A950-5F1B426B0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875" y="14462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4 h 105"/>
                <a:gd name="T12" fmla="*/ 3 w 90"/>
                <a:gd name="T13" fmla="*/ 6 h 105"/>
                <a:gd name="T14" fmla="*/ 1 w 90"/>
                <a:gd name="T15" fmla="*/ 9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3 h 105"/>
                <a:gd name="T24" fmla="*/ 1 w 90"/>
                <a:gd name="T25" fmla="*/ 96 h 105"/>
                <a:gd name="T26" fmla="*/ 3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45 w 90"/>
                <a:gd name="T39" fmla="*/ 105 h 105"/>
                <a:gd name="T40" fmla="*/ 90 w 90"/>
                <a:gd name="T41" fmla="*/ 105 h 105"/>
                <a:gd name="T42" fmla="*/ 90 w 90"/>
                <a:gd name="T4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473">
              <a:extLst>
                <a:ext uri="{FF2B5EF4-FFF2-40B4-BE49-F238E27FC236}">
                  <a16:creationId xmlns:a16="http://schemas.microsoft.com/office/drawing/2014/main" id="{AF7CEE48-35F4-4462-ADF7-D8304F80C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975" y="14462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46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06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4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6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474">
              <a:extLst>
                <a:ext uri="{FF2B5EF4-FFF2-40B4-BE49-F238E27FC236}">
                  <a16:creationId xmlns:a16="http://schemas.microsoft.com/office/drawing/2014/main" id="{A6B9B324-DF43-4FA5-BC01-CCC09CD55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7713" y="1446213"/>
              <a:ext cx="28575" cy="33338"/>
            </a:xfrm>
            <a:custGeom>
              <a:avLst/>
              <a:gdLst>
                <a:gd name="T0" fmla="*/ 90 w 90"/>
                <a:gd name="T1" fmla="*/ 15 h 105"/>
                <a:gd name="T2" fmla="*/ 90 w 90"/>
                <a:gd name="T3" fmla="*/ 12 h 105"/>
                <a:gd name="T4" fmla="*/ 89 w 90"/>
                <a:gd name="T5" fmla="*/ 9 h 105"/>
                <a:gd name="T6" fmla="*/ 88 w 90"/>
                <a:gd name="T7" fmla="*/ 6 h 105"/>
                <a:gd name="T8" fmla="*/ 86 w 90"/>
                <a:gd name="T9" fmla="*/ 4 h 105"/>
                <a:gd name="T10" fmla="*/ 84 w 90"/>
                <a:gd name="T11" fmla="*/ 2 h 105"/>
                <a:gd name="T12" fmla="*/ 81 w 90"/>
                <a:gd name="T13" fmla="*/ 1 h 105"/>
                <a:gd name="T14" fmla="*/ 78 w 90"/>
                <a:gd name="T15" fmla="*/ 0 h 105"/>
                <a:gd name="T16" fmla="*/ 75 w 90"/>
                <a:gd name="T17" fmla="*/ 0 h 105"/>
                <a:gd name="T18" fmla="*/ 45 w 90"/>
                <a:gd name="T19" fmla="*/ 0 h 105"/>
                <a:gd name="T20" fmla="*/ 0 w 90"/>
                <a:gd name="T21" fmla="*/ 0 h 105"/>
                <a:gd name="T22" fmla="*/ 0 w 90"/>
                <a:gd name="T23" fmla="*/ 105 h 105"/>
                <a:gd name="T24" fmla="*/ 75 w 90"/>
                <a:gd name="T25" fmla="*/ 105 h 105"/>
                <a:gd name="T26" fmla="*/ 78 w 90"/>
                <a:gd name="T27" fmla="*/ 105 h 105"/>
                <a:gd name="T28" fmla="*/ 81 w 90"/>
                <a:gd name="T29" fmla="*/ 104 h 105"/>
                <a:gd name="T30" fmla="*/ 84 w 90"/>
                <a:gd name="T31" fmla="*/ 103 h 105"/>
                <a:gd name="T32" fmla="*/ 86 w 90"/>
                <a:gd name="T33" fmla="*/ 101 h 105"/>
                <a:gd name="T34" fmla="*/ 88 w 90"/>
                <a:gd name="T35" fmla="*/ 99 h 105"/>
                <a:gd name="T36" fmla="*/ 89 w 90"/>
                <a:gd name="T37" fmla="*/ 96 h 105"/>
                <a:gd name="T38" fmla="*/ 90 w 90"/>
                <a:gd name="T39" fmla="*/ 93 h 105"/>
                <a:gd name="T40" fmla="*/ 90 w 90"/>
                <a:gd name="T41" fmla="*/ 90 h 105"/>
                <a:gd name="T42" fmla="*/ 90 w 90"/>
                <a:gd name="T43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15"/>
                  </a:moveTo>
                  <a:lnTo>
                    <a:pt x="90" y="12"/>
                  </a:lnTo>
                  <a:lnTo>
                    <a:pt x="89" y="9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475">
              <a:extLst>
                <a:ext uri="{FF2B5EF4-FFF2-40B4-BE49-F238E27FC236}">
                  <a16:creationId xmlns:a16="http://schemas.microsoft.com/office/drawing/2014/main" id="{D9A6F133-9808-4453-823A-3B9CC156F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08113"/>
              <a:ext cx="30163" cy="33338"/>
            </a:xfrm>
            <a:custGeom>
              <a:avLst/>
              <a:gdLst>
                <a:gd name="T0" fmla="*/ 0 w 91"/>
                <a:gd name="T1" fmla="*/ 90 h 105"/>
                <a:gd name="T2" fmla="*/ 1 w 91"/>
                <a:gd name="T3" fmla="*/ 93 h 105"/>
                <a:gd name="T4" fmla="*/ 1 w 91"/>
                <a:gd name="T5" fmla="*/ 95 h 105"/>
                <a:gd name="T6" fmla="*/ 3 w 91"/>
                <a:gd name="T7" fmla="*/ 98 h 105"/>
                <a:gd name="T8" fmla="*/ 4 w 91"/>
                <a:gd name="T9" fmla="*/ 101 h 105"/>
                <a:gd name="T10" fmla="*/ 7 w 91"/>
                <a:gd name="T11" fmla="*/ 103 h 105"/>
                <a:gd name="T12" fmla="*/ 9 w 91"/>
                <a:gd name="T13" fmla="*/ 104 h 105"/>
                <a:gd name="T14" fmla="*/ 13 w 91"/>
                <a:gd name="T15" fmla="*/ 105 h 105"/>
                <a:gd name="T16" fmla="*/ 15 w 91"/>
                <a:gd name="T17" fmla="*/ 105 h 105"/>
                <a:gd name="T18" fmla="*/ 45 w 91"/>
                <a:gd name="T19" fmla="*/ 105 h 105"/>
                <a:gd name="T20" fmla="*/ 91 w 91"/>
                <a:gd name="T21" fmla="*/ 105 h 105"/>
                <a:gd name="T22" fmla="*/ 91 w 91"/>
                <a:gd name="T23" fmla="*/ 0 h 105"/>
                <a:gd name="T24" fmla="*/ 15 w 91"/>
                <a:gd name="T25" fmla="*/ 0 h 105"/>
                <a:gd name="T26" fmla="*/ 13 w 91"/>
                <a:gd name="T27" fmla="*/ 0 h 105"/>
                <a:gd name="T28" fmla="*/ 9 w 91"/>
                <a:gd name="T29" fmla="*/ 1 h 105"/>
                <a:gd name="T30" fmla="*/ 7 w 91"/>
                <a:gd name="T31" fmla="*/ 2 h 105"/>
                <a:gd name="T32" fmla="*/ 4 w 91"/>
                <a:gd name="T33" fmla="*/ 4 h 105"/>
                <a:gd name="T34" fmla="*/ 3 w 91"/>
                <a:gd name="T35" fmla="*/ 6 h 105"/>
                <a:gd name="T36" fmla="*/ 1 w 91"/>
                <a:gd name="T37" fmla="*/ 8 h 105"/>
                <a:gd name="T38" fmla="*/ 1 w 91"/>
                <a:gd name="T39" fmla="*/ 11 h 105"/>
                <a:gd name="T40" fmla="*/ 0 w 91"/>
                <a:gd name="T41" fmla="*/ 15 h 105"/>
                <a:gd name="T42" fmla="*/ 0 w 91"/>
                <a:gd name="T43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0" y="90"/>
                  </a:moveTo>
                  <a:lnTo>
                    <a:pt x="1" y="93"/>
                  </a:lnTo>
                  <a:lnTo>
                    <a:pt x="1" y="95"/>
                  </a:lnTo>
                  <a:lnTo>
                    <a:pt x="3" y="98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9" y="104"/>
                  </a:lnTo>
                  <a:lnTo>
                    <a:pt x="13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1" y="105"/>
                  </a:lnTo>
                  <a:lnTo>
                    <a:pt x="91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476">
              <a:extLst>
                <a:ext uri="{FF2B5EF4-FFF2-40B4-BE49-F238E27FC236}">
                  <a16:creationId xmlns:a16="http://schemas.microsoft.com/office/drawing/2014/main" id="{CB919C41-B5B2-4DBA-92BB-4257949E2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613" y="1408113"/>
              <a:ext cx="47625" cy="33338"/>
            </a:xfrm>
            <a:custGeom>
              <a:avLst/>
              <a:gdLst>
                <a:gd name="T0" fmla="*/ 0 w 150"/>
                <a:gd name="T1" fmla="*/ 105 h 105"/>
                <a:gd name="T2" fmla="*/ 105 w 150"/>
                <a:gd name="T3" fmla="*/ 105 h 105"/>
                <a:gd name="T4" fmla="*/ 150 w 150"/>
                <a:gd name="T5" fmla="*/ 105 h 105"/>
                <a:gd name="T6" fmla="*/ 150 w 150"/>
                <a:gd name="T7" fmla="*/ 0 h 105"/>
                <a:gd name="T8" fmla="*/ 75 w 150"/>
                <a:gd name="T9" fmla="*/ 0 h 105"/>
                <a:gd name="T10" fmla="*/ 0 w 150"/>
                <a:gd name="T11" fmla="*/ 0 h 105"/>
                <a:gd name="T12" fmla="*/ 0 w 150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0" y="105"/>
                  </a:move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478">
              <a:extLst>
                <a:ext uri="{FF2B5EF4-FFF2-40B4-BE49-F238E27FC236}">
                  <a16:creationId xmlns:a16="http://schemas.microsoft.com/office/drawing/2014/main" id="{0421D26E-B516-4C88-9AC4-055C007BE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763" y="1408113"/>
              <a:ext cx="28575" cy="33338"/>
            </a:xfrm>
            <a:custGeom>
              <a:avLst/>
              <a:gdLst>
                <a:gd name="T0" fmla="*/ 0 w 90"/>
                <a:gd name="T1" fmla="*/ 105 h 105"/>
                <a:gd name="T2" fmla="*/ 75 w 90"/>
                <a:gd name="T3" fmla="*/ 105 h 105"/>
                <a:gd name="T4" fmla="*/ 78 w 90"/>
                <a:gd name="T5" fmla="*/ 105 h 105"/>
                <a:gd name="T6" fmla="*/ 82 w 90"/>
                <a:gd name="T7" fmla="*/ 104 h 105"/>
                <a:gd name="T8" fmla="*/ 84 w 90"/>
                <a:gd name="T9" fmla="*/ 103 h 105"/>
                <a:gd name="T10" fmla="*/ 86 w 90"/>
                <a:gd name="T11" fmla="*/ 101 h 105"/>
                <a:gd name="T12" fmla="*/ 88 w 90"/>
                <a:gd name="T13" fmla="*/ 98 h 105"/>
                <a:gd name="T14" fmla="*/ 89 w 90"/>
                <a:gd name="T15" fmla="*/ 95 h 105"/>
                <a:gd name="T16" fmla="*/ 90 w 90"/>
                <a:gd name="T17" fmla="*/ 93 h 105"/>
                <a:gd name="T18" fmla="*/ 90 w 90"/>
                <a:gd name="T19" fmla="*/ 90 h 105"/>
                <a:gd name="T20" fmla="*/ 90 w 90"/>
                <a:gd name="T21" fmla="*/ 15 h 105"/>
                <a:gd name="T22" fmla="*/ 90 w 90"/>
                <a:gd name="T23" fmla="*/ 11 h 105"/>
                <a:gd name="T24" fmla="*/ 89 w 90"/>
                <a:gd name="T25" fmla="*/ 8 h 105"/>
                <a:gd name="T26" fmla="*/ 88 w 90"/>
                <a:gd name="T27" fmla="*/ 6 h 105"/>
                <a:gd name="T28" fmla="*/ 86 w 90"/>
                <a:gd name="T29" fmla="*/ 4 h 105"/>
                <a:gd name="T30" fmla="*/ 84 w 90"/>
                <a:gd name="T31" fmla="*/ 2 h 105"/>
                <a:gd name="T32" fmla="*/ 82 w 90"/>
                <a:gd name="T33" fmla="*/ 1 h 105"/>
                <a:gd name="T34" fmla="*/ 78 w 90"/>
                <a:gd name="T35" fmla="*/ 0 h 105"/>
                <a:gd name="T36" fmla="*/ 75 w 90"/>
                <a:gd name="T37" fmla="*/ 0 h 105"/>
                <a:gd name="T38" fmla="*/ 0 w 90"/>
                <a:gd name="T39" fmla="*/ 0 h 105"/>
                <a:gd name="T40" fmla="*/ 0 w 90"/>
                <a:gd name="T4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05"/>
                  </a:moveTo>
                  <a:lnTo>
                    <a:pt x="75" y="105"/>
                  </a:lnTo>
                  <a:lnTo>
                    <a:pt x="78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8"/>
                  </a:lnTo>
                  <a:lnTo>
                    <a:pt x="89" y="95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1"/>
                  </a:lnTo>
                  <a:lnTo>
                    <a:pt x="89" y="8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479">
              <a:extLst>
                <a:ext uri="{FF2B5EF4-FFF2-40B4-BE49-F238E27FC236}">
                  <a16:creationId xmlns:a16="http://schemas.microsoft.com/office/drawing/2014/main" id="{10BB3BBB-A7FF-41F3-B66B-38A9EC9B9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560513"/>
              <a:ext cx="28575" cy="33338"/>
            </a:xfrm>
            <a:custGeom>
              <a:avLst/>
              <a:gdLst>
                <a:gd name="T0" fmla="*/ 90 w 90"/>
                <a:gd name="T1" fmla="*/ 90 h 105"/>
                <a:gd name="T2" fmla="*/ 90 w 90"/>
                <a:gd name="T3" fmla="*/ 15 h 105"/>
                <a:gd name="T4" fmla="*/ 90 w 90"/>
                <a:gd name="T5" fmla="*/ 12 h 105"/>
                <a:gd name="T6" fmla="*/ 89 w 90"/>
                <a:gd name="T7" fmla="*/ 9 h 105"/>
                <a:gd name="T8" fmla="*/ 88 w 90"/>
                <a:gd name="T9" fmla="*/ 7 h 105"/>
                <a:gd name="T10" fmla="*/ 86 w 90"/>
                <a:gd name="T11" fmla="*/ 5 h 105"/>
                <a:gd name="T12" fmla="*/ 84 w 90"/>
                <a:gd name="T13" fmla="*/ 2 h 105"/>
                <a:gd name="T14" fmla="*/ 80 w 90"/>
                <a:gd name="T15" fmla="*/ 1 h 105"/>
                <a:gd name="T16" fmla="*/ 78 w 90"/>
                <a:gd name="T17" fmla="*/ 0 h 105"/>
                <a:gd name="T18" fmla="*/ 75 w 90"/>
                <a:gd name="T19" fmla="*/ 0 h 105"/>
                <a:gd name="T20" fmla="*/ 15 w 90"/>
                <a:gd name="T21" fmla="*/ 0 h 105"/>
                <a:gd name="T22" fmla="*/ 0 w 90"/>
                <a:gd name="T23" fmla="*/ 0 h 105"/>
                <a:gd name="T24" fmla="*/ 0 w 90"/>
                <a:gd name="T25" fmla="*/ 105 h 105"/>
                <a:gd name="T26" fmla="*/ 15 w 90"/>
                <a:gd name="T27" fmla="*/ 105 h 105"/>
                <a:gd name="T28" fmla="*/ 75 w 90"/>
                <a:gd name="T29" fmla="*/ 105 h 105"/>
                <a:gd name="T30" fmla="*/ 78 w 90"/>
                <a:gd name="T31" fmla="*/ 105 h 105"/>
                <a:gd name="T32" fmla="*/ 80 w 90"/>
                <a:gd name="T33" fmla="*/ 104 h 105"/>
                <a:gd name="T34" fmla="*/ 84 w 90"/>
                <a:gd name="T35" fmla="*/ 103 h 105"/>
                <a:gd name="T36" fmla="*/ 86 w 90"/>
                <a:gd name="T37" fmla="*/ 101 h 105"/>
                <a:gd name="T38" fmla="*/ 88 w 90"/>
                <a:gd name="T39" fmla="*/ 99 h 105"/>
                <a:gd name="T40" fmla="*/ 89 w 90"/>
                <a:gd name="T41" fmla="*/ 97 h 105"/>
                <a:gd name="T42" fmla="*/ 90 w 90"/>
                <a:gd name="T43" fmla="*/ 94 h 105"/>
                <a:gd name="T44" fmla="*/ 90 w 90"/>
                <a:gd name="T45" fmla="*/ 90 h 105"/>
                <a:gd name="T46" fmla="*/ 90 w 90"/>
                <a:gd name="T47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0" h="105">
                  <a:moveTo>
                    <a:pt x="90" y="90"/>
                  </a:move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0"/>
                  </a:lnTo>
                  <a:lnTo>
                    <a:pt x="9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480">
              <a:extLst>
                <a:ext uri="{FF2B5EF4-FFF2-40B4-BE49-F238E27FC236}">
                  <a16:creationId xmlns:a16="http://schemas.microsoft.com/office/drawing/2014/main" id="{110E19B1-F6AD-4536-A755-927FA6F8A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5605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15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5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481">
              <a:extLst>
                <a:ext uri="{FF2B5EF4-FFF2-40B4-BE49-F238E27FC236}">
                  <a16:creationId xmlns:a16="http://schemas.microsoft.com/office/drawing/2014/main" id="{A5A5960E-0EC7-4372-BDD5-53E83E997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5 h 105"/>
                <a:gd name="T12" fmla="*/ 2 w 90"/>
                <a:gd name="T13" fmla="*/ 7 h 105"/>
                <a:gd name="T14" fmla="*/ 1 w 90"/>
                <a:gd name="T15" fmla="*/ 10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4 h 105"/>
                <a:gd name="T24" fmla="*/ 1 w 90"/>
                <a:gd name="T25" fmla="*/ 97 h 105"/>
                <a:gd name="T26" fmla="*/ 2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482">
              <a:extLst>
                <a:ext uri="{FF2B5EF4-FFF2-40B4-BE49-F238E27FC236}">
                  <a16:creationId xmlns:a16="http://schemas.microsoft.com/office/drawing/2014/main" id="{C76EB0EC-8AFC-46AE-A3A8-49934008A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84313"/>
              <a:ext cx="49213" cy="33338"/>
            </a:xfrm>
            <a:custGeom>
              <a:avLst/>
              <a:gdLst>
                <a:gd name="T0" fmla="*/ 151 w 151"/>
                <a:gd name="T1" fmla="*/ 106 h 106"/>
                <a:gd name="T2" fmla="*/ 151 w 151"/>
                <a:gd name="T3" fmla="*/ 0 h 106"/>
                <a:gd name="T4" fmla="*/ 45 w 151"/>
                <a:gd name="T5" fmla="*/ 0 h 106"/>
                <a:gd name="T6" fmla="*/ 0 w 151"/>
                <a:gd name="T7" fmla="*/ 0 h 106"/>
                <a:gd name="T8" fmla="*/ 0 w 151"/>
                <a:gd name="T9" fmla="*/ 106 h 106"/>
                <a:gd name="T10" fmla="*/ 15 w 151"/>
                <a:gd name="T11" fmla="*/ 106 h 106"/>
                <a:gd name="T12" fmla="*/ 151 w 151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6">
                  <a:moveTo>
                    <a:pt x="151" y="106"/>
                  </a:move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15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483">
              <a:extLst>
                <a:ext uri="{FF2B5EF4-FFF2-40B4-BE49-F238E27FC236}">
                  <a16:creationId xmlns:a16="http://schemas.microsoft.com/office/drawing/2014/main" id="{45CCC144-2D9C-4924-8B01-4C8A2367A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484313"/>
              <a:ext cx="28575" cy="33338"/>
            </a:xfrm>
            <a:custGeom>
              <a:avLst/>
              <a:gdLst>
                <a:gd name="T0" fmla="*/ 75 w 90"/>
                <a:gd name="T1" fmla="*/ 106 h 106"/>
                <a:gd name="T2" fmla="*/ 78 w 90"/>
                <a:gd name="T3" fmla="*/ 105 h 106"/>
                <a:gd name="T4" fmla="*/ 80 w 90"/>
                <a:gd name="T5" fmla="*/ 104 h 106"/>
                <a:gd name="T6" fmla="*/ 84 w 90"/>
                <a:gd name="T7" fmla="*/ 103 h 106"/>
                <a:gd name="T8" fmla="*/ 86 w 90"/>
                <a:gd name="T9" fmla="*/ 101 h 106"/>
                <a:gd name="T10" fmla="*/ 88 w 90"/>
                <a:gd name="T11" fmla="*/ 99 h 106"/>
                <a:gd name="T12" fmla="*/ 89 w 90"/>
                <a:gd name="T13" fmla="*/ 96 h 106"/>
                <a:gd name="T14" fmla="*/ 90 w 90"/>
                <a:gd name="T15" fmla="*/ 93 h 106"/>
                <a:gd name="T16" fmla="*/ 90 w 90"/>
                <a:gd name="T17" fmla="*/ 91 h 106"/>
                <a:gd name="T18" fmla="*/ 90 w 90"/>
                <a:gd name="T19" fmla="*/ 15 h 106"/>
                <a:gd name="T20" fmla="*/ 90 w 90"/>
                <a:gd name="T21" fmla="*/ 13 h 106"/>
                <a:gd name="T22" fmla="*/ 89 w 90"/>
                <a:gd name="T23" fmla="*/ 10 h 106"/>
                <a:gd name="T24" fmla="*/ 88 w 90"/>
                <a:gd name="T25" fmla="*/ 7 h 106"/>
                <a:gd name="T26" fmla="*/ 86 w 90"/>
                <a:gd name="T27" fmla="*/ 4 h 106"/>
                <a:gd name="T28" fmla="*/ 84 w 90"/>
                <a:gd name="T29" fmla="*/ 3 h 106"/>
                <a:gd name="T30" fmla="*/ 80 w 90"/>
                <a:gd name="T31" fmla="*/ 1 h 106"/>
                <a:gd name="T32" fmla="*/ 78 w 90"/>
                <a:gd name="T33" fmla="*/ 1 h 106"/>
                <a:gd name="T34" fmla="*/ 75 w 90"/>
                <a:gd name="T35" fmla="*/ 0 h 106"/>
                <a:gd name="T36" fmla="*/ 45 w 90"/>
                <a:gd name="T37" fmla="*/ 0 h 106"/>
                <a:gd name="T38" fmla="*/ 0 w 90"/>
                <a:gd name="T39" fmla="*/ 0 h 106"/>
                <a:gd name="T40" fmla="*/ 0 w 90"/>
                <a:gd name="T41" fmla="*/ 106 h 106"/>
                <a:gd name="T42" fmla="*/ 15 w 90"/>
                <a:gd name="T43" fmla="*/ 106 h 106"/>
                <a:gd name="T44" fmla="*/ 75 w 90"/>
                <a:gd name="T4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6">
                  <a:moveTo>
                    <a:pt x="75" y="106"/>
                  </a:move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3"/>
                  </a:lnTo>
                  <a:lnTo>
                    <a:pt x="80" y="1"/>
                  </a:lnTo>
                  <a:lnTo>
                    <a:pt x="78" y="1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7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84">
              <a:extLst>
                <a:ext uri="{FF2B5EF4-FFF2-40B4-BE49-F238E27FC236}">
                  <a16:creationId xmlns:a16="http://schemas.microsoft.com/office/drawing/2014/main" id="{AD105EBD-04F5-4BCA-A77C-76F67A0AD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484313"/>
              <a:ext cx="28575" cy="33338"/>
            </a:xfrm>
            <a:custGeom>
              <a:avLst/>
              <a:gdLst>
                <a:gd name="T0" fmla="*/ 15 w 90"/>
                <a:gd name="T1" fmla="*/ 106 h 106"/>
                <a:gd name="T2" fmla="*/ 90 w 90"/>
                <a:gd name="T3" fmla="*/ 106 h 106"/>
                <a:gd name="T4" fmla="*/ 90 w 90"/>
                <a:gd name="T5" fmla="*/ 0 h 106"/>
                <a:gd name="T6" fmla="*/ 15 w 90"/>
                <a:gd name="T7" fmla="*/ 0 h 106"/>
                <a:gd name="T8" fmla="*/ 11 w 90"/>
                <a:gd name="T9" fmla="*/ 1 h 106"/>
                <a:gd name="T10" fmla="*/ 9 w 90"/>
                <a:gd name="T11" fmla="*/ 1 h 106"/>
                <a:gd name="T12" fmla="*/ 6 w 90"/>
                <a:gd name="T13" fmla="*/ 3 h 106"/>
                <a:gd name="T14" fmla="*/ 4 w 90"/>
                <a:gd name="T15" fmla="*/ 4 h 106"/>
                <a:gd name="T16" fmla="*/ 2 w 90"/>
                <a:gd name="T17" fmla="*/ 7 h 106"/>
                <a:gd name="T18" fmla="*/ 1 w 90"/>
                <a:gd name="T19" fmla="*/ 10 h 106"/>
                <a:gd name="T20" fmla="*/ 0 w 90"/>
                <a:gd name="T21" fmla="*/ 13 h 106"/>
                <a:gd name="T22" fmla="*/ 0 w 90"/>
                <a:gd name="T23" fmla="*/ 15 h 106"/>
                <a:gd name="T24" fmla="*/ 0 w 90"/>
                <a:gd name="T25" fmla="*/ 90 h 106"/>
                <a:gd name="T26" fmla="*/ 0 w 90"/>
                <a:gd name="T27" fmla="*/ 93 h 106"/>
                <a:gd name="T28" fmla="*/ 1 w 90"/>
                <a:gd name="T29" fmla="*/ 96 h 106"/>
                <a:gd name="T30" fmla="*/ 2 w 90"/>
                <a:gd name="T31" fmla="*/ 99 h 106"/>
                <a:gd name="T32" fmla="*/ 4 w 90"/>
                <a:gd name="T33" fmla="*/ 101 h 106"/>
                <a:gd name="T34" fmla="*/ 6 w 90"/>
                <a:gd name="T35" fmla="*/ 103 h 106"/>
                <a:gd name="T36" fmla="*/ 9 w 90"/>
                <a:gd name="T37" fmla="*/ 104 h 106"/>
                <a:gd name="T38" fmla="*/ 11 w 90"/>
                <a:gd name="T39" fmla="*/ 105 h 106"/>
                <a:gd name="T40" fmla="*/ 15 w 90"/>
                <a:gd name="T4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15" y="106"/>
                  </a:move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85">
              <a:extLst>
                <a:ext uri="{FF2B5EF4-FFF2-40B4-BE49-F238E27FC236}">
                  <a16:creationId xmlns:a16="http://schemas.microsoft.com/office/drawing/2014/main" id="{6811D95D-5DD0-49CD-88A1-A85B68529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368425"/>
              <a:ext cx="28575" cy="34925"/>
            </a:xfrm>
            <a:custGeom>
              <a:avLst/>
              <a:gdLst>
                <a:gd name="T0" fmla="*/ 90 w 90"/>
                <a:gd name="T1" fmla="*/ 92 h 107"/>
                <a:gd name="T2" fmla="*/ 90 w 90"/>
                <a:gd name="T3" fmla="*/ 15 h 107"/>
                <a:gd name="T4" fmla="*/ 90 w 90"/>
                <a:gd name="T5" fmla="*/ 13 h 107"/>
                <a:gd name="T6" fmla="*/ 89 w 90"/>
                <a:gd name="T7" fmla="*/ 10 h 107"/>
                <a:gd name="T8" fmla="*/ 88 w 90"/>
                <a:gd name="T9" fmla="*/ 8 h 107"/>
                <a:gd name="T10" fmla="*/ 86 w 90"/>
                <a:gd name="T11" fmla="*/ 6 h 107"/>
                <a:gd name="T12" fmla="*/ 84 w 90"/>
                <a:gd name="T13" fmla="*/ 4 h 107"/>
                <a:gd name="T14" fmla="*/ 80 w 90"/>
                <a:gd name="T15" fmla="*/ 3 h 107"/>
                <a:gd name="T16" fmla="*/ 78 w 90"/>
                <a:gd name="T17" fmla="*/ 2 h 107"/>
                <a:gd name="T18" fmla="*/ 75 w 90"/>
                <a:gd name="T19" fmla="*/ 2 h 107"/>
                <a:gd name="T20" fmla="*/ 0 w 90"/>
                <a:gd name="T21" fmla="*/ 0 h 107"/>
                <a:gd name="T22" fmla="*/ 0 w 90"/>
                <a:gd name="T23" fmla="*/ 107 h 107"/>
                <a:gd name="T24" fmla="*/ 75 w 90"/>
                <a:gd name="T25" fmla="*/ 107 h 107"/>
                <a:gd name="T26" fmla="*/ 78 w 90"/>
                <a:gd name="T27" fmla="*/ 106 h 107"/>
                <a:gd name="T28" fmla="*/ 80 w 90"/>
                <a:gd name="T29" fmla="*/ 106 h 107"/>
                <a:gd name="T30" fmla="*/ 84 w 90"/>
                <a:gd name="T31" fmla="*/ 103 h 107"/>
                <a:gd name="T32" fmla="*/ 86 w 90"/>
                <a:gd name="T33" fmla="*/ 102 h 107"/>
                <a:gd name="T34" fmla="*/ 88 w 90"/>
                <a:gd name="T35" fmla="*/ 100 h 107"/>
                <a:gd name="T36" fmla="*/ 89 w 90"/>
                <a:gd name="T37" fmla="*/ 97 h 107"/>
                <a:gd name="T38" fmla="*/ 90 w 90"/>
                <a:gd name="T39" fmla="*/ 95 h 107"/>
                <a:gd name="T40" fmla="*/ 90 w 90"/>
                <a:gd name="T41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90" y="92"/>
                  </a:move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4"/>
                  </a:lnTo>
                  <a:lnTo>
                    <a:pt x="80" y="3"/>
                  </a:lnTo>
                  <a:lnTo>
                    <a:pt x="78" y="2"/>
                  </a:lnTo>
                  <a:lnTo>
                    <a:pt x="75" y="2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5" y="107"/>
                  </a:lnTo>
                  <a:lnTo>
                    <a:pt x="78" y="106"/>
                  </a:lnTo>
                  <a:lnTo>
                    <a:pt x="80" y="106"/>
                  </a:lnTo>
                  <a:lnTo>
                    <a:pt x="84" y="103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89" y="97"/>
                  </a:lnTo>
                  <a:lnTo>
                    <a:pt x="90" y="95"/>
                  </a:lnTo>
                  <a:lnTo>
                    <a:pt x="9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86">
              <a:extLst>
                <a:ext uri="{FF2B5EF4-FFF2-40B4-BE49-F238E27FC236}">
                  <a16:creationId xmlns:a16="http://schemas.microsoft.com/office/drawing/2014/main" id="{5F893D9F-04DB-413E-A234-AEBB5FBDB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368425"/>
              <a:ext cx="28575" cy="34925"/>
            </a:xfrm>
            <a:custGeom>
              <a:avLst/>
              <a:gdLst>
                <a:gd name="T0" fmla="*/ 15 w 90"/>
                <a:gd name="T1" fmla="*/ 107 h 107"/>
                <a:gd name="T2" fmla="*/ 90 w 90"/>
                <a:gd name="T3" fmla="*/ 107 h 107"/>
                <a:gd name="T4" fmla="*/ 90 w 90"/>
                <a:gd name="T5" fmla="*/ 0 h 107"/>
                <a:gd name="T6" fmla="*/ 15 w 90"/>
                <a:gd name="T7" fmla="*/ 0 h 107"/>
                <a:gd name="T8" fmla="*/ 11 w 90"/>
                <a:gd name="T9" fmla="*/ 2 h 107"/>
                <a:gd name="T10" fmla="*/ 9 w 90"/>
                <a:gd name="T11" fmla="*/ 3 h 107"/>
                <a:gd name="T12" fmla="*/ 6 w 90"/>
                <a:gd name="T13" fmla="*/ 4 h 107"/>
                <a:gd name="T14" fmla="*/ 4 w 90"/>
                <a:gd name="T15" fmla="*/ 6 h 107"/>
                <a:gd name="T16" fmla="*/ 3 w 90"/>
                <a:gd name="T17" fmla="*/ 8 h 107"/>
                <a:gd name="T18" fmla="*/ 1 w 90"/>
                <a:gd name="T19" fmla="*/ 10 h 107"/>
                <a:gd name="T20" fmla="*/ 0 w 90"/>
                <a:gd name="T21" fmla="*/ 13 h 107"/>
                <a:gd name="T22" fmla="*/ 0 w 90"/>
                <a:gd name="T23" fmla="*/ 17 h 107"/>
                <a:gd name="T24" fmla="*/ 0 w 90"/>
                <a:gd name="T25" fmla="*/ 92 h 107"/>
                <a:gd name="T26" fmla="*/ 0 w 90"/>
                <a:gd name="T27" fmla="*/ 95 h 107"/>
                <a:gd name="T28" fmla="*/ 1 w 90"/>
                <a:gd name="T29" fmla="*/ 97 h 107"/>
                <a:gd name="T30" fmla="*/ 3 w 90"/>
                <a:gd name="T31" fmla="*/ 100 h 107"/>
                <a:gd name="T32" fmla="*/ 4 w 90"/>
                <a:gd name="T33" fmla="*/ 102 h 107"/>
                <a:gd name="T34" fmla="*/ 6 w 90"/>
                <a:gd name="T35" fmla="*/ 103 h 107"/>
                <a:gd name="T36" fmla="*/ 9 w 90"/>
                <a:gd name="T37" fmla="*/ 106 h 107"/>
                <a:gd name="T38" fmla="*/ 11 w 90"/>
                <a:gd name="T39" fmla="*/ 106 h 107"/>
                <a:gd name="T40" fmla="*/ 15 w 90"/>
                <a:gd name="T4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15" y="107"/>
                  </a:moveTo>
                  <a:lnTo>
                    <a:pt x="90" y="107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2"/>
                  </a:lnTo>
                  <a:lnTo>
                    <a:pt x="9" y="3"/>
                  </a:lnTo>
                  <a:lnTo>
                    <a:pt x="6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100"/>
                  </a:lnTo>
                  <a:lnTo>
                    <a:pt x="4" y="102"/>
                  </a:lnTo>
                  <a:lnTo>
                    <a:pt x="6" y="103"/>
                  </a:lnTo>
                  <a:lnTo>
                    <a:pt x="9" y="106"/>
                  </a:lnTo>
                  <a:lnTo>
                    <a:pt x="11" y="106"/>
                  </a:lnTo>
                  <a:lnTo>
                    <a:pt x="15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487">
              <a:extLst>
                <a:ext uri="{FF2B5EF4-FFF2-40B4-BE49-F238E27FC236}">
                  <a16:creationId xmlns:a16="http://schemas.microsoft.com/office/drawing/2014/main" id="{33D5879B-4D3D-48D5-9724-53854F3BB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368425"/>
              <a:ext cx="49213" cy="34925"/>
            </a:xfrm>
            <a:custGeom>
              <a:avLst/>
              <a:gdLst>
                <a:gd name="T0" fmla="*/ 151 w 151"/>
                <a:gd name="T1" fmla="*/ 107 h 107"/>
                <a:gd name="T2" fmla="*/ 151 w 151"/>
                <a:gd name="T3" fmla="*/ 0 h 107"/>
                <a:gd name="T4" fmla="*/ 0 w 151"/>
                <a:gd name="T5" fmla="*/ 0 h 107"/>
                <a:gd name="T6" fmla="*/ 0 w 151"/>
                <a:gd name="T7" fmla="*/ 107 h 107"/>
                <a:gd name="T8" fmla="*/ 76 w 151"/>
                <a:gd name="T9" fmla="*/ 107 h 107"/>
                <a:gd name="T10" fmla="*/ 151 w 151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7">
                  <a:moveTo>
                    <a:pt x="151" y="107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6" y="107"/>
                  </a:lnTo>
                  <a:lnTo>
                    <a:pt x="15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88">
              <a:extLst>
                <a:ext uri="{FF2B5EF4-FFF2-40B4-BE49-F238E27FC236}">
                  <a16:creationId xmlns:a16="http://schemas.microsoft.com/office/drawing/2014/main" id="{5B6344D4-8B31-431B-8ED5-32A151C51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98613"/>
              <a:ext cx="28575" cy="33338"/>
            </a:xfrm>
            <a:custGeom>
              <a:avLst/>
              <a:gdLst>
                <a:gd name="T0" fmla="*/ 75 w 91"/>
                <a:gd name="T1" fmla="*/ 0 h 106"/>
                <a:gd name="T2" fmla="*/ 45 w 91"/>
                <a:gd name="T3" fmla="*/ 0 h 106"/>
                <a:gd name="T4" fmla="*/ 0 w 91"/>
                <a:gd name="T5" fmla="*/ 0 h 106"/>
                <a:gd name="T6" fmla="*/ 0 w 91"/>
                <a:gd name="T7" fmla="*/ 106 h 106"/>
                <a:gd name="T8" fmla="*/ 75 w 91"/>
                <a:gd name="T9" fmla="*/ 106 h 106"/>
                <a:gd name="T10" fmla="*/ 79 w 91"/>
                <a:gd name="T11" fmla="*/ 106 h 106"/>
                <a:gd name="T12" fmla="*/ 81 w 91"/>
                <a:gd name="T13" fmla="*/ 104 h 106"/>
                <a:gd name="T14" fmla="*/ 84 w 91"/>
                <a:gd name="T15" fmla="*/ 103 h 106"/>
                <a:gd name="T16" fmla="*/ 86 w 91"/>
                <a:gd name="T17" fmla="*/ 101 h 106"/>
                <a:gd name="T18" fmla="*/ 88 w 91"/>
                <a:gd name="T19" fmla="*/ 99 h 106"/>
                <a:gd name="T20" fmla="*/ 89 w 91"/>
                <a:gd name="T21" fmla="*/ 97 h 106"/>
                <a:gd name="T22" fmla="*/ 91 w 91"/>
                <a:gd name="T23" fmla="*/ 94 h 106"/>
                <a:gd name="T24" fmla="*/ 91 w 91"/>
                <a:gd name="T25" fmla="*/ 91 h 106"/>
                <a:gd name="T26" fmla="*/ 91 w 91"/>
                <a:gd name="T27" fmla="*/ 15 h 106"/>
                <a:gd name="T28" fmla="*/ 91 w 91"/>
                <a:gd name="T29" fmla="*/ 12 h 106"/>
                <a:gd name="T30" fmla="*/ 89 w 91"/>
                <a:gd name="T31" fmla="*/ 10 h 106"/>
                <a:gd name="T32" fmla="*/ 88 w 91"/>
                <a:gd name="T33" fmla="*/ 7 h 106"/>
                <a:gd name="T34" fmla="*/ 86 w 91"/>
                <a:gd name="T35" fmla="*/ 5 h 106"/>
                <a:gd name="T36" fmla="*/ 84 w 91"/>
                <a:gd name="T37" fmla="*/ 4 h 106"/>
                <a:gd name="T38" fmla="*/ 81 w 91"/>
                <a:gd name="T39" fmla="*/ 2 h 106"/>
                <a:gd name="T40" fmla="*/ 79 w 91"/>
                <a:gd name="T41" fmla="*/ 2 h 106"/>
                <a:gd name="T42" fmla="*/ 75 w 91"/>
                <a:gd name="T43" fmla="*/ 0 h 106"/>
                <a:gd name="T44" fmla="*/ 75 w 91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06">
                  <a:moveTo>
                    <a:pt x="75" y="0"/>
                  </a:move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9" y="106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1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1" y="2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489">
              <a:extLst>
                <a:ext uri="{FF2B5EF4-FFF2-40B4-BE49-F238E27FC236}">
                  <a16:creationId xmlns:a16="http://schemas.microsoft.com/office/drawing/2014/main" id="{18F23D4C-B7D5-49FB-9975-391A2227C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98613"/>
              <a:ext cx="28575" cy="33338"/>
            </a:xfrm>
            <a:custGeom>
              <a:avLst/>
              <a:gdLst>
                <a:gd name="T0" fmla="*/ 0 w 90"/>
                <a:gd name="T1" fmla="*/ 15 h 106"/>
                <a:gd name="T2" fmla="*/ 0 w 90"/>
                <a:gd name="T3" fmla="*/ 91 h 106"/>
                <a:gd name="T4" fmla="*/ 0 w 90"/>
                <a:gd name="T5" fmla="*/ 94 h 106"/>
                <a:gd name="T6" fmla="*/ 1 w 90"/>
                <a:gd name="T7" fmla="*/ 97 h 106"/>
                <a:gd name="T8" fmla="*/ 3 w 90"/>
                <a:gd name="T9" fmla="*/ 99 h 106"/>
                <a:gd name="T10" fmla="*/ 4 w 90"/>
                <a:gd name="T11" fmla="*/ 101 h 106"/>
                <a:gd name="T12" fmla="*/ 6 w 90"/>
                <a:gd name="T13" fmla="*/ 103 h 106"/>
                <a:gd name="T14" fmla="*/ 10 w 90"/>
                <a:gd name="T15" fmla="*/ 104 h 106"/>
                <a:gd name="T16" fmla="*/ 12 w 90"/>
                <a:gd name="T17" fmla="*/ 106 h 106"/>
                <a:gd name="T18" fmla="*/ 15 w 90"/>
                <a:gd name="T19" fmla="*/ 106 h 106"/>
                <a:gd name="T20" fmla="*/ 90 w 90"/>
                <a:gd name="T21" fmla="*/ 106 h 106"/>
                <a:gd name="T22" fmla="*/ 90 w 90"/>
                <a:gd name="T23" fmla="*/ 0 h 106"/>
                <a:gd name="T24" fmla="*/ 15 w 90"/>
                <a:gd name="T25" fmla="*/ 0 h 106"/>
                <a:gd name="T26" fmla="*/ 12 w 90"/>
                <a:gd name="T27" fmla="*/ 0 h 106"/>
                <a:gd name="T28" fmla="*/ 10 w 90"/>
                <a:gd name="T29" fmla="*/ 2 h 106"/>
                <a:gd name="T30" fmla="*/ 6 w 90"/>
                <a:gd name="T31" fmla="*/ 4 h 106"/>
                <a:gd name="T32" fmla="*/ 4 w 90"/>
                <a:gd name="T33" fmla="*/ 5 h 106"/>
                <a:gd name="T34" fmla="*/ 3 w 90"/>
                <a:gd name="T35" fmla="*/ 7 h 106"/>
                <a:gd name="T36" fmla="*/ 1 w 90"/>
                <a:gd name="T37" fmla="*/ 10 h 106"/>
                <a:gd name="T38" fmla="*/ 0 w 90"/>
                <a:gd name="T39" fmla="*/ 12 h 106"/>
                <a:gd name="T40" fmla="*/ 0 w 90"/>
                <a:gd name="T41" fmla="*/ 1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0" y="15"/>
                  </a:move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10" y="104"/>
                  </a:lnTo>
                  <a:lnTo>
                    <a:pt x="12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490">
              <a:extLst>
                <a:ext uri="{FF2B5EF4-FFF2-40B4-BE49-F238E27FC236}">
                  <a16:creationId xmlns:a16="http://schemas.microsoft.com/office/drawing/2014/main" id="{E1110221-6FBA-4EEE-BA98-62EBC1E7B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98613"/>
              <a:ext cx="47625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45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" name="Freeform 491">
              <a:extLst>
                <a:ext uri="{FF2B5EF4-FFF2-40B4-BE49-F238E27FC236}">
                  <a16:creationId xmlns:a16="http://schemas.microsoft.com/office/drawing/2014/main" id="{33314DA7-5FF2-44C6-BC8A-5A3E0891B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1560513"/>
              <a:ext cx="47625" cy="33338"/>
            </a:xfrm>
            <a:custGeom>
              <a:avLst/>
              <a:gdLst>
                <a:gd name="T0" fmla="*/ 150 w 150"/>
                <a:gd name="T1" fmla="*/ 0 h 105"/>
                <a:gd name="T2" fmla="*/ 105 w 150"/>
                <a:gd name="T3" fmla="*/ 0 h 105"/>
                <a:gd name="T4" fmla="*/ 0 w 150"/>
                <a:gd name="T5" fmla="*/ 0 h 105"/>
                <a:gd name="T6" fmla="*/ 0 w 150"/>
                <a:gd name="T7" fmla="*/ 105 h 105"/>
                <a:gd name="T8" fmla="*/ 105 w 150"/>
                <a:gd name="T9" fmla="*/ 105 h 105"/>
                <a:gd name="T10" fmla="*/ 150 w 150"/>
                <a:gd name="T11" fmla="*/ 105 h 105"/>
                <a:gd name="T12" fmla="*/ 150 w 150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150" y="0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492">
              <a:extLst>
                <a:ext uri="{FF2B5EF4-FFF2-40B4-BE49-F238E27FC236}">
                  <a16:creationId xmlns:a16="http://schemas.microsoft.com/office/drawing/2014/main" id="{4C80A8A1-9F11-4673-B9DE-1F8835B75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38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45 w 90"/>
                <a:gd name="T3" fmla="*/ 0 h 105"/>
                <a:gd name="T4" fmla="*/ 15 w 90"/>
                <a:gd name="T5" fmla="*/ 0 h 105"/>
                <a:gd name="T6" fmla="*/ 12 w 90"/>
                <a:gd name="T7" fmla="*/ 0 h 105"/>
                <a:gd name="T8" fmla="*/ 10 w 90"/>
                <a:gd name="T9" fmla="*/ 1 h 105"/>
                <a:gd name="T10" fmla="*/ 7 w 90"/>
                <a:gd name="T11" fmla="*/ 2 h 105"/>
                <a:gd name="T12" fmla="*/ 4 w 90"/>
                <a:gd name="T13" fmla="*/ 5 h 105"/>
                <a:gd name="T14" fmla="*/ 3 w 90"/>
                <a:gd name="T15" fmla="*/ 7 h 105"/>
                <a:gd name="T16" fmla="*/ 1 w 90"/>
                <a:gd name="T17" fmla="*/ 10 h 105"/>
                <a:gd name="T18" fmla="*/ 1 w 90"/>
                <a:gd name="T19" fmla="*/ 12 h 105"/>
                <a:gd name="T20" fmla="*/ 0 w 90"/>
                <a:gd name="T21" fmla="*/ 15 h 105"/>
                <a:gd name="T22" fmla="*/ 0 w 90"/>
                <a:gd name="T23" fmla="*/ 90 h 105"/>
                <a:gd name="T24" fmla="*/ 1 w 90"/>
                <a:gd name="T25" fmla="*/ 94 h 105"/>
                <a:gd name="T26" fmla="*/ 1 w 90"/>
                <a:gd name="T27" fmla="*/ 97 h 105"/>
                <a:gd name="T28" fmla="*/ 3 w 90"/>
                <a:gd name="T29" fmla="*/ 99 h 105"/>
                <a:gd name="T30" fmla="*/ 4 w 90"/>
                <a:gd name="T31" fmla="*/ 101 h 105"/>
                <a:gd name="T32" fmla="*/ 7 w 90"/>
                <a:gd name="T33" fmla="*/ 103 h 105"/>
                <a:gd name="T34" fmla="*/ 10 w 90"/>
                <a:gd name="T35" fmla="*/ 104 h 105"/>
                <a:gd name="T36" fmla="*/ 12 w 90"/>
                <a:gd name="T37" fmla="*/ 105 h 105"/>
                <a:gd name="T38" fmla="*/ 15 w 90"/>
                <a:gd name="T39" fmla="*/ 105 h 105"/>
                <a:gd name="T40" fmla="*/ 45 w 90"/>
                <a:gd name="T41" fmla="*/ 105 h 105"/>
                <a:gd name="T42" fmla="*/ 90 w 90"/>
                <a:gd name="T43" fmla="*/ 105 h 105"/>
                <a:gd name="T44" fmla="*/ 90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45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1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0" name="Freeform 493">
              <a:extLst>
                <a:ext uri="{FF2B5EF4-FFF2-40B4-BE49-F238E27FC236}">
                  <a16:creationId xmlns:a16="http://schemas.microsoft.com/office/drawing/2014/main" id="{DE63D153-D624-4BEC-A0AD-E8CB84C31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588" y="1560513"/>
              <a:ext cx="28575" cy="33338"/>
            </a:xfrm>
            <a:custGeom>
              <a:avLst/>
              <a:gdLst>
                <a:gd name="T0" fmla="*/ 76 w 91"/>
                <a:gd name="T1" fmla="*/ 0 h 105"/>
                <a:gd name="T2" fmla="*/ 0 w 91"/>
                <a:gd name="T3" fmla="*/ 0 h 105"/>
                <a:gd name="T4" fmla="*/ 0 w 91"/>
                <a:gd name="T5" fmla="*/ 105 h 105"/>
                <a:gd name="T6" fmla="*/ 76 w 91"/>
                <a:gd name="T7" fmla="*/ 105 h 105"/>
                <a:gd name="T8" fmla="*/ 79 w 91"/>
                <a:gd name="T9" fmla="*/ 105 h 105"/>
                <a:gd name="T10" fmla="*/ 82 w 91"/>
                <a:gd name="T11" fmla="*/ 104 h 105"/>
                <a:gd name="T12" fmla="*/ 84 w 91"/>
                <a:gd name="T13" fmla="*/ 103 h 105"/>
                <a:gd name="T14" fmla="*/ 86 w 91"/>
                <a:gd name="T15" fmla="*/ 101 h 105"/>
                <a:gd name="T16" fmla="*/ 88 w 91"/>
                <a:gd name="T17" fmla="*/ 99 h 105"/>
                <a:gd name="T18" fmla="*/ 89 w 91"/>
                <a:gd name="T19" fmla="*/ 97 h 105"/>
                <a:gd name="T20" fmla="*/ 91 w 91"/>
                <a:gd name="T21" fmla="*/ 94 h 105"/>
                <a:gd name="T22" fmla="*/ 91 w 91"/>
                <a:gd name="T23" fmla="*/ 90 h 105"/>
                <a:gd name="T24" fmla="*/ 91 w 91"/>
                <a:gd name="T25" fmla="*/ 15 h 105"/>
                <a:gd name="T26" fmla="*/ 91 w 91"/>
                <a:gd name="T27" fmla="*/ 12 h 105"/>
                <a:gd name="T28" fmla="*/ 89 w 91"/>
                <a:gd name="T29" fmla="*/ 9 h 105"/>
                <a:gd name="T30" fmla="*/ 88 w 91"/>
                <a:gd name="T31" fmla="*/ 7 h 105"/>
                <a:gd name="T32" fmla="*/ 86 w 91"/>
                <a:gd name="T33" fmla="*/ 5 h 105"/>
                <a:gd name="T34" fmla="*/ 84 w 91"/>
                <a:gd name="T35" fmla="*/ 2 h 105"/>
                <a:gd name="T36" fmla="*/ 82 w 91"/>
                <a:gd name="T37" fmla="*/ 1 h 105"/>
                <a:gd name="T38" fmla="*/ 79 w 91"/>
                <a:gd name="T39" fmla="*/ 0 h 105"/>
                <a:gd name="T40" fmla="*/ 76 w 91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05">
                  <a:moveTo>
                    <a:pt x="76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6" y="105"/>
                  </a:lnTo>
                  <a:lnTo>
                    <a:pt x="79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1" name="Freeform 494">
              <a:extLst>
                <a:ext uri="{FF2B5EF4-FFF2-40B4-BE49-F238E27FC236}">
                  <a16:creationId xmlns:a16="http://schemas.microsoft.com/office/drawing/2014/main" id="{FF81DDFB-B90E-44E7-82E6-A077DC38C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22413"/>
              <a:ext cx="28575" cy="33338"/>
            </a:xfrm>
            <a:custGeom>
              <a:avLst/>
              <a:gdLst>
                <a:gd name="T0" fmla="*/ 75 w 91"/>
                <a:gd name="T1" fmla="*/ 105 h 105"/>
                <a:gd name="T2" fmla="*/ 79 w 91"/>
                <a:gd name="T3" fmla="*/ 105 h 105"/>
                <a:gd name="T4" fmla="*/ 81 w 91"/>
                <a:gd name="T5" fmla="*/ 104 h 105"/>
                <a:gd name="T6" fmla="*/ 84 w 91"/>
                <a:gd name="T7" fmla="*/ 102 h 105"/>
                <a:gd name="T8" fmla="*/ 86 w 91"/>
                <a:gd name="T9" fmla="*/ 101 h 105"/>
                <a:gd name="T10" fmla="*/ 88 w 91"/>
                <a:gd name="T11" fmla="*/ 99 h 105"/>
                <a:gd name="T12" fmla="*/ 89 w 91"/>
                <a:gd name="T13" fmla="*/ 96 h 105"/>
                <a:gd name="T14" fmla="*/ 91 w 91"/>
                <a:gd name="T15" fmla="*/ 93 h 105"/>
                <a:gd name="T16" fmla="*/ 91 w 91"/>
                <a:gd name="T17" fmla="*/ 90 h 105"/>
                <a:gd name="T18" fmla="*/ 91 w 91"/>
                <a:gd name="T19" fmla="*/ 15 h 105"/>
                <a:gd name="T20" fmla="*/ 91 w 91"/>
                <a:gd name="T21" fmla="*/ 12 h 105"/>
                <a:gd name="T22" fmla="*/ 89 w 91"/>
                <a:gd name="T23" fmla="*/ 9 h 105"/>
                <a:gd name="T24" fmla="*/ 88 w 91"/>
                <a:gd name="T25" fmla="*/ 7 h 105"/>
                <a:gd name="T26" fmla="*/ 86 w 91"/>
                <a:gd name="T27" fmla="*/ 4 h 105"/>
                <a:gd name="T28" fmla="*/ 84 w 91"/>
                <a:gd name="T29" fmla="*/ 2 h 105"/>
                <a:gd name="T30" fmla="*/ 81 w 91"/>
                <a:gd name="T31" fmla="*/ 1 h 105"/>
                <a:gd name="T32" fmla="*/ 79 w 91"/>
                <a:gd name="T33" fmla="*/ 0 h 105"/>
                <a:gd name="T34" fmla="*/ 75 w 91"/>
                <a:gd name="T35" fmla="*/ 0 h 105"/>
                <a:gd name="T36" fmla="*/ 0 w 91"/>
                <a:gd name="T37" fmla="*/ 0 h 105"/>
                <a:gd name="T38" fmla="*/ 0 w 91"/>
                <a:gd name="T39" fmla="*/ 105 h 105"/>
                <a:gd name="T40" fmla="*/ 45 w 91"/>
                <a:gd name="T41" fmla="*/ 105 h 105"/>
                <a:gd name="T42" fmla="*/ 75 w 91"/>
                <a:gd name="T4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75" y="105"/>
                  </a:moveTo>
                  <a:lnTo>
                    <a:pt x="79" y="105"/>
                  </a:lnTo>
                  <a:lnTo>
                    <a:pt x="81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1" y="93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7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" name="Freeform 495">
              <a:extLst>
                <a:ext uri="{FF2B5EF4-FFF2-40B4-BE49-F238E27FC236}">
                  <a16:creationId xmlns:a16="http://schemas.microsoft.com/office/drawing/2014/main" id="{6472B509-D830-4E6E-90D3-94080860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22413"/>
              <a:ext cx="47625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45 w 151"/>
                <a:gd name="T9" fmla="*/ 105 h 105"/>
                <a:gd name="T10" fmla="*/ 151 w 151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3" name="Freeform 496">
              <a:extLst>
                <a:ext uri="{FF2B5EF4-FFF2-40B4-BE49-F238E27FC236}">
                  <a16:creationId xmlns:a16="http://schemas.microsoft.com/office/drawing/2014/main" id="{A3DE6295-9FDE-4C02-892C-D0A88411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22413"/>
              <a:ext cx="28575" cy="33338"/>
            </a:xfrm>
            <a:custGeom>
              <a:avLst/>
              <a:gdLst>
                <a:gd name="T0" fmla="*/ 0 w 90"/>
                <a:gd name="T1" fmla="*/ 15 h 105"/>
                <a:gd name="T2" fmla="*/ 0 w 90"/>
                <a:gd name="T3" fmla="*/ 90 h 105"/>
                <a:gd name="T4" fmla="*/ 0 w 90"/>
                <a:gd name="T5" fmla="*/ 93 h 105"/>
                <a:gd name="T6" fmla="*/ 1 w 90"/>
                <a:gd name="T7" fmla="*/ 96 h 105"/>
                <a:gd name="T8" fmla="*/ 3 w 90"/>
                <a:gd name="T9" fmla="*/ 99 h 105"/>
                <a:gd name="T10" fmla="*/ 4 w 90"/>
                <a:gd name="T11" fmla="*/ 101 h 105"/>
                <a:gd name="T12" fmla="*/ 6 w 90"/>
                <a:gd name="T13" fmla="*/ 102 h 105"/>
                <a:gd name="T14" fmla="*/ 10 w 90"/>
                <a:gd name="T15" fmla="*/ 104 h 105"/>
                <a:gd name="T16" fmla="*/ 12 w 90"/>
                <a:gd name="T17" fmla="*/ 105 h 105"/>
                <a:gd name="T18" fmla="*/ 15 w 90"/>
                <a:gd name="T19" fmla="*/ 105 h 105"/>
                <a:gd name="T20" fmla="*/ 90 w 90"/>
                <a:gd name="T21" fmla="*/ 105 h 105"/>
                <a:gd name="T22" fmla="*/ 90 w 90"/>
                <a:gd name="T23" fmla="*/ 0 h 105"/>
                <a:gd name="T24" fmla="*/ 15 w 90"/>
                <a:gd name="T25" fmla="*/ 0 h 105"/>
                <a:gd name="T26" fmla="*/ 12 w 90"/>
                <a:gd name="T27" fmla="*/ 0 h 105"/>
                <a:gd name="T28" fmla="*/ 10 w 90"/>
                <a:gd name="T29" fmla="*/ 1 h 105"/>
                <a:gd name="T30" fmla="*/ 6 w 90"/>
                <a:gd name="T31" fmla="*/ 2 h 105"/>
                <a:gd name="T32" fmla="*/ 4 w 90"/>
                <a:gd name="T33" fmla="*/ 4 h 105"/>
                <a:gd name="T34" fmla="*/ 3 w 90"/>
                <a:gd name="T35" fmla="*/ 7 h 105"/>
                <a:gd name="T36" fmla="*/ 1 w 90"/>
                <a:gd name="T37" fmla="*/ 9 h 105"/>
                <a:gd name="T38" fmla="*/ 0 w 90"/>
                <a:gd name="T39" fmla="*/ 12 h 105"/>
                <a:gd name="T40" fmla="*/ 0 w 90"/>
                <a:gd name="T41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5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9" name="Elipse 8">
            <a:extLst>
              <a:ext uri="{FF2B5EF4-FFF2-40B4-BE49-F238E27FC236}">
                <a16:creationId xmlns:a16="http://schemas.microsoft.com/office/drawing/2014/main" id="{EB5958C7-327F-4A1E-BE29-F0EAEDF33CFC}"/>
              </a:ext>
            </a:extLst>
          </p:cNvPr>
          <p:cNvSpPr/>
          <p:nvPr/>
        </p:nvSpPr>
        <p:spPr>
          <a:xfrm>
            <a:off x="4158934" y="2903455"/>
            <a:ext cx="2520000" cy="25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337B301-4718-43B2-A606-8CF94915F304}"/>
              </a:ext>
            </a:extLst>
          </p:cNvPr>
          <p:cNvSpPr/>
          <p:nvPr/>
        </p:nvSpPr>
        <p:spPr>
          <a:xfrm>
            <a:off x="4693308" y="3189458"/>
            <a:ext cx="17441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982,442 m</a:t>
            </a: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es-E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€</a:t>
            </a:r>
            <a:r>
              <a:rPr lang="es-E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contribución del sector público</a:t>
            </a:r>
          </a:p>
          <a:p>
            <a:endParaRPr lang="es-ES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s-E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486, 882m</a:t>
            </a:r>
            <a:r>
              <a:rPr lang="es-ES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€</a:t>
            </a:r>
            <a:r>
              <a:rPr lang="es-ES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contribución privada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95FCB4F-B4EA-46DF-A985-4BF172BEB55F}"/>
              </a:ext>
            </a:extLst>
          </p:cNvPr>
          <p:cNvSpPr/>
          <p:nvPr/>
        </p:nvSpPr>
        <p:spPr>
          <a:xfrm>
            <a:off x="6536021" y="2903455"/>
            <a:ext cx="34975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Next </a:t>
            </a:r>
            <a:r>
              <a:rPr lang="es-ES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Generation</a:t>
            </a:r>
            <a:r>
              <a:rPr lang="es-ES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EU</a:t>
            </a:r>
          </a:p>
          <a:p>
            <a:r>
              <a:rPr lang="es-ES" sz="1400" i="1" dirty="0">
                <a:latin typeface="Segoe UI Light" panose="020B0502040204020203" pitchFamily="34" charset="0"/>
                <a:cs typeface="Segoe UI Light" panose="020B0502040204020203" pitchFamily="34" charset="0"/>
                <a:sym typeface="Wingdings" panose="05000000000000000000" pitchFamily="2" charset="2"/>
              </a:rPr>
              <a:t>Fondos nacionales</a:t>
            </a:r>
            <a:endParaRPr lang="es-ES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es-ES" dirty="0"/>
          </a:p>
          <a:p>
            <a:endParaRPr lang="es-ES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6219D211-E5F2-4706-AA27-0ED64F007A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6" name="Flecha derecha 5"/>
          <p:cNvSpPr/>
          <p:nvPr/>
        </p:nvSpPr>
        <p:spPr>
          <a:xfrm>
            <a:off x="6949440" y="3596640"/>
            <a:ext cx="1600200" cy="548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4" name="Imagen 6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967" y="1487429"/>
            <a:ext cx="1426909" cy="149429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Elipse 64">
            <a:extLst>
              <a:ext uri="{FF2B5EF4-FFF2-40B4-BE49-F238E27FC236}">
                <a16:creationId xmlns:a16="http://schemas.microsoft.com/office/drawing/2014/main" id="{3928CF98-DFFC-424E-9C02-EC380490BDD5}"/>
              </a:ext>
            </a:extLst>
          </p:cNvPr>
          <p:cNvSpPr/>
          <p:nvPr/>
        </p:nvSpPr>
        <p:spPr>
          <a:xfrm>
            <a:off x="8820146" y="3115985"/>
            <a:ext cx="3190027" cy="2563525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3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es-ES" sz="3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177,407 M€</a:t>
            </a:r>
          </a:p>
          <a:p>
            <a:pPr algn="ctr"/>
            <a:r>
              <a:rPr lang="es-E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2021-2023</a:t>
            </a:r>
          </a:p>
          <a:p>
            <a:pPr algn="ctr"/>
            <a:r>
              <a:rPr lang="es-ES" sz="2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12,07% total</a:t>
            </a:r>
          </a:p>
        </p:txBody>
      </p:sp>
      <p:sp>
        <p:nvSpPr>
          <p:cNvPr id="66" name="Oval 5">
            <a:extLst>
              <a:ext uri="{FF2B5EF4-FFF2-40B4-BE49-F238E27FC236}">
                <a16:creationId xmlns:a16="http://schemas.microsoft.com/office/drawing/2014/main" id="{022E9404-2086-4BA6-A8BA-8F92B07CE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41986" y="3219071"/>
            <a:ext cx="657225" cy="657225"/>
          </a:xfrm>
          <a:prstGeom prst="ellipse">
            <a:avLst/>
          </a:prstGeom>
          <a:solidFill>
            <a:srgbClr val="CE295E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7" name="Group 11" descr="This is an icon of coins.">
            <a:extLst>
              <a:ext uri="{FF2B5EF4-FFF2-40B4-BE49-F238E27FC236}">
                <a16:creationId xmlns:a16="http://schemas.microsoft.com/office/drawing/2014/main" id="{D31361F9-AE3F-4DE7-B581-730F2931ACE0}"/>
              </a:ext>
            </a:extLst>
          </p:cNvPr>
          <p:cNvGrpSpPr/>
          <p:nvPr/>
        </p:nvGrpSpPr>
        <p:grpSpPr>
          <a:xfrm>
            <a:off x="10351683" y="3408555"/>
            <a:ext cx="287338" cy="263526"/>
            <a:chOff x="3171825" y="1368425"/>
            <a:chExt cx="287338" cy="263526"/>
          </a:xfrm>
          <a:solidFill>
            <a:schemeClr val="bg1"/>
          </a:solidFill>
        </p:grpSpPr>
        <p:sp>
          <p:nvSpPr>
            <p:cNvPr id="68" name="Freeform 466">
              <a:extLst>
                <a:ext uri="{FF2B5EF4-FFF2-40B4-BE49-F238E27FC236}">
                  <a16:creationId xmlns:a16="http://schemas.microsoft.com/office/drawing/2014/main" id="{6EBF905F-819C-4B3A-9212-20D90449B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98613"/>
              <a:ext cx="49213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136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9" name="Freeform 467">
              <a:extLst>
                <a:ext uri="{FF2B5EF4-FFF2-40B4-BE49-F238E27FC236}">
                  <a16:creationId xmlns:a16="http://schemas.microsoft.com/office/drawing/2014/main" id="{46954083-79D9-4FAC-B760-0D660705B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98613"/>
              <a:ext cx="28575" cy="33338"/>
            </a:xfrm>
            <a:custGeom>
              <a:avLst/>
              <a:gdLst>
                <a:gd name="T0" fmla="*/ 75 w 90"/>
                <a:gd name="T1" fmla="*/ 0 h 106"/>
                <a:gd name="T2" fmla="*/ 0 w 90"/>
                <a:gd name="T3" fmla="*/ 0 h 106"/>
                <a:gd name="T4" fmla="*/ 0 w 90"/>
                <a:gd name="T5" fmla="*/ 106 h 106"/>
                <a:gd name="T6" fmla="*/ 75 w 90"/>
                <a:gd name="T7" fmla="*/ 106 h 106"/>
                <a:gd name="T8" fmla="*/ 78 w 90"/>
                <a:gd name="T9" fmla="*/ 106 h 106"/>
                <a:gd name="T10" fmla="*/ 80 w 90"/>
                <a:gd name="T11" fmla="*/ 104 h 106"/>
                <a:gd name="T12" fmla="*/ 84 w 90"/>
                <a:gd name="T13" fmla="*/ 103 h 106"/>
                <a:gd name="T14" fmla="*/ 86 w 90"/>
                <a:gd name="T15" fmla="*/ 101 h 106"/>
                <a:gd name="T16" fmla="*/ 88 w 90"/>
                <a:gd name="T17" fmla="*/ 99 h 106"/>
                <a:gd name="T18" fmla="*/ 89 w 90"/>
                <a:gd name="T19" fmla="*/ 97 h 106"/>
                <a:gd name="T20" fmla="*/ 90 w 90"/>
                <a:gd name="T21" fmla="*/ 94 h 106"/>
                <a:gd name="T22" fmla="*/ 90 w 90"/>
                <a:gd name="T23" fmla="*/ 91 h 106"/>
                <a:gd name="T24" fmla="*/ 90 w 90"/>
                <a:gd name="T25" fmla="*/ 15 h 106"/>
                <a:gd name="T26" fmla="*/ 90 w 90"/>
                <a:gd name="T27" fmla="*/ 12 h 106"/>
                <a:gd name="T28" fmla="*/ 89 w 90"/>
                <a:gd name="T29" fmla="*/ 10 h 106"/>
                <a:gd name="T30" fmla="*/ 88 w 90"/>
                <a:gd name="T31" fmla="*/ 7 h 106"/>
                <a:gd name="T32" fmla="*/ 86 w 90"/>
                <a:gd name="T33" fmla="*/ 5 h 106"/>
                <a:gd name="T34" fmla="*/ 84 w 90"/>
                <a:gd name="T35" fmla="*/ 4 h 106"/>
                <a:gd name="T36" fmla="*/ 80 w 90"/>
                <a:gd name="T37" fmla="*/ 2 h 106"/>
                <a:gd name="T38" fmla="*/ 78 w 90"/>
                <a:gd name="T39" fmla="*/ 2 h 106"/>
                <a:gd name="T40" fmla="*/ 75 w 90"/>
                <a:gd name="T41" fmla="*/ 0 h 106"/>
                <a:gd name="T42" fmla="*/ 7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75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8" y="106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0" y="2"/>
                  </a:lnTo>
                  <a:lnTo>
                    <a:pt x="78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" name="Freeform 468">
              <a:extLst>
                <a:ext uri="{FF2B5EF4-FFF2-40B4-BE49-F238E27FC236}">
                  <a16:creationId xmlns:a16="http://schemas.microsoft.com/office/drawing/2014/main" id="{397A89FB-C42D-4D8F-AEE5-5E32E749A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98613"/>
              <a:ext cx="28575" cy="33338"/>
            </a:xfrm>
            <a:custGeom>
              <a:avLst/>
              <a:gdLst>
                <a:gd name="T0" fmla="*/ 15 w 90"/>
                <a:gd name="T1" fmla="*/ 0 h 106"/>
                <a:gd name="T2" fmla="*/ 11 w 90"/>
                <a:gd name="T3" fmla="*/ 0 h 106"/>
                <a:gd name="T4" fmla="*/ 9 w 90"/>
                <a:gd name="T5" fmla="*/ 2 h 106"/>
                <a:gd name="T6" fmla="*/ 6 w 90"/>
                <a:gd name="T7" fmla="*/ 4 h 106"/>
                <a:gd name="T8" fmla="*/ 4 w 90"/>
                <a:gd name="T9" fmla="*/ 5 h 106"/>
                <a:gd name="T10" fmla="*/ 3 w 90"/>
                <a:gd name="T11" fmla="*/ 7 h 106"/>
                <a:gd name="T12" fmla="*/ 1 w 90"/>
                <a:gd name="T13" fmla="*/ 10 h 106"/>
                <a:gd name="T14" fmla="*/ 0 w 90"/>
                <a:gd name="T15" fmla="*/ 12 h 106"/>
                <a:gd name="T16" fmla="*/ 0 w 90"/>
                <a:gd name="T17" fmla="*/ 15 h 106"/>
                <a:gd name="T18" fmla="*/ 0 w 90"/>
                <a:gd name="T19" fmla="*/ 91 h 106"/>
                <a:gd name="T20" fmla="*/ 0 w 90"/>
                <a:gd name="T21" fmla="*/ 94 h 106"/>
                <a:gd name="T22" fmla="*/ 1 w 90"/>
                <a:gd name="T23" fmla="*/ 97 h 106"/>
                <a:gd name="T24" fmla="*/ 3 w 90"/>
                <a:gd name="T25" fmla="*/ 99 h 106"/>
                <a:gd name="T26" fmla="*/ 4 w 90"/>
                <a:gd name="T27" fmla="*/ 101 h 106"/>
                <a:gd name="T28" fmla="*/ 6 w 90"/>
                <a:gd name="T29" fmla="*/ 103 h 106"/>
                <a:gd name="T30" fmla="*/ 9 w 90"/>
                <a:gd name="T31" fmla="*/ 104 h 106"/>
                <a:gd name="T32" fmla="*/ 11 w 90"/>
                <a:gd name="T33" fmla="*/ 106 h 106"/>
                <a:gd name="T34" fmla="*/ 15 w 90"/>
                <a:gd name="T35" fmla="*/ 106 h 106"/>
                <a:gd name="T36" fmla="*/ 90 w 90"/>
                <a:gd name="T37" fmla="*/ 106 h 106"/>
                <a:gd name="T38" fmla="*/ 90 w 90"/>
                <a:gd name="T39" fmla="*/ 0 h 106"/>
                <a:gd name="T40" fmla="*/ 75 w 90"/>
                <a:gd name="T41" fmla="*/ 0 h 106"/>
                <a:gd name="T42" fmla="*/ 15 w 90"/>
                <a:gd name="T4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6">
                  <a:moveTo>
                    <a:pt x="15" y="0"/>
                  </a:moveTo>
                  <a:lnTo>
                    <a:pt x="11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1" name="Freeform 469">
              <a:extLst>
                <a:ext uri="{FF2B5EF4-FFF2-40B4-BE49-F238E27FC236}">
                  <a16:creationId xmlns:a16="http://schemas.microsoft.com/office/drawing/2014/main" id="{6BA6198F-C947-467E-8363-6D975247E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522413"/>
              <a:ext cx="49213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136 w 151"/>
                <a:gd name="T5" fmla="*/ 0 h 105"/>
                <a:gd name="T6" fmla="*/ 0 w 151"/>
                <a:gd name="T7" fmla="*/ 0 h 105"/>
                <a:gd name="T8" fmla="*/ 0 w 151"/>
                <a:gd name="T9" fmla="*/ 105 h 105"/>
                <a:gd name="T10" fmla="*/ 136 w 151"/>
                <a:gd name="T11" fmla="*/ 105 h 105"/>
                <a:gd name="T12" fmla="*/ 151 w 151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13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36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470">
              <a:extLst>
                <a:ext uri="{FF2B5EF4-FFF2-40B4-BE49-F238E27FC236}">
                  <a16:creationId xmlns:a16="http://schemas.microsoft.com/office/drawing/2014/main" id="{D4D1E291-B991-4AF7-A2E1-CA6190EF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522413"/>
              <a:ext cx="28575" cy="33338"/>
            </a:xfrm>
            <a:custGeom>
              <a:avLst/>
              <a:gdLst>
                <a:gd name="T0" fmla="*/ 15 w 90"/>
                <a:gd name="T1" fmla="*/ 0 h 105"/>
                <a:gd name="T2" fmla="*/ 11 w 90"/>
                <a:gd name="T3" fmla="*/ 0 h 105"/>
                <a:gd name="T4" fmla="*/ 9 w 90"/>
                <a:gd name="T5" fmla="*/ 1 h 105"/>
                <a:gd name="T6" fmla="*/ 6 w 90"/>
                <a:gd name="T7" fmla="*/ 2 h 105"/>
                <a:gd name="T8" fmla="*/ 4 w 90"/>
                <a:gd name="T9" fmla="*/ 4 h 105"/>
                <a:gd name="T10" fmla="*/ 3 w 90"/>
                <a:gd name="T11" fmla="*/ 7 h 105"/>
                <a:gd name="T12" fmla="*/ 1 w 90"/>
                <a:gd name="T13" fmla="*/ 9 h 105"/>
                <a:gd name="T14" fmla="*/ 0 w 90"/>
                <a:gd name="T15" fmla="*/ 12 h 105"/>
                <a:gd name="T16" fmla="*/ 0 w 90"/>
                <a:gd name="T17" fmla="*/ 15 h 105"/>
                <a:gd name="T18" fmla="*/ 0 w 90"/>
                <a:gd name="T19" fmla="*/ 90 h 105"/>
                <a:gd name="T20" fmla="*/ 0 w 90"/>
                <a:gd name="T21" fmla="*/ 93 h 105"/>
                <a:gd name="T22" fmla="*/ 1 w 90"/>
                <a:gd name="T23" fmla="*/ 96 h 105"/>
                <a:gd name="T24" fmla="*/ 3 w 90"/>
                <a:gd name="T25" fmla="*/ 99 h 105"/>
                <a:gd name="T26" fmla="*/ 4 w 90"/>
                <a:gd name="T27" fmla="*/ 101 h 105"/>
                <a:gd name="T28" fmla="*/ 6 w 90"/>
                <a:gd name="T29" fmla="*/ 102 h 105"/>
                <a:gd name="T30" fmla="*/ 9 w 90"/>
                <a:gd name="T31" fmla="*/ 104 h 105"/>
                <a:gd name="T32" fmla="*/ 11 w 90"/>
                <a:gd name="T33" fmla="*/ 105 h 105"/>
                <a:gd name="T34" fmla="*/ 15 w 90"/>
                <a:gd name="T35" fmla="*/ 105 h 105"/>
                <a:gd name="T36" fmla="*/ 7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  <a:gd name="T42" fmla="*/ 75 w 90"/>
                <a:gd name="T43" fmla="*/ 0 h 105"/>
                <a:gd name="T44" fmla="*/ 15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15" y="0"/>
                  </a:move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7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471">
              <a:extLst>
                <a:ext uri="{FF2B5EF4-FFF2-40B4-BE49-F238E27FC236}">
                  <a16:creationId xmlns:a16="http://schemas.microsoft.com/office/drawing/2014/main" id="{56A201F8-52DD-4E45-8481-EB3133F61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522413"/>
              <a:ext cx="28575" cy="33338"/>
            </a:xfrm>
            <a:custGeom>
              <a:avLst/>
              <a:gdLst>
                <a:gd name="T0" fmla="*/ 75 w 90"/>
                <a:gd name="T1" fmla="*/ 0 h 105"/>
                <a:gd name="T2" fmla="*/ 0 w 90"/>
                <a:gd name="T3" fmla="*/ 0 h 105"/>
                <a:gd name="T4" fmla="*/ 0 w 90"/>
                <a:gd name="T5" fmla="*/ 105 h 105"/>
                <a:gd name="T6" fmla="*/ 75 w 90"/>
                <a:gd name="T7" fmla="*/ 105 h 105"/>
                <a:gd name="T8" fmla="*/ 78 w 90"/>
                <a:gd name="T9" fmla="*/ 105 h 105"/>
                <a:gd name="T10" fmla="*/ 80 w 90"/>
                <a:gd name="T11" fmla="*/ 104 h 105"/>
                <a:gd name="T12" fmla="*/ 84 w 90"/>
                <a:gd name="T13" fmla="*/ 102 h 105"/>
                <a:gd name="T14" fmla="*/ 86 w 90"/>
                <a:gd name="T15" fmla="*/ 101 h 105"/>
                <a:gd name="T16" fmla="*/ 88 w 90"/>
                <a:gd name="T17" fmla="*/ 99 h 105"/>
                <a:gd name="T18" fmla="*/ 89 w 90"/>
                <a:gd name="T19" fmla="*/ 96 h 105"/>
                <a:gd name="T20" fmla="*/ 90 w 90"/>
                <a:gd name="T21" fmla="*/ 93 h 105"/>
                <a:gd name="T22" fmla="*/ 90 w 90"/>
                <a:gd name="T23" fmla="*/ 90 h 105"/>
                <a:gd name="T24" fmla="*/ 90 w 90"/>
                <a:gd name="T25" fmla="*/ 15 h 105"/>
                <a:gd name="T26" fmla="*/ 90 w 90"/>
                <a:gd name="T27" fmla="*/ 12 h 105"/>
                <a:gd name="T28" fmla="*/ 89 w 90"/>
                <a:gd name="T29" fmla="*/ 9 h 105"/>
                <a:gd name="T30" fmla="*/ 88 w 90"/>
                <a:gd name="T31" fmla="*/ 7 h 105"/>
                <a:gd name="T32" fmla="*/ 86 w 90"/>
                <a:gd name="T33" fmla="*/ 4 h 105"/>
                <a:gd name="T34" fmla="*/ 84 w 90"/>
                <a:gd name="T35" fmla="*/ 2 h 105"/>
                <a:gd name="T36" fmla="*/ 80 w 90"/>
                <a:gd name="T37" fmla="*/ 1 h 105"/>
                <a:gd name="T38" fmla="*/ 78 w 90"/>
                <a:gd name="T39" fmla="*/ 0 h 105"/>
                <a:gd name="T40" fmla="*/ 75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75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4" name="Freeform 472">
              <a:extLst>
                <a:ext uri="{FF2B5EF4-FFF2-40B4-BE49-F238E27FC236}">
                  <a16:creationId xmlns:a16="http://schemas.microsoft.com/office/drawing/2014/main" id="{BE2E410E-0A72-4BCF-A950-5F1B426B0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875" y="14462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4 h 105"/>
                <a:gd name="T12" fmla="*/ 3 w 90"/>
                <a:gd name="T13" fmla="*/ 6 h 105"/>
                <a:gd name="T14" fmla="*/ 1 w 90"/>
                <a:gd name="T15" fmla="*/ 9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3 h 105"/>
                <a:gd name="T24" fmla="*/ 1 w 90"/>
                <a:gd name="T25" fmla="*/ 96 h 105"/>
                <a:gd name="T26" fmla="*/ 3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45 w 90"/>
                <a:gd name="T39" fmla="*/ 105 h 105"/>
                <a:gd name="T40" fmla="*/ 90 w 90"/>
                <a:gd name="T41" fmla="*/ 105 h 105"/>
                <a:gd name="T42" fmla="*/ 90 w 90"/>
                <a:gd name="T4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5" name="Freeform 473">
              <a:extLst>
                <a:ext uri="{FF2B5EF4-FFF2-40B4-BE49-F238E27FC236}">
                  <a16:creationId xmlns:a16="http://schemas.microsoft.com/office/drawing/2014/main" id="{AF7CEE48-35F4-4462-ADF7-D8304F80C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8975" y="14462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46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06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46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6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6" name="Freeform 474">
              <a:extLst>
                <a:ext uri="{FF2B5EF4-FFF2-40B4-BE49-F238E27FC236}">
                  <a16:creationId xmlns:a16="http://schemas.microsoft.com/office/drawing/2014/main" id="{A6B9B324-DF43-4FA5-BC01-CCC09CD55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7713" y="1446213"/>
              <a:ext cx="28575" cy="33338"/>
            </a:xfrm>
            <a:custGeom>
              <a:avLst/>
              <a:gdLst>
                <a:gd name="T0" fmla="*/ 90 w 90"/>
                <a:gd name="T1" fmla="*/ 15 h 105"/>
                <a:gd name="T2" fmla="*/ 90 w 90"/>
                <a:gd name="T3" fmla="*/ 12 h 105"/>
                <a:gd name="T4" fmla="*/ 89 w 90"/>
                <a:gd name="T5" fmla="*/ 9 h 105"/>
                <a:gd name="T6" fmla="*/ 88 w 90"/>
                <a:gd name="T7" fmla="*/ 6 h 105"/>
                <a:gd name="T8" fmla="*/ 86 w 90"/>
                <a:gd name="T9" fmla="*/ 4 h 105"/>
                <a:gd name="T10" fmla="*/ 84 w 90"/>
                <a:gd name="T11" fmla="*/ 2 h 105"/>
                <a:gd name="T12" fmla="*/ 81 w 90"/>
                <a:gd name="T13" fmla="*/ 1 h 105"/>
                <a:gd name="T14" fmla="*/ 78 w 90"/>
                <a:gd name="T15" fmla="*/ 0 h 105"/>
                <a:gd name="T16" fmla="*/ 75 w 90"/>
                <a:gd name="T17" fmla="*/ 0 h 105"/>
                <a:gd name="T18" fmla="*/ 45 w 90"/>
                <a:gd name="T19" fmla="*/ 0 h 105"/>
                <a:gd name="T20" fmla="*/ 0 w 90"/>
                <a:gd name="T21" fmla="*/ 0 h 105"/>
                <a:gd name="T22" fmla="*/ 0 w 90"/>
                <a:gd name="T23" fmla="*/ 105 h 105"/>
                <a:gd name="T24" fmla="*/ 75 w 90"/>
                <a:gd name="T25" fmla="*/ 105 h 105"/>
                <a:gd name="T26" fmla="*/ 78 w 90"/>
                <a:gd name="T27" fmla="*/ 105 h 105"/>
                <a:gd name="T28" fmla="*/ 81 w 90"/>
                <a:gd name="T29" fmla="*/ 104 h 105"/>
                <a:gd name="T30" fmla="*/ 84 w 90"/>
                <a:gd name="T31" fmla="*/ 103 h 105"/>
                <a:gd name="T32" fmla="*/ 86 w 90"/>
                <a:gd name="T33" fmla="*/ 101 h 105"/>
                <a:gd name="T34" fmla="*/ 88 w 90"/>
                <a:gd name="T35" fmla="*/ 99 h 105"/>
                <a:gd name="T36" fmla="*/ 89 w 90"/>
                <a:gd name="T37" fmla="*/ 96 h 105"/>
                <a:gd name="T38" fmla="*/ 90 w 90"/>
                <a:gd name="T39" fmla="*/ 93 h 105"/>
                <a:gd name="T40" fmla="*/ 90 w 90"/>
                <a:gd name="T41" fmla="*/ 90 h 105"/>
                <a:gd name="T42" fmla="*/ 90 w 90"/>
                <a:gd name="T43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05">
                  <a:moveTo>
                    <a:pt x="90" y="15"/>
                  </a:moveTo>
                  <a:lnTo>
                    <a:pt x="90" y="12"/>
                  </a:lnTo>
                  <a:lnTo>
                    <a:pt x="89" y="9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" name="Freeform 475">
              <a:extLst>
                <a:ext uri="{FF2B5EF4-FFF2-40B4-BE49-F238E27FC236}">
                  <a16:creationId xmlns:a16="http://schemas.microsoft.com/office/drawing/2014/main" id="{D9A6F133-9808-4453-823A-3B9CC156F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08113"/>
              <a:ext cx="30163" cy="33338"/>
            </a:xfrm>
            <a:custGeom>
              <a:avLst/>
              <a:gdLst>
                <a:gd name="T0" fmla="*/ 0 w 91"/>
                <a:gd name="T1" fmla="*/ 90 h 105"/>
                <a:gd name="T2" fmla="*/ 1 w 91"/>
                <a:gd name="T3" fmla="*/ 93 h 105"/>
                <a:gd name="T4" fmla="*/ 1 w 91"/>
                <a:gd name="T5" fmla="*/ 95 h 105"/>
                <a:gd name="T6" fmla="*/ 3 w 91"/>
                <a:gd name="T7" fmla="*/ 98 h 105"/>
                <a:gd name="T8" fmla="*/ 4 w 91"/>
                <a:gd name="T9" fmla="*/ 101 h 105"/>
                <a:gd name="T10" fmla="*/ 7 w 91"/>
                <a:gd name="T11" fmla="*/ 103 h 105"/>
                <a:gd name="T12" fmla="*/ 9 w 91"/>
                <a:gd name="T13" fmla="*/ 104 h 105"/>
                <a:gd name="T14" fmla="*/ 13 w 91"/>
                <a:gd name="T15" fmla="*/ 105 h 105"/>
                <a:gd name="T16" fmla="*/ 15 w 91"/>
                <a:gd name="T17" fmla="*/ 105 h 105"/>
                <a:gd name="T18" fmla="*/ 45 w 91"/>
                <a:gd name="T19" fmla="*/ 105 h 105"/>
                <a:gd name="T20" fmla="*/ 91 w 91"/>
                <a:gd name="T21" fmla="*/ 105 h 105"/>
                <a:gd name="T22" fmla="*/ 91 w 91"/>
                <a:gd name="T23" fmla="*/ 0 h 105"/>
                <a:gd name="T24" fmla="*/ 15 w 91"/>
                <a:gd name="T25" fmla="*/ 0 h 105"/>
                <a:gd name="T26" fmla="*/ 13 w 91"/>
                <a:gd name="T27" fmla="*/ 0 h 105"/>
                <a:gd name="T28" fmla="*/ 9 w 91"/>
                <a:gd name="T29" fmla="*/ 1 h 105"/>
                <a:gd name="T30" fmla="*/ 7 w 91"/>
                <a:gd name="T31" fmla="*/ 2 h 105"/>
                <a:gd name="T32" fmla="*/ 4 w 91"/>
                <a:gd name="T33" fmla="*/ 4 h 105"/>
                <a:gd name="T34" fmla="*/ 3 w 91"/>
                <a:gd name="T35" fmla="*/ 6 h 105"/>
                <a:gd name="T36" fmla="*/ 1 w 91"/>
                <a:gd name="T37" fmla="*/ 8 h 105"/>
                <a:gd name="T38" fmla="*/ 1 w 91"/>
                <a:gd name="T39" fmla="*/ 11 h 105"/>
                <a:gd name="T40" fmla="*/ 0 w 91"/>
                <a:gd name="T41" fmla="*/ 15 h 105"/>
                <a:gd name="T42" fmla="*/ 0 w 91"/>
                <a:gd name="T43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0" y="90"/>
                  </a:moveTo>
                  <a:lnTo>
                    <a:pt x="1" y="93"/>
                  </a:lnTo>
                  <a:lnTo>
                    <a:pt x="1" y="95"/>
                  </a:lnTo>
                  <a:lnTo>
                    <a:pt x="3" y="98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9" y="104"/>
                  </a:lnTo>
                  <a:lnTo>
                    <a:pt x="13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1" y="105"/>
                  </a:lnTo>
                  <a:lnTo>
                    <a:pt x="91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8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476">
              <a:extLst>
                <a:ext uri="{FF2B5EF4-FFF2-40B4-BE49-F238E27FC236}">
                  <a16:creationId xmlns:a16="http://schemas.microsoft.com/office/drawing/2014/main" id="{CB919C41-B5B2-4DBA-92BB-4257949E2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613" y="1408113"/>
              <a:ext cx="47625" cy="33338"/>
            </a:xfrm>
            <a:custGeom>
              <a:avLst/>
              <a:gdLst>
                <a:gd name="T0" fmla="*/ 0 w 150"/>
                <a:gd name="T1" fmla="*/ 105 h 105"/>
                <a:gd name="T2" fmla="*/ 105 w 150"/>
                <a:gd name="T3" fmla="*/ 105 h 105"/>
                <a:gd name="T4" fmla="*/ 150 w 150"/>
                <a:gd name="T5" fmla="*/ 105 h 105"/>
                <a:gd name="T6" fmla="*/ 150 w 150"/>
                <a:gd name="T7" fmla="*/ 0 h 105"/>
                <a:gd name="T8" fmla="*/ 75 w 150"/>
                <a:gd name="T9" fmla="*/ 0 h 105"/>
                <a:gd name="T10" fmla="*/ 0 w 150"/>
                <a:gd name="T11" fmla="*/ 0 h 105"/>
                <a:gd name="T12" fmla="*/ 0 w 150"/>
                <a:gd name="T1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0" y="105"/>
                  </a:move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Freeform 478">
              <a:extLst>
                <a:ext uri="{FF2B5EF4-FFF2-40B4-BE49-F238E27FC236}">
                  <a16:creationId xmlns:a16="http://schemas.microsoft.com/office/drawing/2014/main" id="{0421D26E-B516-4C88-9AC4-055C007BE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763" y="1408113"/>
              <a:ext cx="28575" cy="33338"/>
            </a:xfrm>
            <a:custGeom>
              <a:avLst/>
              <a:gdLst>
                <a:gd name="T0" fmla="*/ 0 w 90"/>
                <a:gd name="T1" fmla="*/ 105 h 105"/>
                <a:gd name="T2" fmla="*/ 75 w 90"/>
                <a:gd name="T3" fmla="*/ 105 h 105"/>
                <a:gd name="T4" fmla="*/ 78 w 90"/>
                <a:gd name="T5" fmla="*/ 105 h 105"/>
                <a:gd name="T6" fmla="*/ 82 w 90"/>
                <a:gd name="T7" fmla="*/ 104 h 105"/>
                <a:gd name="T8" fmla="*/ 84 w 90"/>
                <a:gd name="T9" fmla="*/ 103 h 105"/>
                <a:gd name="T10" fmla="*/ 86 w 90"/>
                <a:gd name="T11" fmla="*/ 101 h 105"/>
                <a:gd name="T12" fmla="*/ 88 w 90"/>
                <a:gd name="T13" fmla="*/ 98 h 105"/>
                <a:gd name="T14" fmla="*/ 89 w 90"/>
                <a:gd name="T15" fmla="*/ 95 h 105"/>
                <a:gd name="T16" fmla="*/ 90 w 90"/>
                <a:gd name="T17" fmla="*/ 93 h 105"/>
                <a:gd name="T18" fmla="*/ 90 w 90"/>
                <a:gd name="T19" fmla="*/ 90 h 105"/>
                <a:gd name="T20" fmla="*/ 90 w 90"/>
                <a:gd name="T21" fmla="*/ 15 h 105"/>
                <a:gd name="T22" fmla="*/ 90 w 90"/>
                <a:gd name="T23" fmla="*/ 11 h 105"/>
                <a:gd name="T24" fmla="*/ 89 w 90"/>
                <a:gd name="T25" fmla="*/ 8 h 105"/>
                <a:gd name="T26" fmla="*/ 88 w 90"/>
                <a:gd name="T27" fmla="*/ 6 h 105"/>
                <a:gd name="T28" fmla="*/ 86 w 90"/>
                <a:gd name="T29" fmla="*/ 4 h 105"/>
                <a:gd name="T30" fmla="*/ 84 w 90"/>
                <a:gd name="T31" fmla="*/ 2 h 105"/>
                <a:gd name="T32" fmla="*/ 82 w 90"/>
                <a:gd name="T33" fmla="*/ 1 h 105"/>
                <a:gd name="T34" fmla="*/ 78 w 90"/>
                <a:gd name="T35" fmla="*/ 0 h 105"/>
                <a:gd name="T36" fmla="*/ 75 w 90"/>
                <a:gd name="T37" fmla="*/ 0 h 105"/>
                <a:gd name="T38" fmla="*/ 0 w 90"/>
                <a:gd name="T39" fmla="*/ 0 h 105"/>
                <a:gd name="T40" fmla="*/ 0 w 90"/>
                <a:gd name="T4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05"/>
                  </a:moveTo>
                  <a:lnTo>
                    <a:pt x="75" y="105"/>
                  </a:lnTo>
                  <a:lnTo>
                    <a:pt x="78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8"/>
                  </a:lnTo>
                  <a:lnTo>
                    <a:pt x="89" y="95"/>
                  </a:lnTo>
                  <a:lnTo>
                    <a:pt x="90" y="93"/>
                  </a:lnTo>
                  <a:lnTo>
                    <a:pt x="90" y="90"/>
                  </a:lnTo>
                  <a:lnTo>
                    <a:pt x="90" y="15"/>
                  </a:lnTo>
                  <a:lnTo>
                    <a:pt x="90" y="11"/>
                  </a:lnTo>
                  <a:lnTo>
                    <a:pt x="89" y="8"/>
                  </a:lnTo>
                  <a:lnTo>
                    <a:pt x="88" y="6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Freeform 479">
              <a:extLst>
                <a:ext uri="{FF2B5EF4-FFF2-40B4-BE49-F238E27FC236}">
                  <a16:creationId xmlns:a16="http://schemas.microsoft.com/office/drawing/2014/main" id="{10BB3BBB-A7FF-41F3-B66B-38A9EC9B9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560513"/>
              <a:ext cx="28575" cy="33338"/>
            </a:xfrm>
            <a:custGeom>
              <a:avLst/>
              <a:gdLst>
                <a:gd name="T0" fmla="*/ 90 w 90"/>
                <a:gd name="T1" fmla="*/ 90 h 105"/>
                <a:gd name="T2" fmla="*/ 90 w 90"/>
                <a:gd name="T3" fmla="*/ 15 h 105"/>
                <a:gd name="T4" fmla="*/ 90 w 90"/>
                <a:gd name="T5" fmla="*/ 12 h 105"/>
                <a:gd name="T6" fmla="*/ 89 w 90"/>
                <a:gd name="T7" fmla="*/ 9 h 105"/>
                <a:gd name="T8" fmla="*/ 88 w 90"/>
                <a:gd name="T9" fmla="*/ 7 h 105"/>
                <a:gd name="T10" fmla="*/ 86 w 90"/>
                <a:gd name="T11" fmla="*/ 5 h 105"/>
                <a:gd name="T12" fmla="*/ 84 w 90"/>
                <a:gd name="T13" fmla="*/ 2 h 105"/>
                <a:gd name="T14" fmla="*/ 80 w 90"/>
                <a:gd name="T15" fmla="*/ 1 h 105"/>
                <a:gd name="T16" fmla="*/ 78 w 90"/>
                <a:gd name="T17" fmla="*/ 0 h 105"/>
                <a:gd name="T18" fmla="*/ 75 w 90"/>
                <a:gd name="T19" fmla="*/ 0 h 105"/>
                <a:gd name="T20" fmla="*/ 15 w 90"/>
                <a:gd name="T21" fmla="*/ 0 h 105"/>
                <a:gd name="T22" fmla="*/ 0 w 90"/>
                <a:gd name="T23" fmla="*/ 0 h 105"/>
                <a:gd name="T24" fmla="*/ 0 w 90"/>
                <a:gd name="T25" fmla="*/ 105 h 105"/>
                <a:gd name="T26" fmla="*/ 15 w 90"/>
                <a:gd name="T27" fmla="*/ 105 h 105"/>
                <a:gd name="T28" fmla="*/ 75 w 90"/>
                <a:gd name="T29" fmla="*/ 105 h 105"/>
                <a:gd name="T30" fmla="*/ 78 w 90"/>
                <a:gd name="T31" fmla="*/ 105 h 105"/>
                <a:gd name="T32" fmla="*/ 80 w 90"/>
                <a:gd name="T33" fmla="*/ 104 h 105"/>
                <a:gd name="T34" fmla="*/ 84 w 90"/>
                <a:gd name="T35" fmla="*/ 103 h 105"/>
                <a:gd name="T36" fmla="*/ 86 w 90"/>
                <a:gd name="T37" fmla="*/ 101 h 105"/>
                <a:gd name="T38" fmla="*/ 88 w 90"/>
                <a:gd name="T39" fmla="*/ 99 h 105"/>
                <a:gd name="T40" fmla="*/ 89 w 90"/>
                <a:gd name="T41" fmla="*/ 97 h 105"/>
                <a:gd name="T42" fmla="*/ 90 w 90"/>
                <a:gd name="T43" fmla="*/ 94 h 105"/>
                <a:gd name="T44" fmla="*/ 90 w 90"/>
                <a:gd name="T45" fmla="*/ 90 h 105"/>
                <a:gd name="T46" fmla="*/ 90 w 90"/>
                <a:gd name="T47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0" h="105">
                  <a:moveTo>
                    <a:pt x="90" y="90"/>
                  </a:moveTo>
                  <a:lnTo>
                    <a:pt x="90" y="15"/>
                  </a:lnTo>
                  <a:lnTo>
                    <a:pt x="90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0" y="94"/>
                  </a:lnTo>
                  <a:lnTo>
                    <a:pt x="90" y="90"/>
                  </a:lnTo>
                  <a:lnTo>
                    <a:pt x="90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Freeform 480">
              <a:extLst>
                <a:ext uri="{FF2B5EF4-FFF2-40B4-BE49-F238E27FC236}">
                  <a16:creationId xmlns:a16="http://schemas.microsoft.com/office/drawing/2014/main" id="{110E19B1-F6AD-4536-A755-927FA6F8A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560513"/>
              <a:ext cx="49213" cy="33338"/>
            </a:xfrm>
            <a:custGeom>
              <a:avLst/>
              <a:gdLst>
                <a:gd name="T0" fmla="*/ 151 w 151"/>
                <a:gd name="T1" fmla="*/ 0 h 105"/>
                <a:gd name="T2" fmla="*/ 15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15 w 151"/>
                <a:gd name="T9" fmla="*/ 105 h 105"/>
                <a:gd name="T10" fmla="*/ 151 w 151"/>
                <a:gd name="T11" fmla="*/ 105 h 105"/>
                <a:gd name="T12" fmla="*/ 151 w 151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5">
                  <a:moveTo>
                    <a:pt x="151" y="0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5" y="105"/>
                  </a:lnTo>
                  <a:lnTo>
                    <a:pt x="151" y="105"/>
                  </a:lnTo>
                  <a:lnTo>
                    <a:pt x="1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Freeform 481">
              <a:extLst>
                <a:ext uri="{FF2B5EF4-FFF2-40B4-BE49-F238E27FC236}">
                  <a16:creationId xmlns:a16="http://schemas.microsoft.com/office/drawing/2014/main" id="{A5A5960E-0EC7-4372-BDD5-53E83E997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15 w 90"/>
                <a:gd name="T3" fmla="*/ 0 h 105"/>
                <a:gd name="T4" fmla="*/ 11 w 90"/>
                <a:gd name="T5" fmla="*/ 0 h 105"/>
                <a:gd name="T6" fmla="*/ 9 w 90"/>
                <a:gd name="T7" fmla="*/ 1 h 105"/>
                <a:gd name="T8" fmla="*/ 6 w 90"/>
                <a:gd name="T9" fmla="*/ 2 h 105"/>
                <a:gd name="T10" fmla="*/ 4 w 90"/>
                <a:gd name="T11" fmla="*/ 5 h 105"/>
                <a:gd name="T12" fmla="*/ 2 w 90"/>
                <a:gd name="T13" fmla="*/ 7 h 105"/>
                <a:gd name="T14" fmla="*/ 1 w 90"/>
                <a:gd name="T15" fmla="*/ 10 h 105"/>
                <a:gd name="T16" fmla="*/ 0 w 90"/>
                <a:gd name="T17" fmla="*/ 12 h 105"/>
                <a:gd name="T18" fmla="*/ 0 w 90"/>
                <a:gd name="T19" fmla="*/ 15 h 105"/>
                <a:gd name="T20" fmla="*/ 0 w 90"/>
                <a:gd name="T21" fmla="*/ 90 h 105"/>
                <a:gd name="T22" fmla="*/ 0 w 90"/>
                <a:gd name="T23" fmla="*/ 94 h 105"/>
                <a:gd name="T24" fmla="*/ 1 w 90"/>
                <a:gd name="T25" fmla="*/ 97 h 105"/>
                <a:gd name="T26" fmla="*/ 2 w 90"/>
                <a:gd name="T27" fmla="*/ 99 h 105"/>
                <a:gd name="T28" fmla="*/ 4 w 90"/>
                <a:gd name="T29" fmla="*/ 101 h 105"/>
                <a:gd name="T30" fmla="*/ 6 w 90"/>
                <a:gd name="T31" fmla="*/ 103 h 105"/>
                <a:gd name="T32" fmla="*/ 9 w 90"/>
                <a:gd name="T33" fmla="*/ 104 h 105"/>
                <a:gd name="T34" fmla="*/ 11 w 90"/>
                <a:gd name="T35" fmla="*/ 105 h 105"/>
                <a:gd name="T36" fmla="*/ 15 w 90"/>
                <a:gd name="T37" fmla="*/ 105 h 105"/>
                <a:gd name="T38" fmla="*/ 90 w 90"/>
                <a:gd name="T39" fmla="*/ 105 h 105"/>
                <a:gd name="T40" fmla="*/ 90 w 90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15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482">
              <a:extLst>
                <a:ext uri="{FF2B5EF4-FFF2-40B4-BE49-F238E27FC236}">
                  <a16:creationId xmlns:a16="http://schemas.microsoft.com/office/drawing/2014/main" id="{C76EB0EC-8AFC-46AE-A3A8-49934008A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925" y="1484313"/>
              <a:ext cx="49213" cy="33338"/>
            </a:xfrm>
            <a:custGeom>
              <a:avLst/>
              <a:gdLst>
                <a:gd name="T0" fmla="*/ 151 w 151"/>
                <a:gd name="T1" fmla="*/ 106 h 106"/>
                <a:gd name="T2" fmla="*/ 151 w 151"/>
                <a:gd name="T3" fmla="*/ 0 h 106"/>
                <a:gd name="T4" fmla="*/ 45 w 151"/>
                <a:gd name="T5" fmla="*/ 0 h 106"/>
                <a:gd name="T6" fmla="*/ 0 w 151"/>
                <a:gd name="T7" fmla="*/ 0 h 106"/>
                <a:gd name="T8" fmla="*/ 0 w 151"/>
                <a:gd name="T9" fmla="*/ 106 h 106"/>
                <a:gd name="T10" fmla="*/ 15 w 151"/>
                <a:gd name="T11" fmla="*/ 106 h 106"/>
                <a:gd name="T12" fmla="*/ 151 w 151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06">
                  <a:moveTo>
                    <a:pt x="151" y="106"/>
                  </a:move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15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Freeform 483">
              <a:extLst>
                <a:ext uri="{FF2B5EF4-FFF2-40B4-BE49-F238E27FC236}">
                  <a16:creationId xmlns:a16="http://schemas.microsoft.com/office/drawing/2014/main" id="{45CCC144-2D9C-4924-8B01-4C8A2367A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663" y="1484313"/>
              <a:ext cx="28575" cy="33338"/>
            </a:xfrm>
            <a:custGeom>
              <a:avLst/>
              <a:gdLst>
                <a:gd name="T0" fmla="*/ 75 w 90"/>
                <a:gd name="T1" fmla="*/ 106 h 106"/>
                <a:gd name="T2" fmla="*/ 78 w 90"/>
                <a:gd name="T3" fmla="*/ 105 h 106"/>
                <a:gd name="T4" fmla="*/ 80 w 90"/>
                <a:gd name="T5" fmla="*/ 104 h 106"/>
                <a:gd name="T6" fmla="*/ 84 w 90"/>
                <a:gd name="T7" fmla="*/ 103 h 106"/>
                <a:gd name="T8" fmla="*/ 86 w 90"/>
                <a:gd name="T9" fmla="*/ 101 h 106"/>
                <a:gd name="T10" fmla="*/ 88 w 90"/>
                <a:gd name="T11" fmla="*/ 99 h 106"/>
                <a:gd name="T12" fmla="*/ 89 w 90"/>
                <a:gd name="T13" fmla="*/ 96 h 106"/>
                <a:gd name="T14" fmla="*/ 90 w 90"/>
                <a:gd name="T15" fmla="*/ 93 h 106"/>
                <a:gd name="T16" fmla="*/ 90 w 90"/>
                <a:gd name="T17" fmla="*/ 91 h 106"/>
                <a:gd name="T18" fmla="*/ 90 w 90"/>
                <a:gd name="T19" fmla="*/ 15 h 106"/>
                <a:gd name="T20" fmla="*/ 90 w 90"/>
                <a:gd name="T21" fmla="*/ 13 h 106"/>
                <a:gd name="T22" fmla="*/ 89 w 90"/>
                <a:gd name="T23" fmla="*/ 10 h 106"/>
                <a:gd name="T24" fmla="*/ 88 w 90"/>
                <a:gd name="T25" fmla="*/ 7 h 106"/>
                <a:gd name="T26" fmla="*/ 86 w 90"/>
                <a:gd name="T27" fmla="*/ 4 h 106"/>
                <a:gd name="T28" fmla="*/ 84 w 90"/>
                <a:gd name="T29" fmla="*/ 3 h 106"/>
                <a:gd name="T30" fmla="*/ 80 w 90"/>
                <a:gd name="T31" fmla="*/ 1 h 106"/>
                <a:gd name="T32" fmla="*/ 78 w 90"/>
                <a:gd name="T33" fmla="*/ 1 h 106"/>
                <a:gd name="T34" fmla="*/ 75 w 90"/>
                <a:gd name="T35" fmla="*/ 0 h 106"/>
                <a:gd name="T36" fmla="*/ 45 w 90"/>
                <a:gd name="T37" fmla="*/ 0 h 106"/>
                <a:gd name="T38" fmla="*/ 0 w 90"/>
                <a:gd name="T39" fmla="*/ 0 h 106"/>
                <a:gd name="T40" fmla="*/ 0 w 90"/>
                <a:gd name="T41" fmla="*/ 106 h 106"/>
                <a:gd name="T42" fmla="*/ 15 w 90"/>
                <a:gd name="T43" fmla="*/ 106 h 106"/>
                <a:gd name="T44" fmla="*/ 75 w 90"/>
                <a:gd name="T4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6">
                  <a:moveTo>
                    <a:pt x="75" y="106"/>
                  </a:moveTo>
                  <a:lnTo>
                    <a:pt x="78" y="105"/>
                  </a:lnTo>
                  <a:lnTo>
                    <a:pt x="80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0" y="93"/>
                  </a:lnTo>
                  <a:lnTo>
                    <a:pt x="90" y="91"/>
                  </a:ln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3"/>
                  </a:lnTo>
                  <a:lnTo>
                    <a:pt x="80" y="1"/>
                  </a:lnTo>
                  <a:lnTo>
                    <a:pt x="78" y="1"/>
                  </a:lnTo>
                  <a:lnTo>
                    <a:pt x="75" y="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15" y="106"/>
                  </a:lnTo>
                  <a:lnTo>
                    <a:pt x="7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Freeform 484">
              <a:extLst>
                <a:ext uri="{FF2B5EF4-FFF2-40B4-BE49-F238E27FC236}">
                  <a16:creationId xmlns:a16="http://schemas.microsoft.com/office/drawing/2014/main" id="{AD105EBD-04F5-4BCA-A77C-76F67A0AD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1484313"/>
              <a:ext cx="28575" cy="33338"/>
            </a:xfrm>
            <a:custGeom>
              <a:avLst/>
              <a:gdLst>
                <a:gd name="T0" fmla="*/ 15 w 90"/>
                <a:gd name="T1" fmla="*/ 106 h 106"/>
                <a:gd name="T2" fmla="*/ 90 w 90"/>
                <a:gd name="T3" fmla="*/ 106 h 106"/>
                <a:gd name="T4" fmla="*/ 90 w 90"/>
                <a:gd name="T5" fmla="*/ 0 h 106"/>
                <a:gd name="T6" fmla="*/ 15 w 90"/>
                <a:gd name="T7" fmla="*/ 0 h 106"/>
                <a:gd name="T8" fmla="*/ 11 w 90"/>
                <a:gd name="T9" fmla="*/ 1 h 106"/>
                <a:gd name="T10" fmla="*/ 9 w 90"/>
                <a:gd name="T11" fmla="*/ 1 h 106"/>
                <a:gd name="T12" fmla="*/ 6 w 90"/>
                <a:gd name="T13" fmla="*/ 3 h 106"/>
                <a:gd name="T14" fmla="*/ 4 w 90"/>
                <a:gd name="T15" fmla="*/ 4 h 106"/>
                <a:gd name="T16" fmla="*/ 2 w 90"/>
                <a:gd name="T17" fmla="*/ 7 h 106"/>
                <a:gd name="T18" fmla="*/ 1 w 90"/>
                <a:gd name="T19" fmla="*/ 10 h 106"/>
                <a:gd name="T20" fmla="*/ 0 w 90"/>
                <a:gd name="T21" fmla="*/ 13 h 106"/>
                <a:gd name="T22" fmla="*/ 0 w 90"/>
                <a:gd name="T23" fmla="*/ 15 h 106"/>
                <a:gd name="T24" fmla="*/ 0 w 90"/>
                <a:gd name="T25" fmla="*/ 90 h 106"/>
                <a:gd name="T26" fmla="*/ 0 w 90"/>
                <a:gd name="T27" fmla="*/ 93 h 106"/>
                <a:gd name="T28" fmla="*/ 1 w 90"/>
                <a:gd name="T29" fmla="*/ 96 h 106"/>
                <a:gd name="T30" fmla="*/ 2 w 90"/>
                <a:gd name="T31" fmla="*/ 99 h 106"/>
                <a:gd name="T32" fmla="*/ 4 w 90"/>
                <a:gd name="T33" fmla="*/ 101 h 106"/>
                <a:gd name="T34" fmla="*/ 6 w 90"/>
                <a:gd name="T35" fmla="*/ 103 h 106"/>
                <a:gd name="T36" fmla="*/ 9 w 90"/>
                <a:gd name="T37" fmla="*/ 104 h 106"/>
                <a:gd name="T38" fmla="*/ 11 w 90"/>
                <a:gd name="T39" fmla="*/ 105 h 106"/>
                <a:gd name="T40" fmla="*/ 15 w 90"/>
                <a:gd name="T4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15" y="106"/>
                  </a:move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Freeform 485">
              <a:extLst>
                <a:ext uri="{FF2B5EF4-FFF2-40B4-BE49-F238E27FC236}">
                  <a16:creationId xmlns:a16="http://schemas.microsoft.com/office/drawing/2014/main" id="{6811D95D-5DD0-49CD-88A1-A85B68529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8188" y="1368425"/>
              <a:ext cx="28575" cy="34925"/>
            </a:xfrm>
            <a:custGeom>
              <a:avLst/>
              <a:gdLst>
                <a:gd name="T0" fmla="*/ 90 w 90"/>
                <a:gd name="T1" fmla="*/ 92 h 107"/>
                <a:gd name="T2" fmla="*/ 90 w 90"/>
                <a:gd name="T3" fmla="*/ 15 h 107"/>
                <a:gd name="T4" fmla="*/ 90 w 90"/>
                <a:gd name="T5" fmla="*/ 13 h 107"/>
                <a:gd name="T6" fmla="*/ 89 w 90"/>
                <a:gd name="T7" fmla="*/ 10 h 107"/>
                <a:gd name="T8" fmla="*/ 88 w 90"/>
                <a:gd name="T9" fmla="*/ 8 h 107"/>
                <a:gd name="T10" fmla="*/ 86 w 90"/>
                <a:gd name="T11" fmla="*/ 6 h 107"/>
                <a:gd name="T12" fmla="*/ 84 w 90"/>
                <a:gd name="T13" fmla="*/ 4 h 107"/>
                <a:gd name="T14" fmla="*/ 80 w 90"/>
                <a:gd name="T15" fmla="*/ 3 h 107"/>
                <a:gd name="T16" fmla="*/ 78 w 90"/>
                <a:gd name="T17" fmla="*/ 2 h 107"/>
                <a:gd name="T18" fmla="*/ 75 w 90"/>
                <a:gd name="T19" fmla="*/ 2 h 107"/>
                <a:gd name="T20" fmla="*/ 0 w 90"/>
                <a:gd name="T21" fmla="*/ 0 h 107"/>
                <a:gd name="T22" fmla="*/ 0 w 90"/>
                <a:gd name="T23" fmla="*/ 107 h 107"/>
                <a:gd name="T24" fmla="*/ 75 w 90"/>
                <a:gd name="T25" fmla="*/ 107 h 107"/>
                <a:gd name="T26" fmla="*/ 78 w 90"/>
                <a:gd name="T27" fmla="*/ 106 h 107"/>
                <a:gd name="T28" fmla="*/ 80 w 90"/>
                <a:gd name="T29" fmla="*/ 106 h 107"/>
                <a:gd name="T30" fmla="*/ 84 w 90"/>
                <a:gd name="T31" fmla="*/ 103 h 107"/>
                <a:gd name="T32" fmla="*/ 86 w 90"/>
                <a:gd name="T33" fmla="*/ 102 h 107"/>
                <a:gd name="T34" fmla="*/ 88 w 90"/>
                <a:gd name="T35" fmla="*/ 100 h 107"/>
                <a:gd name="T36" fmla="*/ 89 w 90"/>
                <a:gd name="T37" fmla="*/ 97 h 107"/>
                <a:gd name="T38" fmla="*/ 90 w 90"/>
                <a:gd name="T39" fmla="*/ 95 h 107"/>
                <a:gd name="T40" fmla="*/ 90 w 90"/>
                <a:gd name="T41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90" y="92"/>
                  </a:moveTo>
                  <a:lnTo>
                    <a:pt x="90" y="15"/>
                  </a:lnTo>
                  <a:lnTo>
                    <a:pt x="90" y="13"/>
                  </a:lnTo>
                  <a:lnTo>
                    <a:pt x="89" y="10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4"/>
                  </a:lnTo>
                  <a:lnTo>
                    <a:pt x="80" y="3"/>
                  </a:lnTo>
                  <a:lnTo>
                    <a:pt x="78" y="2"/>
                  </a:lnTo>
                  <a:lnTo>
                    <a:pt x="75" y="2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5" y="107"/>
                  </a:lnTo>
                  <a:lnTo>
                    <a:pt x="78" y="106"/>
                  </a:lnTo>
                  <a:lnTo>
                    <a:pt x="80" y="106"/>
                  </a:lnTo>
                  <a:lnTo>
                    <a:pt x="84" y="103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89" y="97"/>
                  </a:lnTo>
                  <a:lnTo>
                    <a:pt x="90" y="95"/>
                  </a:lnTo>
                  <a:lnTo>
                    <a:pt x="9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486">
              <a:extLst>
                <a:ext uri="{FF2B5EF4-FFF2-40B4-BE49-F238E27FC236}">
                  <a16:creationId xmlns:a16="http://schemas.microsoft.com/office/drawing/2014/main" id="{5F893D9F-04DB-413E-A234-AEBB5FBDB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350" y="1368425"/>
              <a:ext cx="28575" cy="34925"/>
            </a:xfrm>
            <a:custGeom>
              <a:avLst/>
              <a:gdLst>
                <a:gd name="T0" fmla="*/ 15 w 90"/>
                <a:gd name="T1" fmla="*/ 107 h 107"/>
                <a:gd name="T2" fmla="*/ 90 w 90"/>
                <a:gd name="T3" fmla="*/ 107 h 107"/>
                <a:gd name="T4" fmla="*/ 90 w 90"/>
                <a:gd name="T5" fmla="*/ 0 h 107"/>
                <a:gd name="T6" fmla="*/ 15 w 90"/>
                <a:gd name="T7" fmla="*/ 0 h 107"/>
                <a:gd name="T8" fmla="*/ 11 w 90"/>
                <a:gd name="T9" fmla="*/ 2 h 107"/>
                <a:gd name="T10" fmla="*/ 9 w 90"/>
                <a:gd name="T11" fmla="*/ 3 h 107"/>
                <a:gd name="T12" fmla="*/ 6 w 90"/>
                <a:gd name="T13" fmla="*/ 4 h 107"/>
                <a:gd name="T14" fmla="*/ 4 w 90"/>
                <a:gd name="T15" fmla="*/ 6 h 107"/>
                <a:gd name="T16" fmla="*/ 3 w 90"/>
                <a:gd name="T17" fmla="*/ 8 h 107"/>
                <a:gd name="T18" fmla="*/ 1 w 90"/>
                <a:gd name="T19" fmla="*/ 10 h 107"/>
                <a:gd name="T20" fmla="*/ 0 w 90"/>
                <a:gd name="T21" fmla="*/ 13 h 107"/>
                <a:gd name="T22" fmla="*/ 0 w 90"/>
                <a:gd name="T23" fmla="*/ 17 h 107"/>
                <a:gd name="T24" fmla="*/ 0 w 90"/>
                <a:gd name="T25" fmla="*/ 92 h 107"/>
                <a:gd name="T26" fmla="*/ 0 w 90"/>
                <a:gd name="T27" fmla="*/ 95 h 107"/>
                <a:gd name="T28" fmla="*/ 1 w 90"/>
                <a:gd name="T29" fmla="*/ 97 h 107"/>
                <a:gd name="T30" fmla="*/ 3 w 90"/>
                <a:gd name="T31" fmla="*/ 100 h 107"/>
                <a:gd name="T32" fmla="*/ 4 w 90"/>
                <a:gd name="T33" fmla="*/ 102 h 107"/>
                <a:gd name="T34" fmla="*/ 6 w 90"/>
                <a:gd name="T35" fmla="*/ 103 h 107"/>
                <a:gd name="T36" fmla="*/ 9 w 90"/>
                <a:gd name="T37" fmla="*/ 106 h 107"/>
                <a:gd name="T38" fmla="*/ 11 w 90"/>
                <a:gd name="T39" fmla="*/ 106 h 107"/>
                <a:gd name="T40" fmla="*/ 15 w 90"/>
                <a:gd name="T4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7">
                  <a:moveTo>
                    <a:pt x="15" y="107"/>
                  </a:moveTo>
                  <a:lnTo>
                    <a:pt x="90" y="107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1" y="2"/>
                  </a:lnTo>
                  <a:lnTo>
                    <a:pt x="9" y="3"/>
                  </a:lnTo>
                  <a:lnTo>
                    <a:pt x="6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92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100"/>
                  </a:lnTo>
                  <a:lnTo>
                    <a:pt x="4" y="102"/>
                  </a:lnTo>
                  <a:lnTo>
                    <a:pt x="6" y="103"/>
                  </a:lnTo>
                  <a:lnTo>
                    <a:pt x="9" y="106"/>
                  </a:lnTo>
                  <a:lnTo>
                    <a:pt x="11" y="106"/>
                  </a:lnTo>
                  <a:lnTo>
                    <a:pt x="15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 487">
              <a:extLst>
                <a:ext uri="{FF2B5EF4-FFF2-40B4-BE49-F238E27FC236}">
                  <a16:creationId xmlns:a16="http://schemas.microsoft.com/office/drawing/2014/main" id="{33D5879B-4D3D-48D5-9724-53854F3BB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450" y="1368425"/>
              <a:ext cx="49213" cy="34925"/>
            </a:xfrm>
            <a:custGeom>
              <a:avLst/>
              <a:gdLst>
                <a:gd name="T0" fmla="*/ 151 w 151"/>
                <a:gd name="T1" fmla="*/ 107 h 107"/>
                <a:gd name="T2" fmla="*/ 151 w 151"/>
                <a:gd name="T3" fmla="*/ 0 h 107"/>
                <a:gd name="T4" fmla="*/ 0 w 151"/>
                <a:gd name="T5" fmla="*/ 0 h 107"/>
                <a:gd name="T6" fmla="*/ 0 w 151"/>
                <a:gd name="T7" fmla="*/ 107 h 107"/>
                <a:gd name="T8" fmla="*/ 76 w 151"/>
                <a:gd name="T9" fmla="*/ 107 h 107"/>
                <a:gd name="T10" fmla="*/ 151 w 151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7">
                  <a:moveTo>
                    <a:pt x="151" y="107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76" y="107"/>
                  </a:lnTo>
                  <a:lnTo>
                    <a:pt x="15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Freeform 488">
              <a:extLst>
                <a:ext uri="{FF2B5EF4-FFF2-40B4-BE49-F238E27FC236}">
                  <a16:creationId xmlns:a16="http://schemas.microsoft.com/office/drawing/2014/main" id="{5B6344D4-8B31-431B-8ED5-32A151C51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98613"/>
              <a:ext cx="28575" cy="33338"/>
            </a:xfrm>
            <a:custGeom>
              <a:avLst/>
              <a:gdLst>
                <a:gd name="T0" fmla="*/ 75 w 91"/>
                <a:gd name="T1" fmla="*/ 0 h 106"/>
                <a:gd name="T2" fmla="*/ 45 w 91"/>
                <a:gd name="T3" fmla="*/ 0 h 106"/>
                <a:gd name="T4" fmla="*/ 0 w 91"/>
                <a:gd name="T5" fmla="*/ 0 h 106"/>
                <a:gd name="T6" fmla="*/ 0 w 91"/>
                <a:gd name="T7" fmla="*/ 106 h 106"/>
                <a:gd name="T8" fmla="*/ 75 w 91"/>
                <a:gd name="T9" fmla="*/ 106 h 106"/>
                <a:gd name="T10" fmla="*/ 79 w 91"/>
                <a:gd name="T11" fmla="*/ 106 h 106"/>
                <a:gd name="T12" fmla="*/ 81 w 91"/>
                <a:gd name="T13" fmla="*/ 104 h 106"/>
                <a:gd name="T14" fmla="*/ 84 w 91"/>
                <a:gd name="T15" fmla="*/ 103 h 106"/>
                <a:gd name="T16" fmla="*/ 86 w 91"/>
                <a:gd name="T17" fmla="*/ 101 h 106"/>
                <a:gd name="T18" fmla="*/ 88 w 91"/>
                <a:gd name="T19" fmla="*/ 99 h 106"/>
                <a:gd name="T20" fmla="*/ 89 w 91"/>
                <a:gd name="T21" fmla="*/ 97 h 106"/>
                <a:gd name="T22" fmla="*/ 91 w 91"/>
                <a:gd name="T23" fmla="*/ 94 h 106"/>
                <a:gd name="T24" fmla="*/ 91 w 91"/>
                <a:gd name="T25" fmla="*/ 91 h 106"/>
                <a:gd name="T26" fmla="*/ 91 w 91"/>
                <a:gd name="T27" fmla="*/ 15 h 106"/>
                <a:gd name="T28" fmla="*/ 91 w 91"/>
                <a:gd name="T29" fmla="*/ 12 h 106"/>
                <a:gd name="T30" fmla="*/ 89 w 91"/>
                <a:gd name="T31" fmla="*/ 10 h 106"/>
                <a:gd name="T32" fmla="*/ 88 w 91"/>
                <a:gd name="T33" fmla="*/ 7 h 106"/>
                <a:gd name="T34" fmla="*/ 86 w 91"/>
                <a:gd name="T35" fmla="*/ 5 h 106"/>
                <a:gd name="T36" fmla="*/ 84 w 91"/>
                <a:gd name="T37" fmla="*/ 4 h 106"/>
                <a:gd name="T38" fmla="*/ 81 w 91"/>
                <a:gd name="T39" fmla="*/ 2 h 106"/>
                <a:gd name="T40" fmla="*/ 79 w 91"/>
                <a:gd name="T41" fmla="*/ 2 h 106"/>
                <a:gd name="T42" fmla="*/ 75 w 91"/>
                <a:gd name="T43" fmla="*/ 0 h 106"/>
                <a:gd name="T44" fmla="*/ 75 w 91"/>
                <a:gd name="T4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106">
                  <a:moveTo>
                    <a:pt x="75" y="0"/>
                  </a:moveTo>
                  <a:lnTo>
                    <a:pt x="45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75" y="106"/>
                  </a:lnTo>
                  <a:lnTo>
                    <a:pt x="79" y="106"/>
                  </a:lnTo>
                  <a:lnTo>
                    <a:pt x="81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1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4"/>
                  </a:lnTo>
                  <a:lnTo>
                    <a:pt x="81" y="2"/>
                  </a:lnTo>
                  <a:lnTo>
                    <a:pt x="79" y="2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Freeform 489">
              <a:extLst>
                <a:ext uri="{FF2B5EF4-FFF2-40B4-BE49-F238E27FC236}">
                  <a16:creationId xmlns:a16="http://schemas.microsoft.com/office/drawing/2014/main" id="{18F23D4C-B7D5-49FB-9975-391A2227C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98613"/>
              <a:ext cx="28575" cy="33338"/>
            </a:xfrm>
            <a:custGeom>
              <a:avLst/>
              <a:gdLst>
                <a:gd name="T0" fmla="*/ 0 w 90"/>
                <a:gd name="T1" fmla="*/ 15 h 106"/>
                <a:gd name="T2" fmla="*/ 0 w 90"/>
                <a:gd name="T3" fmla="*/ 91 h 106"/>
                <a:gd name="T4" fmla="*/ 0 w 90"/>
                <a:gd name="T5" fmla="*/ 94 h 106"/>
                <a:gd name="T6" fmla="*/ 1 w 90"/>
                <a:gd name="T7" fmla="*/ 97 h 106"/>
                <a:gd name="T8" fmla="*/ 3 w 90"/>
                <a:gd name="T9" fmla="*/ 99 h 106"/>
                <a:gd name="T10" fmla="*/ 4 w 90"/>
                <a:gd name="T11" fmla="*/ 101 h 106"/>
                <a:gd name="T12" fmla="*/ 6 w 90"/>
                <a:gd name="T13" fmla="*/ 103 h 106"/>
                <a:gd name="T14" fmla="*/ 10 w 90"/>
                <a:gd name="T15" fmla="*/ 104 h 106"/>
                <a:gd name="T16" fmla="*/ 12 w 90"/>
                <a:gd name="T17" fmla="*/ 106 h 106"/>
                <a:gd name="T18" fmla="*/ 15 w 90"/>
                <a:gd name="T19" fmla="*/ 106 h 106"/>
                <a:gd name="T20" fmla="*/ 90 w 90"/>
                <a:gd name="T21" fmla="*/ 106 h 106"/>
                <a:gd name="T22" fmla="*/ 90 w 90"/>
                <a:gd name="T23" fmla="*/ 0 h 106"/>
                <a:gd name="T24" fmla="*/ 15 w 90"/>
                <a:gd name="T25" fmla="*/ 0 h 106"/>
                <a:gd name="T26" fmla="*/ 12 w 90"/>
                <a:gd name="T27" fmla="*/ 0 h 106"/>
                <a:gd name="T28" fmla="*/ 10 w 90"/>
                <a:gd name="T29" fmla="*/ 2 h 106"/>
                <a:gd name="T30" fmla="*/ 6 w 90"/>
                <a:gd name="T31" fmla="*/ 4 h 106"/>
                <a:gd name="T32" fmla="*/ 4 w 90"/>
                <a:gd name="T33" fmla="*/ 5 h 106"/>
                <a:gd name="T34" fmla="*/ 3 w 90"/>
                <a:gd name="T35" fmla="*/ 7 h 106"/>
                <a:gd name="T36" fmla="*/ 1 w 90"/>
                <a:gd name="T37" fmla="*/ 10 h 106"/>
                <a:gd name="T38" fmla="*/ 0 w 90"/>
                <a:gd name="T39" fmla="*/ 12 h 106"/>
                <a:gd name="T40" fmla="*/ 0 w 90"/>
                <a:gd name="T41" fmla="*/ 1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6">
                  <a:moveTo>
                    <a:pt x="0" y="15"/>
                  </a:moveTo>
                  <a:lnTo>
                    <a:pt x="0" y="91"/>
                  </a:lnTo>
                  <a:lnTo>
                    <a:pt x="0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3"/>
                  </a:lnTo>
                  <a:lnTo>
                    <a:pt x="10" y="104"/>
                  </a:lnTo>
                  <a:lnTo>
                    <a:pt x="12" y="106"/>
                  </a:lnTo>
                  <a:lnTo>
                    <a:pt x="15" y="106"/>
                  </a:lnTo>
                  <a:lnTo>
                    <a:pt x="90" y="106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1" name="Freeform 490">
              <a:extLst>
                <a:ext uri="{FF2B5EF4-FFF2-40B4-BE49-F238E27FC236}">
                  <a16:creationId xmlns:a16="http://schemas.microsoft.com/office/drawing/2014/main" id="{E1110221-6FBA-4EEE-BA98-62EBC1E7B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98613"/>
              <a:ext cx="47625" cy="33338"/>
            </a:xfrm>
            <a:custGeom>
              <a:avLst/>
              <a:gdLst>
                <a:gd name="T0" fmla="*/ 0 w 151"/>
                <a:gd name="T1" fmla="*/ 0 h 106"/>
                <a:gd name="T2" fmla="*/ 0 w 151"/>
                <a:gd name="T3" fmla="*/ 106 h 106"/>
                <a:gd name="T4" fmla="*/ 151 w 151"/>
                <a:gd name="T5" fmla="*/ 106 h 106"/>
                <a:gd name="T6" fmla="*/ 151 w 151"/>
                <a:gd name="T7" fmla="*/ 0 h 106"/>
                <a:gd name="T8" fmla="*/ 45 w 151"/>
                <a:gd name="T9" fmla="*/ 0 h 106"/>
                <a:gd name="T10" fmla="*/ 0 w 151"/>
                <a:gd name="T1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6">
                  <a:moveTo>
                    <a:pt x="0" y="0"/>
                  </a:moveTo>
                  <a:lnTo>
                    <a:pt x="0" y="106"/>
                  </a:lnTo>
                  <a:lnTo>
                    <a:pt x="151" y="106"/>
                  </a:lnTo>
                  <a:lnTo>
                    <a:pt x="151" y="0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2" name="Freeform 491">
              <a:extLst>
                <a:ext uri="{FF2B5EF4-FFF2-40B4-BE49-F238E27FC236}">
                  <a16:creationId xmlns:a16="http://schemas.microsoft.com/office/drawing/2014/main" id="{33314DA7-5FF2-44C6-BC8A-5A3E0891B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1560513"/>
              <a:ext cx="47625" cy="33338"/>
            </a:xfrm>
            <a:custGeom>
              <a:avLst/>
              <a:gdLst>
                <a:gd name="T0" fmla="*/ 150 w 150"/>
                <a:gd name="T1" fmla="*/ 0 h 105"/>
                <a:gd name="T2" fmla="*/ 105 w 150"/>
                <a:gd name="T3" fmla="*/ 0 h 105"/>
                <a:gd name="T4" fmla="*/ 0 w 150"/>
                <a:gd name="T5" fmla="*/ 0 h 105"/>
                <a:gd name="T6" fmla="*/ 0 w 150"/>
                <a:gd name="T7" fmla="*/ 105 h 105"/>
                <a:gd name="T8" fmla="*/ 105 w 150"/>
                <a:gd name="T9" fmla="*/ 105 h 105"/>
                <a:gd name="T10" fmla="*/ 150 w 150"/>
                <a:gd name="T11" fmla="*/ 105 h 105"/>
                <a:gd name="T12" fmla="*/ 150 w 150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105">
                  <a:moveTo>
                    <a:pt x="150" y="0"/>
                  </a:moveTo>
                  <a:lnTo>
                    <a:pt x="10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105" y="105"/>
                  </a:lnTo>
                  <a:lnTo>
                    <a:pt x="150" y="105"/>
                  </a:lnTo>
                  <a:lnTo>
                    <a:pt x="1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492">
              <a:extLst>
                <a:ext uri="{FF2B5EF4-FFF2-40B4-BE49-F238E27FC236}">
                  <a16:creationId xmlns:a16="http://schemas.microsoft.com/office/drawing/2014/main" id="{4C80A8A1-9F11-4673-B9DE-1F8835B75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38" y="1560513"/>
              <a:ext cx="28575" cy="33338"/>
            </a:xfrm>
            <a:custGeom>
              <a:avLst/>
              <a:gdLst>
                <a:gd name="T0" fmla="*/ 90 w 90"/>
                <a:gd name="T1" fmla="*/ 0 h 105"/>
                <a:gd name="T2" fmla="*/ 45 w 90"/>
                <a:gd name="T3" fmla="*/ 0 h 105"/>
                <a:gd name="T4" fmla="*/ 15 w 90"/>
                <a:gd name="T5" fmla="*/ 0 h 105"/>
                <a:gd name="T6" fmla="*/ 12 w 90"/>
                <a:gd name="T7" fmla="*/ 0 h 105"/>
                <a:gd name="T8" fmla="*/ 10 w 90"/>
                <a:gd name="T9" fmla="*/ 1 h 105"/>
                <a:gd name="T10" fmla="*/ 7 w 90"/>
                <a:gd name="T11" fmla="*/ 2 h 105"/>
                <a:gd name="T12" fmla="*/ 4 w 90"/>
                <a:gd name="T13" fmla="*/ 5 h 105"/>
                <a:gd name="T14" fmla="*/ 3 w 90"/>
                <a:gd name="T15" fmla="*/ 7 h 105"/>
                <a:gd name="T16" fmla="*/ 1 w 90"/>
                <a:gd name="T17" fmla="*/ 10 h 105"/>
                <a:gd name="T18" fmla="*/ 1 w 90"/>
                <a:gd name="T19" fmla="*/ 12 h 105"/>
                <a:gd name="T20" fmla="*/ 0 w 90"/>
                <a:gd name="T21" fmla="*/ 15 h 105"/>
                <a:gd name="T22" fmla="*/ 0 w 90"/>
                <a:gd name="T23" fmla="*/ 90 h 105"/>
                <a:gd name="T24" fmla="*/ 1 w 90"/>
                <a:gd name="T25" fmla="*/ 94 h 105"/>
                <a:gd name="T26" fmla="*/ 1 w 90"/>
                <a:gd name="T27" fmla="*/ 97 h 105"/>
                <a:gd name="T28" fmla="*/ 3 w 90"/>
                <a:gd name="T29" fmla="*/ 99 h 105"/>
                <a:gd name="T30" fmla="*/ 4 w 90"/>
                <a:gd name="T31" fmla="*/ 101 h 105"/>
                <a:gd name="T32" fmla="*/ 7 w 90"/>
                <a:gd name="T33" fmla="*/ 103 h 105"/>
                <a:gd name="T34" fmla="*/ 10 w 90"/>
                <a:gd name="T35" fmla="*/ 104 h 105"/>
                <a:gd name="T36" fmla="*/ 12 w 90"/>
                <a:gd name="T37" fmla="*/ 105 h 105"/>
                <a:gd name="T38" fmla="*/ 15 w 90"/>
                <a:gd name="T39" fmla="*/ 105 h 105"/>
                <a:gd name="T40" fmla="*/ 45 w 90"/>
                <a:gd name="T41" fmla="*/ 105 h 105"/>
                <a:gd name="T42" fmla="*/ 90 w 90"/>
                <a:gd name="T43" fmla="*/ 105 h 105"/>
                <a:gd name="T44" fmla="*/ 90 w 90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05">
                  <a:moveTo>
                    <a:pt x="90" y="0"/>
                  </a:moveTo>
                  <a:lnTo>
                    <a:pt x="45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0" y="90"/>
                  </a:lnTo>
                  <a:lnTo>
                    <a:pt x="1" y="94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45" y="105"/>
                  </a:lnTo>
                  <a:lnTo>
                    <a:pt x="90" y="105"/>
                  </a:ln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493">
              <a:extLst>
                <a:ext uri="{FF2B5EF4-FFF2-40B4-BE49-F238E27FC236}">
                  <a16:creationId xmlns:a16="http://schemas.microsoft.com/office/drawing/2014/main" id="{DE63D153-D624-4BEC-A0AD-E8CB84C31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588" y="1560513"/>
              <a:ext cx="28575" cy="33338"/>
            </a:xfrm>
            <a:custGeom>
              <a:avLst/>
              <a:gdLst>
                <a:gd name="T0" fmla="*/ 76 w 91"/>
                <a:gd name="T1" fmla="*/ 0 h 105"/>
                <a:gd name="T2" fmla="*/ 0 w 91"/>
                <a:gd name="T3" fmla="*/ 0 h 105"/>
                <a:gd name="T4" fmla="*/ 0 w 91"/>
                <a:gd name="T5" fmla="*/ 105 h 105"/>
                <a:gd name="T6" fmla="*/ 76 w 91"/>
                <a:gd name="T7" fmla="*/ 105 h 105"/>
                <a:gd name="T8" fmla="*/ 79 w 91"/>
                <a:gd name="T9" fmla="*/ 105 h 105"/>
                <a:gd name="T10" fmla="*/ 82 w 91"/>
                <a:gd name="T11" fmla="*/ 104 h 105"/>
                <a:gd name="T12" fmla="*/ 84 w 91"/>
                <a:gd name="T13" fmla="*/ 103 h 105"/>
                <a:gd name="T14" fmla="*/ 86 w 91"/>
                <a:gd name="T15" fmla="*/ 101 h 105"/>
                <a:gd name="T16" fmla="*/ 88 w 91"/>
                <a:gd name="T17" fmla="*/ 99 h 105"/>
                <a:gd name="T18" fmla="*/ 89 w 91"/>
                <a:gd name="T19" fmla="*/ 97 h 105"/>
                <a:gd name="T20" fmla="*/ 91 w 91"/>
                <a:gd name="T21" fmla="*/ 94 h 105"/>
                <a:gd name="T22" fmla="*/ 91 w 91"/>
                <a:gd name="T23" fmla="*/ 90 h 105"/>
                <a:gd name="T24" fmla="*/ 91 w 91"/>
                <a:gd name="T25" fmla="*/ 15 h 105"/>
                <a:gd name="T26" fmla="*/ 91 w 91"/>
                <a:gd name="T27" fmla="*/ 12 h 105"/>
                <a:gd name="T28" fmla="*/ 89 w 91"/>
                <a:gd name="T29" fmla="*/ 9 h 105"/>
                <a:gd name="T30" fmla="*/ 88 w 91"/>
                <a:gd name="T31" fmla="*/ 7 h 105"/>
                <a:gd name="T32" fmla="*/ 86 w 91"/>
                <a:gd name="T33" fmla="*/ 5 h 105"/>
                <a:gd name="T34" fmla="*/ 84 w 91"/>
                <a:gd name="T35" fmla="*/ 2 h 105"/>
                <a:gd name="T36" fmla="*/ 82 w 91"/>
                <a:gd name="T37" fmla="*/ 1 h 105"/>
                <a:gd name="T38" fmla="*/ 79 w 91"/>
                <a:gd name="T39" fmla="*/ 0 h 105"/>
                <a:gd name="T40" fmla="*/ 76 w 91"/>
                <a:gd name="T4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1" h="105">
                  <a:moveTo>
                    <a:pt x="76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76" y="105"/>
                  </a:lnTo>
                  <a:lnTo>
                    <a:pt x="79" y="105"/>
                  </a:lnTo>
                  <a:lnTo>
                    <a:pt x="82" y="104"/>
                  </a:lnTo>
                  <a:lnTo>
                    <a:pt x="84" y="103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7"/>
                  </a:lnTo>
                  <a:lnTo>
                    <a:pt x="91" y="94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494">
              <a:extLst>
                <a:ext uri="{FF2B5EF4-FFF2-40B4-BE49-F238E27FC236}">
                  <a16:creationId xmlns:a16="http://schemas.microsoft.com/office/drawing/2014/main" id="{FF81DDFB-B90E-44E7-82E6-A077DC38C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538" y="1522413"/>
              <a:ext cx="28575" cy="33338"/>
            </a:xfrm>
            <a:custGeom>
              <a:avLst/>
              <a:gdLst>
                <a:gd name="T0" fmla="*/ 75 w 91"/>
                <a:gd name="T1" fmla="*/ 105 h 105"/>
                <a:gd name="T2" fmla="*/ 79 w 91"/>
                <a:gd name="T3" fmla="*/ 105 h 105"/>
                <a:gd name="T4" fmla="*/ 81 w 91"/>
                <a:gd name="T5" fmla="*/ 104 h 105"/>
                <a:gd name="T6" fmla="*/ 84 w 91"/>
                <a:gd name="T7" fmla="*/ 102 h 105"/>
                <a:gd name="T8" fmla="*/ 86 w 91"/>
                <a:gd name="T9" fmla="*/ 101 h 105"/>
                <a:gd name="T10" fmla="*/ 88 w 91"/>
                <a:gd name="T11" fmla="*/ 99 h 105"/>
                <a:gd name="T12" fmla="*/ 89 w 91"/>
                <a:gd name="T13" fmla="*/ 96 h 105"/>
                <a:gd name="T14" fmla="*/ 91 w 91"/>
                <a:gd name="T15" fmla="*/ 93 h 105"/>
                <a:gd name="T16" fmla="*/ 91 w 91"/>
                <a:gd name="T17" fmla="*/ 90 h 105"/>
                <a:gd name="T18" fmla="*/ 91 w 91"/>
                <a:gd name="T19" fmla="*/ 15 h 105"/>
                <a:gd name="T20" fmla="*/ 91 w 91"/>
                <a:gd name="T21" fmla="*/ 12 h 105"/>
                <a:gd name="T22" fmla="*/ 89 w 91"/>
                <a:gd name="T23" fmla="*/ 9 h 105"/>
                <a:gd name="T24" fmla="*/ 88 w 91"/>
                <a:gd name="T25" fmla="*/ 7 h 105"/>
                <a:gd name="T26" fmla="*/ 86 w 91"/>
                <a:gd name="T27" fmla="*/ 4 h 105"/>
                <a:gd name="T28" fmla="*/ 84 w 91"/>
                <a:gd name="T29" fmla="*/ 2 h 105"/>
                <a:gd name="T30" fmla="*/ 81 w 91"/>
                <a:gd name="T31" fmla="*/ 1 h 105"/>
                <a:gd name="T32" fmla="*/ 79 w 91"/>
                <a:gd name="T33" fmla="*/ 0 h 105"/>
                <a:gd name="T34" fmla="*/ 75 w 91"/>
                <a:gd name="T35" fmla="*/ 0 h 105"/>
                <a:gd name="T36" fmla="*/ 0 w 91"/>
                <a:gd name="T37" fmla="*/ 0 h 105"/>
                <a:gd name="T38" fmla="*/ 0 w 91"/>
                <a:gd name="T39" fmla="*/ 105 h 105"/>
                <a:gd name="T40" fmla="*/ 45 w 91"/>
                <a:gd name="T41" fmla="*/ 105 h 105"/>
                <a:gd name="T42" fmla="*/ 75 w 91"/>
                <a:gd name="T43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105">
                  <a:moveTo>
                    <a:pt x="75" y="105"/>
                  </a:moveTo>
                  <a:lnTo>
                    <a:pt x="79" y="105"/>
                  </a:lnTo>
                  <a:lnTo>
                    <a:pt x="81" y="104"/>
                  </a:lnTo>
                  <a:lnTo>
                    <a:pt x="84" y="102"/>
                  </a:lnTo>
                  <a:lnTo>
                    <a:pt x="86" y="101"/>
                  </a:lnTo>
                  <a:lnTo>
                    <a:pt x="88" y="99"/>
                  </a:lnTo>
                  <a:lnTo>
                    <a:pt x="89" y="96"/>
                  </a:lnTo>
                  <a:lnTo>
                    <a:pt x="91" y="93"/>
                  </a:lnTo>
                  <a:lnTo>
                    <a:pt x="91" y="90"/>
                  </a:lnTo>
                  <a:lnTo>
                    <a:pt x="91" y="15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8" y="7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7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495">
              <a:extLst>
                <a:ext uri="{FF2B5EF4-FFF2-40B4-BE49-F238E27FC236}">
                  <a16:creationId xmlns:a16="http://schemas.microsoft.com/office/drawing/2014/main" id="{6472B509-D830-4E6E-90D3-94080860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1522413"/>
              <a:ext cx="47625" cy="33338"/>
            </a:xfrm>
            <a:custGeom>
              <a:avLst/>
              <a:gdLst>
                <a:gd name="T0" fmla="*/ 151 w 151"/>
                <a:gd name="T1" fmla="*/ 105 h 105"/>
                <a:gd name="T2" fmla="*/ 151 w 151"/>
                <a:gd name="T3" fmla="*/ 0 h 105"/>
                <a:gd name="T4" fmla="*/ 0 w 151"/>
                <a:gd name="T5" fmla="*/ 0 h 105"/>
                <a:gd name="T6" fmla="*/ 0 w 151"/>
                <a:gd name="T7" fmla="*/ 105 h 105"/>
                <a:gd name="T8" fmla="*/ 45 w 151"/>
                <a:gd name="T9" fmla="*/ 105 h 105"/>
                <a:gd name="T10" fmla="*/ 151 w 151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5">
                  <a:moveTo>
                    <a:pt x="151" y="105"/>
                  </a:moveTo>
                  <a:lnTo>
                    <a:pt x="151" y="0"/>
                  </a:lnTo>
                  <a:lnTo>
                    <a:pt x="0" y="0"/>
                  </a:lnTo>
                  <a:lnTo>
                    <a:pt x="0" y="105"/>
                  </a:lnTo>
                  <a:lnTo>
                    <a:pt x="45" y="105"/>
                  </a:lnTo>
                  <a:lnTo>
                    <a:pt x="151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496">
              <a:extLst>
                <a:ext uri="{FF2B5EF4-FFF2-40B4-BE49-F238E27FC236}">
                  <a16:creationId xmlns:a16="http://schemas.microsoft.com/office/drawing/2014/main" id="{A3DE6295-9FDE-4C02-892C-D0A88411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1522413"/>
              <a:ext cx="28575" cy="33338"/>
            </a:xfrm>
            <a:custGeom>
              <a:avLst/>
              <a:gdLst>
                <a:gd name="T0" fmla="*/ 0 w 90"/>
                <a:gd name="T1" fmla="*/ 15 h 105"/>
                <a:gd name="T2" fmla="*/ 0 w 90"/>
                <a:gd name="T3" fmla="*/ 90 h 105"/>
                <a:gd name="T4" fmla="*/ 0 w 90"/>
                <a:gd name="T5" fmla="*/ 93 h 105"/>
                <a:gd name="T6" fmla="*/ 1 w 90"/>
                <a:gd name="T7" fmla="*/ 96 h 105"/>
                <a:gd name="T8" fmla="*/ 3 w 90"/>
                <a:gd name="T9" fmla="*/ 99 h 105"/>
                <a:gd name="T10" fmla="*/ 4 w 90"/>
                <a:gd name="T11" fmla="*/ 101 h 105"/>
                <a:gd name="T12" fmla="*/ 6 w 90"/>
                <a:gd name="T13" fmla="*/ 102 h 105"/>
                <a:gd name="T14" fmla="*/ 10 w 90"/>
                <a:gd name="T15" fmla="*/ 104 h 105"/>
                <a:gd name="T16" fmla="*/ 12 w 90"/>
                <a:gd name="T17" fmla="*/ 105 h 105"/>
                <a:gd name="T18" fmla="*/ 15 w 90"/>
                <a:gd name="T19" fmla="*/ 105 h 105"/>
                <a:gd name="T20" fmla="*/ 90 w 90"/>
                <a:gd name="T21" fmla="*/ 105 h 105"/>
                <a:gd name="T22" fmla="*/ 90 w 90"/>
                <a:gd name="T23" fmla="*/ 0 h 105"/>
                <a:gd name="T24" fmla="*/ 15 w 90"/>
                <a:gd name="T25" fmla="*/ 0 h 105"/>
                <a:gd name="T26" fmla="*/ 12 w 90"/>
                <a:gd name="T27" fmla="*/ 0 h 105"/>
                <a:gd name="T28" fmla="*/ 10 w 90"/>
                <a:gd name="T29" fmla="*/ 1 h 105"/>
                <a:gd name="T30" fmla="*/ 6 w 90"/>
                <a:gd name="T31" fmla="*/ 2 h 105"/>
                <a:gd name="T32" fmla="*/ 4 w 90"/>
                <a:gd name="T33" fmla="*/ 4 h 105"/>
                <a:gd name="T34" fmla="*/ 3 w 90"/>
                <a:gd name="T35" fmla="*/ 7 h 105"/>
                <a:gd name="T36" fmla="*/ 1 w 90"/>
                <a:gd name="T37" fmla="*/ 9 h 105"/>
                <a:gd name="T38" fmla="*/ 0 w 90"/>
                <a:gd name="T39" fmla="*/ 12 h 105"/>
                <a:gd name="T40" fmla="*/ 0 w 90"/>
                <a:gd name="T41" fmla="*/ 1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05">
                  <a:moveTo>
                    <a:pt x="0" y="15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10" y="104"/>
                  </a:lnTo>
                  <a:lnTo>
                    <a:pt x="12" y="105"/>
                  </a:lnTo>
                  <a:lnTo>
                    <a:pt x="15" y="105"/>
                  </a:lnTo>
                  <a:lnTo>
                    <a:pt x="90" y="105"/>
                  </a:lnTo>
                  <a:lnTo>
                    <a:pt x="90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9347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58">
            <a:extLst>
              <a:ext uri="{FF2B5EF4-FFF2-40B4-BE49-F238E27FC236}">
                <a16:creationId xmlns:a16="http://schemas.microsoft.com/office/drawing/2014/main" id="{605C52E5-4FE8-4C76-91BB-3A47B06C9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49434" y="5476707"/>
            <a:ext cx="6101297" cy="51895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517C826-C471-4169-9892-EEBF4B4D8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00" y="1687232"/>
            <a:ext cx="5257344" cy="427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81D706E-E15A-45F0-9055-C455145F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1997" y="2370262"/>
            <a:ext cx="6101297" cy="711023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228B89D6-D457-43D1-99F9-B86C5647A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09082" y="3183217"/>
            <a:ext cx="6101297" cy="711023"/>
          </a:xfrm>
          <a:prstGeom prst="roundRect">
            <a:avLst>
              <a:gd name="adj" fmla="val 50000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116FB6B7-1CB4-4813-99A3-137C82BE1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3176" y="1564674"/>
            <a:ext cx="6101297" cy="71102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C50DE9D8-FD82-4684-9ED8-826B4EC01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20403" y="728872"/>
            <a:ext cx="6101297" cy="711023"/>
          </a:xfrm>
          <a:prstGeom prst="roundRect">
            <a:avLst>
              <a:gd name="adj" fmla="val 50000"/>
            </a:avLst>
          </a:prstGeom>
          <a:solidFill>
            <a:srgbClr val="CE2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76851-FE21-4646-98F0-F5FC65E04F9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77650" y="589475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D50806-BABF-4915-9689-3B9956D1C75C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23" name="Chart 22" descr="This is a chart. ">
            <a:extLst>
              <a:ext uri="{FF2B5EF4-FFF2-40B4-BE49-F238E27FC236}">
                <a16:creationId xmlns:a16="http://schemas.microsoft.com/office/drawing/2014/main" id="{906FB1C6-A882-4BAA-8733-7662E3996CB6}"/>
              </a:ext>
            </a:extLst>
          </p:cNvPr>
          <p:cNvGraphicFramePr/>
          <p:nvPr/>
        </p:nvGraphicFramePr>
        <p:xfrm>
          <a:off x="759904" y="1756553"/>
          <a:ext cx="3781664" cy="3526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Oval 24">
            <a:extLst>
              <a:ext uri="{FF2B5EF4-FFF2-40B4-BE49-F238E27FC236}">
                <a16:creationId xmlns:a16="http://schemas.microsoft.com/office/drawing/2014/main" id="{A35CE616-64EE-4786-BC53-A3398F142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8259" y="2391040"/>
            <a:ext cx="2189210" cy="21892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8D74CDE-9215-466C-A65F-88C6021F0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3085175" y="3010450"/>
            <a:ext cx="4635087" cy="8068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25400" algn="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TextBox 47">
            <a:extLst>
              <a:ext uri="{FF2B5EF4-FFF2-40B4-BE49-F238E27FC236}">
                <a16:creationId xmlns:a16="http://schemas.microsoft.com/office/drawing/2014/main" id="{0ABCF938-7F69-41DA-A492-F98171623883}"/>
              </a:ext>
            </a:extLst>
          </p:cNvPr>
          <p:cNvSpPr txBox="1"/>
          <p:nvPr/>
        </p:nvSpPr>
        <p:spPr>
          <a:xfrm>
            <a:off x="6036242" y="959742"/>
            <a:ext cx="3989558" cy="21544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Convocatorias y ayudas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A4FE373-17BB-493F-A361-B12440813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65888" y="816978"/>
            <a:ext cx="572112" cy="572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TextBox 47">
            <a:extLst>
              <a:ext uri="{FF2B5EF4-FFF2-40B4-BE49-F238E27FC236}">
                <a16:creationId xmlns:a16="http://schemas.microsoft.com/office/drawing/2014/main" id="{939B7CC5-439E-403C-9383-8988F3AAD7AF}"/>
              </a:ext>
            </a:extLst>
          </p:cNvPr>
          <p:cNvSpPr txBox="1"/>
          <p:nvPr/>
        </p:nvSpPr>
        <p:spPr>
          <a:xfrm>
            <a:off x="6083935" y="1809144"/>
            <a:ext cx="3989558" cy="21544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Compra pública precomercial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05ECD4C0-D89D-49E9-AC09-4F34CDD54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23759" y="1626484"/>
            <a:ext cx="572112" cy="572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TextBox 47">
            <a:extLst>
              <a:ext uri="{FF2B5EF4-FFF2-40B4-BE49-F238E27FC236}">
                <a16:creationId xmlns:a16="http://schemas.microsoft.com/office/drawing/2014/main" id="{BBF4A77D-999A-446C-A470-A09EABC1CB5F}"/>
              </a:ext>
            </a:extLst>
          </p:cNvPr>
          <p:cNvSpPr txBox="1"/>
          <p:nvPr/>
        </p:nvSpPr>
        <p:spPr>
          <a:xfrm>
            <a:off x="6021292" y="2494964"/>
            <a:ext cx="3989558" cy="43088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Consorcio </a:t>
            </a:r>
          </a:p>
          <a:p>
            <a:r>
              <a:rPr lang="en-US" sz="1400" dirty="0">
                <a:solidFill>
                  <a:schemeClr val="bg1"/>
                </a:solidFill>
              </a:rPr>
              <a:t>(Red de Terapias Avanzadas)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9C20A2B-9E5F-4699-B7E0-C92C4B4C1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32417" y="2442746"/>
            <a:ext cx="572112" cy="572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47">
            <a:extLst>
              <a:ext uri="{FF2B5EF4-FFF2-40B4-BE49-F238E27FC236}">
                <a16:creationId xmlns:a16="http://schemas.microsoft.com/office/drawing/2014/main" id="{5CB8E5D9-5AB2-4AEE-973D-2AB9CE05AF2D}"/>
              </a:ext>
            </a:extLst>
          </p:cNvPr>
          <p:cNvSpPr txBox="1"/>
          <p:nvPr/>
        </p:nvSpPr>
        <p:spPr>
          <a:xfrm>
            <a:off x="5984555" y="3306817"/>
            <a:ext cx="3989558" cy="43088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Sociedad mercantil público-privada e </a:t>
            </a:r>
          </a:p>
          <a:p>
            <a:r>
              <a:rPr lang="en-US" sz="1400" dirty="0">
                <a:solidFill>
                  <a:schemeClr val="bg1"/>
                </a:solidFill>
              </a:rPr>
              <a:t>instrumentos de inversión y coinversión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3DF543E-D479-4828-BA2F-2A24D956B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89846" y="3260521"/>
            <a:ext cx="572112" cy="572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Freeform 3073" descr="This is an icon of a trophy.">
            <a:extLst>
              <a:ext uri="{FF2B5EF4-FFF2-40B4-BE49-F238E27FC236}">
                <a16:creationId xmlns:a16="http://schemas.microsoft.com/office/drawing/2014/main" id="{DB30C37B-BB33-491D-A3BF-5C500776BA50}"/>
              </a:ext>
            </a:extLst>
          </p:cNvPr>
          <p:cNvSpPr>
            <a:spLocks noEditPoints="1"/>
          </p:cNvSpPr>
          <p:nvPr/>
        </p:nvSpPr>
        <p:spPr bwMode="auto">
          <a:xfrm>
            <a:off x="10509653" y="955468"/>
            <a:ext cx="285750" cy="285750"/>
          </a:xfrm>
          <a:custGeom>
            <a:avLst/>
            <a:gdLst>
              <a:gd name="T0" fmla="*/ 620 w 720"/>
              <a:gd name="T1" fmla="*/ 289 h 719"/>
              <a:gd name="T2" fmla="*/ 600 w 720"/>
              <a:gd name="T3" fmla="*/ 278 h 719"/>
              <a:gd name="T4" fmla="*/ 636 w 720"/>
              <a:gd name="T5" fmla="*/ 145 h 719"/>
              <a:gd name="T6" fmla="*/ 695 w 720"/>
              <a:gd name="T7" fmla="*/ 114 h 719"/>
              <a:gd name="T8" fmla="*/ 680 w 720"/>
              <a:gd name="T9" fmla="*/ 209 h 719"/>
              <a:gd name="T10" fmla="*/ 645 w 720"/>
              <a:gd name="T11" fmla="*/ 270 h 719"/>
              <a:gd name="T12" fmla="*/ 425 w 720"/>
              <a:gd name="T13" fmla="*/ 278 h 719"/>
              <a:gd name="T14" fmla="*/ 416 w 720"/>
              <a:gd name="T15" fmla="*/ 280 h 719"/>
              <a:gd name="T16" fmla="*/ 298 w 720"/>
              <a:gd name="T17" fmla="*/ 282 h 719"/>
              <a:gd name="T18" fmla="*/ 261 w 720"/>
              <a:gd name="T19" fmla="*/ 160 h 719"/>
              <a:gd name="T20" fmla="*/ 332 w 720"/>
              <a:gd name="T21" fmla="*/ 150 h 719"/>
              <a:gd name="T22" fmla="*/ 364 w 720"/>
              <a:gd name="T23" fmla="*/ 101 h 719"/>
              <a:gd name="T24" fmla="*/ 462 w 720"/>
              <a:gd name="T25" fmla="*/ 158 h 719"/>
              <a:gd name="T26" fmla="*/ 49 w 720"/>
              <a:gd name="T27" fmla="*/ 236 h 719"/>
              <a:gd name="T28" fmla="*/ 29 w 720"/>
              <a:gd name="T29" fmla="*/ 170 h 719"/>
              <a:gd name="T30" fmla="*/ 24 w 720"/>
              <a:gd name="T31" fmla="*/ 72 h 719"/>
              <a:gd name="T32" fmla="*/ 90 w 720"/>
              <a:gd name="T33" fmla="*/ 177 h 719"/>
              <a:gd name="T34" fmla="*/ 129 w 720"/>
              <a:gd name="T35" fmla="*/ 298 h 719"/>
              <a:gd name="T36" fmla="*/ 91 w 720"/>
              <a:gd name="T37" fmla="*/ 284 h 719"/>
              <a:gd name="T38" fmla="*/ 719 w 720"/>
              <a:gd name="T39" fmla="*/ 69 h 719"/>
              <a:gd name="T40" fmla="*/ 712 w 720"/>
              <a:gd name="T41" fmla="*/ 50 h 719"/>
              <a:gd name="T42" fmla="*/ 644 w 720"/>
              <a:gd name="T43" fmla="*/ 21 h 719"/>
              <a:gd name="T44" fmla="*/ 632 w 720"/>
              <a:gd name="T45" fmla="*/ 0 h 719"/>
              <a:gd name="T46" fmla="*/ 77 w 720"/>
              <a:gd name="T47" fmla="*/ 13 h 719"/>
              <a:gd name="T48" fmla="*/ 12 w 720"/>
              <a:gd name="T49" fmla="*/ 48 h 719"/>
              <a:gd name="T50" fmla="*/ 0 w 720"/>
              <a:gd name="T51" fmla="*/ 66 h 719"/>
              <a:gd name="T52" fmla="*/ 6 w 720"/>
              <a:gd name="T53" fmla="*/ 177 h 719"/>
              <a:gd name="T54" fmla="*/ 29 w 720"/>
              <a:gd name="T55" fmla="*/ 250 h 719"/>
              <a:gd name="T56" fmla="*/ 73 w 720"/>
              <a:gd name="T57" fmla="*/ 302 h 719"/>
              <a:gd name="T58" fmla="*/ 130 w 720"/>
              <a:gd name="T59" fmla="*/ 322 h 719"/>
              <a:gd name="T60" fmla="*/ 195 w 720"/>
              <a:gd name="T61" fmla="*/ 379 h 719"/>
              <a:gd name="T62" fmla="*/ 288 w 720"/>
              <a:gd name="T63" fmla="*/ 441 h 719"/>
              <a:gd name="T64" fmla="*/ 312 w 720"/>
              <a:gd name="T65" fmla="*/ 476 h 719"/>
              <a:gd name="T66" fmla="*/ 316 w 720"/>
              <a:gd name="T67" fmla="*/ 529 h 719"/>
              <a:gd name="T68" fmla="*/ 299 w 720"/>
              <a:gd name="T69" fmla="*/ 596 h 719"/>
              <a:gd name="T70" fmla="*/ 262 w 720"/>
              <a:gd name="T71" fmla="*/ 628 h 719"/>
              <a:gd name="T72" fmla="*/ 204 w 720"/>
              <a:gd name="T73" fmla="*/ 635 h 719"/>
              <a:gd name="T74" fmla="*/ 192 w 720"/>
              <a:gd name="T75" fmla="*/ 707 h 719"/>
              <a:gd name="T76" fmla="*/ 515 w 720"/>
              <a:gd name="T77" fmla="*/ 719 h 719"/>
              <a:gd name="T78" fmla="*/ 527 w 720"/>
              <a:gd name="T79" fmla="*/ 647 h 719"/>
              <a:gd name="T80" fmla="*/ 501 w 720"/>
              <a:gd name="T81" fmla="*/ 635 h 719"/>
              <a:gd name="T82" fmla="*/ 445 w 720"/>
              <a:gd name="T83" fmla="*/ 618 h 719"/>
              <a:gd name="T84" fmla="*/ 412 w 720"/>
              <a:gd name="T85" fmla="*/ 577 h 719"/>
              <a:gd name="T86" fmla="*/ 401 w 720"/>
              <a:gd name="T87" fmla="*/ 511 h 719"/>
              <a:gd name="T88" fmla="*/ 410 w 720"/>
              <a:gd name="T89" fmla="*/ 470 h 719"/>
              <a:gd name="T90" fmla="*/ 443 w 720"/>
              <a:gd name="T91" fmla="*/ 431 h 719"/>
              <a:gd name="T92" fmla="*/ 537 w 720"/>
              <a:gd name="T93" fmla="*/ 367 h 719"/>
              <a:gd name="T94" fmla="*/ 601 w 720"/>
              <a:gd name="T95" fmla="*/ 321 h 719"/>
              <a:gd name="T96" fmla="*/ 653 w 720"/>
              <a:gd name="T97" fmla="*/ 295 h 719"/>
              <a:gd name="T98" fmla="*/ 696 w 720"/>
              <a:gd name="T99" fmla="*/ 233 h 719"/>
              <a:gd name="T100" fmla="*/ 718 w 720"/>
              <a:gd name="T101" fmla="*/ 141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20" h="719">
                <a:moveTo>
                  <a:pt x="645" y="270"/>
                </a:moveTo>
                <a:lnTo>
                  <a:pt x="640" y="276"/>
                </a:lnTo>
                <a:lnTo>
                  <a:pt x="633" y="280"/>
                </a:lnTo>
                <a:lnTo>
                  <a:pt x="627" y="284"/>
                </a:lnTo>
                <a:lnTo>
                  <a:pt x="620" y="289"/>
                </a:lnTo>
                <a:lnTo>
                  <a:pt x="614" y="291"/>
                </a:lnTo>
                <a:lnTo>
                  <a:pt x="606" y="295"/>
                </a:lnTo>
                <a:lnTo>
                  <a:pt x="599" y="296"/>
                </a:lnTo>
                <a:lnTo>
                  <a:pt x="590" y="298"/>
                </a:lnTo>
                <a:lnTo>
                  <a:pt x="600" y="278"/>
                </a:lnTo>
                <a:lnTo>
                  <a:pt x="609" y="257"/>
                </a:lnTo>
                <a:lnTo>
                  <a:pt x="618" y="233"/>
                </a:lnTo>
                <a:lnTo>
                  <a:pt x="625" y="207"/>
                </a:lnTo>
                <a:lnTo>
                  <a:pt x="631" y="177"/>
                </a:lnTo>
                <a:lnTo>
                  <a:pt x="636" y="145"/>
                </a:lnTo>
                <a:lnTo>
                  <a:pt x="639" y="110"/>
                </a:lnTo>
                <a:lnTo>
                  <a:pt x="643" y="72"/>
                </a:lnTo>
                <a:lnTo>
                  <a:pt x="695" y="72"/>
                </a:lnTo>
                <a:lnTo>
                  <a:pt x="695" y="90"/>
                </a:lnTo>
                <a:lnTo>
                  <a:pt x="695" y="114"/>
                </a:lnTo>
                <a:lnTo>
                  <a:pt x="694" y="140"/>
                </a:lnTo>
                <a:lnTo>
                  <a:pt x="690" y="167"/>
                </a:lnTo>
                <a:lnTo>
                  <a:pt x="687" y="182"/>
                </a:lnTo>
                <a:lnTo>
                  <a:pt x="684" y="196"/>
                </a:lnTo>
                <a:lnTo>
                  <a:pt x="680" y="209"/>
                </a:lnTo>
                <a:lnTo>
                  <a:pt x="675" y="223"/>
                </a:lnTo>
                <a:lnTo>
                  <a:pt x="669" y="236"/>
                </a:lnTo>
                <a:lnTo>
                  <a:pt x="662" y="248"/>
                </a:lnTo>
                <a:lnTo>
                  <a:pt x="655" y="259"/>
                </a:lnTo>
                <a:lnTo>
                  <a:pt x="645" y="270"/>
                </a:lnTo>
                <a:lnTo>
                  <a:pt x="645" y="270"/>
                </a:lnTo>
                <a:close/>
                <a:moveTo>
                  <a:pt x="460" y="160"/>
                </a:moveTo>
                <a:lnTo>
                  <a:pt x="402" y="205"/>
                </a:lnTo>
                <a:lnTo>
                  <a:pt x="425" y="273"/>
                </a:lnTo>
                <a:lnTo>
                  <a:pt x="425" y="278"/>
                </a:lnTo>
                <a:lnTo>
                  <a:pt x="424" y="280"/>
                </a:lnTo>
                <a:lnTo>
                  <a:pt x="421" y="282"/>
                </a:lnTo>
                <a:lnTo>
                  <a:pt x="420" y="282"/>
                </a:lnTo>
                <a:lnTo>
                  <a:pt x="418" y="282"/>
                </a:lnTo>
                <a:lnTo>
                  <a:pt x="416" y="280"/>
                </a:lnTo>
                <a:lnTo>
                  <a:pt x="360" y="235"/>
                </a:lnTo>
                <a:lnTo>
                  <a:pt x="304" y="280"/>
                </a:lnTo>
                <a:lnTo>
                  <a:pt x="303" y="282"/>
                </a:lnTo>
                <a:lnTo>
                  <a:pt x="300" y="282"/>
                </a:lnTo>
                <a:lnTo>
                  <a:pt x="298" y="282"/>
                </a:lnTo>
                <a:lnTo>
                  <a:pt x="297" y="280"/>
                </a:lnTo>
                <a:lnTo>
                  <a:pt x="294" y="278"/>
                </a:lnTo>
                <a:lnTo>
                  <a:pt x="294" y="273"/>
                </a:lnTo>
                <a:lnTo>
                  <a:pt x="317" y="205"/>
                </a:lnTo>
                <a:lnTo>
                  <a:pt x="261" y="160"/>
                </a:lnTo>
                <a:lnTo>
                  <a:pt x="259" y="158"/>
                </a:lnTo>
                <a:lnTo>
                  <a:pt x="259" y="154"/>
                </a:lnTo>
                <a:lnTo>
                  <a:pt x="261" y="151"/>
                </a:lnTo>
                <a:lnTo>
                  <a:pt x="264" y="150"/>
                </a:lnTo>
                <a:lnTo>
                  <a:pt x="332" y="150"/>
                </a:lnTo>
                <a:lnTo>
                  <a:pt x="354" y="101"/>
                </a:lnTo>
                <a:lnTo>
                  <a:pt x="356" y="97"/>
                </a:lnTo>
                <a:lnTo>
                  <a:pt x="358" y="97"/>
                </a:lnTo>
                <a:lnTo>
                  <a:pt x="362" y="97"/>
                </a:lnTo>
                <a:lnTo>
                  <a:pt x="364" y="101"/>
                </a:lnTo>
                <a:lnTo>
                  <a:pt x="388" y="150"/>
                </a:lnTo>
                <a:lnTo>
                  <a:pt x="456" y="150"/>
                </a:lnTo>
                <a:lnTo>
                  <a:pt x="460" y="151"/>
                </a:lnTo>
                <a:lnTo>
                  <a:pt x="462" y="154"/>
                </a:lnTo>
                <a:lnTo>
                  <a:pt x="462" y="158"/>
                </a:lnTo>
                <a:lnTo>
                  <a:pt x="460" y="160"/>
                </a:lnTo>
                <a:close/>
                <a:moveTo>
                  <a:pt x="72" y="270"/>
                </a:moveTo>
                <a:lnTo>
                  <a:pt x="63" y="260"/>
                </a:lnTo>
                <a:lnTo>
                  <a:pt x="55" y="248"/>
                </a:lnTo>
                <a:lnTo>
                  <a:pt x="49" y="236"/>
                </a:lnTo>
                <a:lnTo>
                  <a:pt x="43" y="225"/>
                </a:lnTo>
                <a:lnTo>
                  <a:pt x="38" y="211"/>
                </a:lnTo>
                <a:lnTo>
                  <a:pt x="35" y="198"/>
                </a:lnTo>
                <a:lnTo>
                  <a:pt x="31" y="184"/>
                </a:lnTo>
                <a:lnTo>
                  <a:pt x="29" y="170"/>
                </a:lnTo>
                <a:lnTo>
                  <a:pt x="27" y="142"/>
                </a:lnTo>
                <a:lnTo>
                  <a:pt x="24" y="116"/>
                </a:lnTo>
                <a:lnTo>
                  <a:pt x="24" y="9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78" y="72"/>
                </a:lnTo>
                <a:lnTo>
                  <a:pt x="80" y="110"/>
                </a:lnTo>
                <a:lnTo>
                  <a:pt x="85" y="145"/>
                </a:lnTo>
                <a:lnTo>
                  <a:pt x="90" y="177"/>
                </a:lnTo>
                <a:lnTo>
                  <a:pt x="96" y="207"/>
                </a:lnTo>
                <a:lnTo>
                  <a:pt x="103" y="233"/>
                </a:lnTo>
                <a:lnTo>
                  <a:pt x="111" y="257"/>
                </a:lnTo>
                <a:lnTo>
                  <a:pt x="119" y="278"/>
                </a:lnTo>
                <a:lnTo>
                  <a:pt x="129" y="298"/>
                </a:lnTo>
                <a:lnTo>
                  <a:pt x="121" y="296"/>
                </a:lnTo>
                <a:lnTo>
                  <a:pt x="112" y="295"/>
                </a:lnTo>
                <a:lnTo>
                  <a:pt x="105" y="291"/>
                </a:lnTo>
                <a:lnTo>
                  <a:pt x="98" y="289"/>
                </a:lnTo>
                <a:lnTo>
                  <a:pt x="91" y="284"/>
                </a:lnTo>
                <a:lnTo>
                  <a:pt x="84" y="280"/>
                </a:lnTo>
                <a:lnTo>
                  <a:pt x="78" y="276"/>
                </a:lnTo>
                <a:lnTo>
                  <a:pt x="72" y="270"/>
                </a:lnTo>
                <a:lnTo>
                  <a:pt x="72" y="270"/>
                </a:lnTo>
                <a:close/>
                <a:moveTo>
                  <a:pt x="719" y="69"/>
                </a:moveTo>
                <a:lnTo>
                  <a:pt x="719" y="64"/>
                </a:lnTo>
                <a:lnTo>
                  <a:pt x="719" y="60"/>
                </a:lnTo>
                <a:lnTo>
                  <a:pt x="719" y="56"/>
                </a:lnTo>
                <a:lnTo>
                  <a:pt x="715" y="52"/>
                </a:lnTo>
                <a:lnTo>
                  <a:pt x="712" y="50"/>
                </a:lnTo>
                <a:lnTo>
                  <a:pt x="707" y="48"/>
                </a:lnTo>
                <a:lnTo>
                  <a:pt x="643" y="48"/>
                </a:lnTo>
                <a:lnTo>
                  <a:pt x="644" y="39"/>
                </a:lnTo>
                <a:lnTo>
                  <a:pt x="644" y="31"/>
                </a:lnTo>
                <a:lnTo>
                  <a:pt x="644" y="21"/>
                </a:lnTo>
                <a:lnTo>
                  <a:pt x="644" y="13"/>
                </a:lnTo>
                <a:lnTo>
                  <a:pt x="643" y="8"/>
                </a:lnTo>
                <a:lnTo>
                  <a:pt x="640" y="3"/>
                </a:lnTo>
                <a:lnTo>
                  <a:pt x="637" y="1"/>
                </a:lnTo>
                <a:lnTo>
                  <a:pt x="632" y="0"/>
                </a:lnTo>
                <a:lnTo>
                  <a:pt x="88" y="0"/>
                </a:lnTo>
                <a:lnTo>
                  <a:pt x="84" y="1"/>
                </a:lnTo>
                <a:lnTo>
                  <a:pt x="80" y="3"/>
                </a:lnTo>
                <a:lnTo>
                  <a:pt x="78" y="8"/>
                </a:lnTo>
                <a:lnTo>
                  <a:pt x="77" y="13"/>
                </a:lnTo>
                <a:lnTo>
                  <a:pt x="77" y="21"/>
                </a:lnTo>
                <a:lnTo>
                  <a:pt x="77" y="31"/>
                </a:lnTo>
                <a:lnTo>
                  <a:pt x="77" y="39"/>
                </a:lnTo>
                <a:lnTo>
                  <a:pt x="77" y="48"/>
                </a:lnTo>
                <a:lnTo>
                  <a:pt x="12" y="48"/>
                </a:lnTo>
                <a:lnTo>
                  <a:pt x="8" y="50"/>
                </a:lnTo>
                <a:lnTo>
                  <a:pt x="4" y="52"/>
                </a:lnTo>
                <a:lnTo>
                  <a:pt x="2" y="56"/>
                </a:lnTo>
                <a:lnTo>
                  <a:pt x="0" y="60"/>
                </a:lnTo>
                <a:lnTo>
                  <a:pt x="0" y="66"/>
                </a:lnTo>
                <a:lnTo>
                  <a:pt x="0" y="72"/>
                </a:lnTo>
                <a:lnTo>
                  <a:pt x="0" y="94"/>
                </a:lnTo>
                <a:lnTo>
                  <a:pt x="0" y="119"/>
                </a:lnTo>
                <a:lnTo>
                  <a:pt x="3" y="147"/>
                </a:lnTo>
                <a:lnTo>
                  <a:pt x="6" y="177"/>
                </a:lnTo>
                <a:lnTo>
                  <a:pt x="9" y="192"/>
                </a:lnTo>
                <a:lnTo>
                  <a:pt x="12" y="207"/>
                </a:lnTo>
                <a:lnTo>
                  <a:pt x="17" y="222"/>
                </a:lnTo>
                <a:lnTo>
                  <a:pt x="22" y="236"/>
                </a:lnTo>
                <a:lnTo>
                  <a:pt x="29" y="250"/>
                </a:lnTo>
                <a:lnTo>
                  <a:pt x="36" y="263"/>
                </a:lnTo>
                <a:lnTo>
                  <a:pt x="44" y="276"/>
                </a:lnTo>
                <a:lnTo>
                  <a:pt x="55" y="286"/>
                </a:lnTo>
                <a:lnTo>
                  <a:pt x="63" y="295"/>
                </a:lnTo>
                <a:lnTo>
                  <a:pt x="73" y="302"/>
                </a:lnTo>
                <a:lnTo>
                  <a:pt x="84" y="308"/>
                </a:lnTo>
                <a:lnTo>
                  <a:pt x="94" y="314"/>
                </a:lnTo>
                <a:lnTo>
                  <a:pt x="106" y="317"/>
                </a:lnTo>
                <a:lnTo>
                  <a:pt x="118" y="321"/>
                </a:lnTo>
                <a:lnTo>
                  <a:pt x="130" y="322"/>
                </a:lnTo>
                <a:lnTo>
                  <a:pt x="143" y="323"/>
                </a:lnTo>
                <a:lnTo>
                  <a:pt x="156" y="340"/>
                </a:lnTo>
                <a:lnTo>
                  <a:pt x="169" y="355"/>
                </a:lnTo>
                <a:lnTo>
                  <a:pt x="182" y="368"/>
                </a:lnTo>
                <a:lnTo>
                  <a:pt x="195" y="379"/>
                </a:lnTo>
                <a:lnTo>
                  <a:pt x="222" y="398"/>
                </a:lnTo>
                <a:lnTo>
                  <a:pt x="248" y="414"/>
                </a:lnTo>
                <a:lnTo>
                  <a:pt x="262" y="423"/>
                </a:lnTo>
                <a:lnTo>
                  <a:pt x="276" y="433"/>
                </a:lnTo>
                <a:lnTo>
                  <a:pt x="288" y="441"/>
                </a:lnTo>
                <a:lnTo>
                  <a:pt x="298" y="452"/>
                </a:lnTo>
                <a:lnTo>
                  <a:pt x="303" y="456"/>
                </a:lnTo>
                <a:lnTo>
                  <a:pt x="306" y="462"/>
                </a:lnTo>
                <a:lnTo>
                  <a:pt x="310" y="470"/>
                </a:lnTo>
                <a:lnTo>
                  <a:pt x="312" y="476"/>
                </a:lnTo>
                <a:lnTo>
                  <a:pt x="314" y="484"/>
                </a:lnTo>
                <a:lnTo>
                  <a:pt x="316" y="492"/>
                </a:lnTo>
                <a:lnTo>
                  <a:pt x="317" y="500"/>
                </a:lnTo>
                <a:lnTo>
                  <a:pt x="317" y="510"/>
                </a:lnTo>
                <a:lnTo>
                  <a:pt x="316" y="529"/>
                </a:lnTo>
                <a:lnTo>
                  <a:pt x="314" y="546"/>
                </a:lnTo>
                <a:lnTo>
                  <a:pt x="312" y="561"/>
                </a:lnTo>
                <a:lnTo>
                  <a:pt x="308" y="574"/>
                </a:lnTo>
                <a:lnTo>
                  <a:pt x="305" y="586"/>
                </a:lnTo>
                <a:lnTo>
                  <a:pt x="299" y="596"/>
                </a:lnTo>
                <a:lnTo>
                  <a:pt x="293" y="605"/>
                </a:lnTo>
                <a:lnTo>
                  <a:pt x="287" y="612"/>
                </a:lnTo>
                <a:lnTo>
                  <a:pt x="279" y="618"/>
                </a:lnTo>
                <a:lnTo>
                  <a:pt x="270" y="623"/>
                </a:lnTo>
                <a:lnTo>
                  <a:pt x="262" y="628"/>
                </a:lnTo>
                <a:lnTo>
                  <a:pt x="251" y="630"/>
                </a:lnTo>
                <a:lnTo>
                  <a:pt x="241" y="633"/>
                </a:lnTo>
                <a:lnTo>
                  <a:pt x="230" y="634"/>
                </a:lnTo>
                <a:lnTo>
                  <a:pt x="217" y="635"/>
                </a:lnTo>
                <a:lnTo>
                  <a:pt x="204" y="635"/>
                </a:lnTo>
                <a:lnTo>
                  <a:pt x="199" y="636"/>
                </a:lnTo>
                <a:lnTo>
                  <a:pt x="195" y="638"/>
                </a:lnTo>
                <a:lnTo>
                  <a:pt x="193" y="642"/>
                </a:lnTo>
                <a:lnTo>
                  <a:pt x="192" y="647"/>
                </a:lnTo>
                <a:lnTo>
                  <a:pt x="192" y="707"/>
                </a:lnTo>
                <a:lnTo>
                  <a:pt x="193" y="711"/>
                </a:lnTo>
                <a:lnTo>
                  <a:pt x="195" y="716"/>
                </a:lnTo>
                <a:lnTo>
                  <a:pt x="199" y="718"/>
                </a:lnTo>
                <a:lnTo>
                  <a:pt x="204" y="719"/>
                </a:lnTo>
                <a:lnTo>
                  <a:pt x="515" y="719"/>
                </a:lnTo>
                <a:lnTo>
                  <a:pt x="520" y="718"/>
                </a:lnTo>
                <a:lnTo>
                  <a:pt x="524" y="716"/>
                </a:lnTo>
                <a:lnTo>
                  <a:pt x="526" y="711"/>
                </a:lnTo>
                <a:lnTo>
                  <a:pt x="527" y="707"/>
                </a:lnTo>
                <a:lnTo>
                  <a:pt x="527" y="647"/>
                </a:lnTo>
                <a:lnTo>
                  <a:pt x="526" y="642"/>
                </a:lnTo>
                <a:lnTo>
                  <a:pt x="524" y="638"/>
                </a:lnTo>
                <a:lnTo>
                  <a:pt x="520" y="636"/>
                </a:lnTo>
                <a:lnTo>
                  <a:pt x="515" y="635"/>
                </a:lnTo>
                <a:lnTo>
                  <a:pt x="501" y="635"/>
                </a:lnTo>
                <a:lnTo>
                  <a:pt x="488" y="634"/>
                </a:lnTo>
                <a:lnTo>
                  <a:pt x="476" y="631"/>
                </a:lnTo>
                <a:lnTo>
                  <a:pt x="464" y="628"/>
                </a:lnTo>
                <a:lnTo>
                  <a:pt x="455" y="623"/>
                </a:lnTo>
                <a:lnTo>
                  <a:pt x="445" y="618"/>
                </a:lnTo>
                <a:lnTo>
                  <a:pt x="437" y="612"/>
                </a:lnTo>
                <a:lnTo>
                  <a:pt x="429" y="605"/>
                </a:lnTo>
                <a:lnTo>
                  <a:pt x="423" y="597"/>
                </a:lnTo>
                <a:lnTo>
                  <a:pt x="417" y="587"/>
                </a:lnTo>
                <a:lnTo>
                  <a:pt x="412" y="577"/>
                </a:lnTo>
                <a:lnTo>
                  <a:pt x="408" y="566"/>
                </a:lnTo>
                <a:lnTo>
                  <a:pt x="405" y="554"/>
                </a:lnTo>
                <a:lnTo>
                  <a:pt x="402" y="541"/>
                </a:lnTo>
                <a:lnTo>
                  <a:pt x="401" y="525"/>
                </a:lnTo>
                <a:lnTo>
                  <a:pt x="401" y="511"/>
                </a:lnTo>
                <a:lnTo>
                  <a:pt x="401" y="500"/>
                </a:lnTo>
                <a:lnTo>
                  <a:pt x="402" y="492"/>
                </a:lnTo>
                <a:lnTo>
                  <a:pt x="404" y="484"/>
                </a:lnTo>
                <a:lnTo>
                  <a:pt x="406" y="476"/>
                </a:lnTo>
                <a:lnTo>
                  <a:pt x="410" y="470"/>
                </a:lnTo>
                <a:lnTo>
                  <a:pt x="412" y="462"/>
                </a:lnTo>
                <a:lnTo>
                  <a:pt x="417" y="456"/>
                </a:lnTo>
                <a:lnTo>
                  <a:pt x="420" y="451"/>
                </a:lnTo>
                <a:lnTo>
                  <a:pt x="431" y="441"/>
                </a:lnTo>
                <a:lnTo>
                  <a:pt x="443" y="431"/>
                </a:lnTo>
                <a:lnTo>
                  <a:pt x="456" y="423"/>
                </a:lnTo>
                <a:lnTo>
                  <a:pt x="471" y="414"/>
                </a:lnTo>
                <a:lnTo>
                  <a:pt x="498" y="398"/>
                </a:lnTo>
                <a:lnTo>
                  <a:pt x="524" y="379"/>
                </a:lnTo>
                <a:lnTo>
                  <a:pt x="537" y="367"/>
                </a:lnTo>
                <a:lnTo>
                  <a:pt x="550" y="354"/>
                </a:lnTo>
                <a:lnTo>
                  <a:pt x="563" y="340"/>
                </a:lnTo>
                <a:lnTo>
                  <a:pt x="575" y="323"/>
                </a:lnTo>
                <a:lnTo>
                  <a:pt x="588" y="322"/>
                </a:lnTo>
                <a:lnTo>
                  <a:pt x="601" y="321"/>
                </a:lnTo>
                <a:lnTo>
                  <a:pt x="612" y="317"/>
                </a:lnTo>
                <a:lnTo>
                  <a:pt x="624" y="314"/>
                </a:lnTo>
                <a:lnTo>
                  <a:pt x="634" y="308"/>
                </a:lnTo>
                <a:lnTo>
                  <a:pt x="644" y="302"/>
                </a:lnTo>
                <a:lnTo>
                  <a:pt x="653" y="295"/>
                </a:lnTo>
                <a:lnTo>
                  <a:pt x="663" y="286"/>
                </a:lnTo>
                <a:lnTo>
                  <a:pt x="672" y="274"/>
                </a:lnTo>
                <a:lnTo>
                  <a:pt x="682" y="261"/>
                </a:lnTo>
                <a:lnTo>
                  <a:pt x="690" y="248"/>
                </a:lnTo>
                <a:lnTo>
                  <a:pt x="696" y="233"/>
                </a:lnTo>
                <a:lnTo>
                  <a:pt x="702" y="219"/>
                </a:lnTo>
                <a:lnTo>
                  <a:pt x="707" y="203"/>
                </a:lnTo>
                <a:lnTo>
                  <a:pt x="711" y="188"/>
                </a:lnTo>
                <a:lnTo>
                  <a:pt x="713" y="171"/>
                </a:lnTo>
                <a:lnTo>
                  <a:pt x="718" y="141"/>
                </a:lnTo>
                <a:lnTo>
                  <a:pt x="719" y="113"/>
                </a:lnTo>
                <a:lnTo>
                  <a:pt x="720" y="88"/>
                </a:lnTo>
                <a:lnTo>
                  <a:pt x="719" y="69"/>
                </a:lnTo>
                <a:close/>
              </a:path>
            </a:pathLst>
          </a:custGeom>
          <a:solidFill>
            <a:srgbClr val="CE295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0" name="Group 79" descr="This is an icon of a shopping cart. ">
            <a:extLst>
              <a:ext uri="{FF2B5EF4-FFF2-40B4-BE49-F238E27FC236}">
                <a16:creationId xmlns:a16="http://schemas.microsoft.com/office/drawing/2014/main" id="{EB0D6CB8-AC72-4E61-ACE6-A612058C5428}"/>
              </a:ext>
            </a:extLst>
          </p:cNvPr>
          <p:cNvGrpSpPr/>
          <p:nvPr/>
        </p:nvGrpSpPr>
        <p:grpSpPr>
          <a:xfrm>
            <a:off x="10585486" y="1797701"/>
            <a:ext cx="285750" cy="238125"/>
            <a:chOff x="9883775" y="857250"/>
            <a:chExt cx="285750" cy="238125"/>
          </a:xfrm>
          <a:solidFill>
            <a:srgbClr val="A6A6A6"/>
          </a:solidFill>
        </p:grpSpPr>
        <p:sp>
          <p:nvSpPr>
            <p:cNvPr id="81" name="Freeform 4137">
              <a:extLst>
                <a:ext uri="{FF2B5EF4-FFF2-40B4-BE49-F238E27FC236}">
                  <a16:creationId xmlns:a16="http://schemas.microsoft.com/office/drawing/2014/main" id="{187AEF94-AB0E-44BE-B416-0EAC34227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775" y="857250"/>
              <a:ext cx="285750" cy="180975"/>
            </a:xfrm>
            <a:custGeom>
              <a:avLst/>
              <a:gdLst>
                <a:gd name="T0" fmla="*/ 790 w 901"/>
                <a:gd name="T1" fmla="*/ 0 h 571"/>
                <a:gd name="T2" fmla="*/ 777 w 901"/>
                <a:gd name="T3" fmla="*/ 2 h 571"/>
                <a:gd name="T4" fmla="*/ 767 w 901"/>
                <a:gd name="T5" fmla="*/ 8 h 571"/>
                <a:gd name="T6" fmla="*/ 760 w 901"/>
                <a:gd name="T7" fmla="*/ 18 h 571"/>
                <a:gd name="T8" fmla="*/ 755 w 901"/>
                <a:gd name="T9" fmla="*/ 30 h 571"/>
                <a:gd name="T10" fmla="*/ 744 w 901"/>
                <a:gd name="T11" fmla="*/ 122 h 571"/>
                <a:gd name="T12" fmla="*/ 742 w 901"/>
                <a:gd name="T13" fmla="*/ 136 h 571"/>
                <a:gd name="T14" fmla="*/ 735 w 901"/>
                <a:gd name="T15" fmla="*/ 147 h 571"/>
                <a:gd name="T16" fmla="*/ 723 w 901"/>
                <a:gd name="T17" fmla="*/ 150 h 571"/>
                <a:gd name="T18" fmla="*/ 62 w 901"/>
                <a:gd name="T19" fmla="*/ 151 h 571"/>
                <a:gd name="T20" fmla="*/ 46 w 901"/>
                <a:gd name="T21" fmla="*/ 156 h 571"/>
                <a:gd name="T22" fmla="*/ 31 w 901"/>
                <a:gd name="T23" fmla="*/ 164 h 571"/>
                <a:gd name="T24" fmla="*/ 19 w 901"/>
                <a:gd name="T25" fmla="*/ 175 h 571"/>
                <a:gd name="T26" fmla="*/ 9 w 901"/>
                <a:gd name="T27" fmla="*/ 188 h 571"/>
                <a:gd name="T28" fmla="*/ 3 w 901"/>
                <a:gd name="T29" fmla="*/ 203 h 571"/>
                <a:gd name="T30" fmla="*/ 0 w 901"/>
                <a:gd name="T31" fmla="*/ 220 h 571"/>
                <a:gd name="T32" fmla="*/ 1 w 901"/>
                <a:gd name="T33" fmla="*/ 237 h 571"/>
                <a:gd name="T34" fmla="*/ 62 w 901"/>
                <a:gd name="T35" fmla="*/ 434 h 571"/>
                <a:gd name="T36" fmla="*/ 72 w 901"/>
                <a:gd name="T37" fmla="*/ 453 h 571"/>
                <a:gd name="T38" fmla="*/ 87 w 901"/>
                <a:gd name="T39" fmla="*/ 468 h 571"/>
                <a:gd name="T40" fmla="*/ 106 w 901"/>
                <a:gd name="T41" fmla="*/ 478 h 571"/>
                <a:gd name="T42" fmla="*/ 127 w 901"/>
                <a:gd name="T43" fmla="*/ 481 h 571"/>
                <a:gd name="T44" fmla="*/ 136 w 901"/>
                <a:gd name="T45" fmla="*/ 481 h 571"/>
                <a:gd name="T46" fmla="*/ 680 w 901"/>
                <a:gd name="T47" fmla="*/ 482 h 571"/>
                <a:gd name="T48" fmla="*/ 686 w 901"/>
                <a:gd name="T49" fmla="*/ 489 h 571"/>
                <a:gd name="T50" fmla="*/ 690 w 901"/>
                <a:gd name="T51" fmla="*/ 501 h 571"/>
                <a:gd name="T52" fmla="*/ 691 w 901"/>
                <a:gd name="T53" fmla="*/ 516 h 571"/>
                <a:gd name="T54" fmla="*/ 689 w 901"/>
                <a:gd name="T55" fmla="*/ 525 h 571"/>
                <a:gd name="T56" fmla="*/ 685 w 901"/>
                <a:gd name="T57" fmla="*/ 533 h 571"/>
                <a:gd name="T58" fmla="*/ 678 w 901"/>
                <a:gd name="T59" fmla="*/ 538 h 571"/>
                <a:gd name="T60" fmla="*/ 148 w 901"/>
                <a:gd name="T61" fmla="*/ 541 h 571"/>
                <a:gd name="T62" fmla="*/ 141 w 901"/>
                <a:gd name="T63" fmla="*/ 542 h 571"/>
                <a:gd name="T64" fmla="*/ 137 w 901"/>
                <a:gd name="T65" fmla="*/ 545 h 571"/>
                <a:gd name="T66" fmla="*/ 134 w 901"/>
                <a:gd name="T67" fmla="*/ 550 h 571"/>
                <a:gd name="T68" fmla="*/ 133 w 901"/>
                <a:gd name="T69" fmla="*/ 556 h 571"/>
                <a:gd name="T70" fmla="*/ 134 w 901"/>
                <a:gd name="T71" fmla="*/ 562 h 571"/>
                <a:gd name="T72" fmla="*/ 137 w 901"/>
                <a:gd name="T73" fmla="*/ 567 h 571"/>
                <a:gd name="T74" fmla="*/ 141 w 901"/>
                <a:gd name="T75" fmla="*/ 570 h 571"/>
                <a:gd name="T76" fmla="*/ 148 w 901"/>
                <a:gd name="T77" fmla="*/ 571 h 571"/>
                <a:gd name="T78" fmla="*/ 685 w 901"/>
                <a:gd name="T79" fmla="*/ 569 h 571"/>
                <a:gd name="T80" fmla="*/ 701 w 901"/>
                <a:gd name="T81" fmla="*/ 558 h 571"/>
                <a:gd name="T82" fmla="*/ 713 w 901"/>
                <a:gd name="T83" fmla="*/ 545 h 571"/>
                <a:gd name="T84" fmla="*/ 719 w 901"/>
                <a:gd name="T85" fmla="*/ 530 h 571"/>
                <a:gd name="T86" fmla="*/ 721 w 901"/>
                <a:gd name="T87" fmla="*/ 511 h 571"/>
                <a:gd name="T88" fmla="*/ 720 w 901"/>
                <a:gd name="T89" fmla="*/ 499 h 571"/>
                <a:gd name="T90" fmla="*/ 772 w 901"/>
                <a:gd name="T91" fmla="*/ 138 h 571"/>
                <a:gd name="T92" fmla="*/ 785 w 901"/>
                <a:gd name="T93" fmla="*/ 33 h 571"/>
                <a:gd name="T94" fmla="*/ 790 w 901"/>
                <a:gd name="T95" fmla="*/ 30 h 571"/>
                <a:gd name="T96" fmla="*/ 889 w 901"/>
                <a:gd name="T97" fmla="*/ 30 h 571"/>
                <a:gd name="T98" fmla="*/ 895 w 901"/>
                <a:gd name="T99" fmla="*/ 28 h 571"/>
                <a:gd name="T100" fmla="*/ 899 w 901"/>
                <a:gd name="T101" fmla="*/ 23 h 571"/>
                <a:gd name="T102" fmla="*/ 901 w 901"/>
                <a:gd name="T103" fmla="*/ 18 h 571"/>
                <a:gd name="T104" fmla="*/ 901 w 901"/>
                <a:gd name="T105" fmla="*/ 12 h 571"/>
                <a:gd name="T106" fmla="*/ 899 w 901"/>
                <a:gd name="T107" fmla="*/ 6 h 571"/>
                <a:gd name="T108" fmla="*/ 895 w 901"/>
                <a:gd name="T109" fmla="*/ 3 h 571"/>
                <a:gd name="T110" fmla="*/ 889 w 901"/>
                <a:gd name="T111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1" h="571">
                  <a:moveTo>
                    <a:pt x="886" y="0"/>
                  </a:moveTo>
                  <a:lnTo>
                    <a:pt x="790" y="0"/>
                  </a:lnTo>
                  <a:lnTo>
                    <a:pt x="783" y="1"/>
                  </a:lnTo>
                  <a:lnTo>
                    <a:pt x="777" y="2"/>
                  </a:lnTo>
                  <a:lnTo>
                    <a:pt x="772" y="5"/>
                  </a:lnTo>
                  <a:lnTo>
                    <a:pt x="767" y="8"/>
                  </a:lnTo>
                  <a:lnTo>
                    <a:pt x="763" y="13"/>
                  </a:lnTo>
                  <a:lnTo>
                    <a:pt x="760" y="18"/>
                  </a:lnTo>
                  <a:lnTo>
                    <a:pt x="757" y="23"/>
                  </a:lnTo>
                  <a:lnTo>
                    <a:pt x="755" y="30"/>
                  </a:lnTo>
                  <a:lnTo>
                    <a:pt x="744" y="121"/>
                  </a:lnTo>
                  <a:lnTo>
                    <a:pt x="744" y="122"/>
                  </a:lnTo>
                  <a:lnTo>
                    <a:pt x="744" y="122"/>
                  </a:lnTo>
                  <a:lnTo>
                    <a:pt x="742" y="136"/>
                  </a:lnTo>
                  <a:lnTo>
                    <a:pt x="738" y="142"/>
                  </a:lnTo>
                  <a:lnTo>
                    <a:pt x="735" y="147"/>
                  </a:lnTo>
                  <a:lnTo>
                    <a:pt x="730" y="149"/>
                  </a:lnTo>
                  <a:lnTo>
                    <a:pt x="723" y="150"/>
                  </a:lnTo>
                  <a:lnTo>
                    <a:pt x="71" y="150"/>
                  </a:lnTo>
                  <a:lnTo>
                    <a:pt x="62" y="151"/>
                  </a:lnTo>
                  <a:lnTo>
                    <a:pt x="53" y="153"/>
                  </a:lnTo>
                  <a:lnTo>
                    <a:pt x="46" y="156"/>
                  </a:lnTo>
                  <a:lnTo>
                    <a:pt x="38" y="160"/>
                  </a:lnTo>
                  <a:lnTo>
                    <a:pt x="31" y="164"/>
                  </a:lnTo>
                  <a:lnTo>
                    <a:pt x="24" y="169"/>
                  </a:lnTo>
                  <a:lnTo>
                    <a:pt x="19" y="175"/>
                  </a:lnTo>
                  <a:lnTo>
                    <a:pt x="14" y="181"/>
                  </a:lnTo>
                  <a:lnTo>
                    <a:pt x="9" y="188"/>
                  </a:lnTo>
                  <a:lnTo>
                    <a:pt x="5" y="196"/>
                  </a:lnTo>
                  <a:lnTo>
                    <a:pt x="3" y="203"/>
                  </a:lnTo>
                  <a:lnTo>
                    <a:pt x="1" y="212"/>
                  </a:lnTo>
                  <a:lnTo>
                    <a:pt x="0" y="220"/>
                  </a:lnTo>
                  <a:lnTo>
                    <a:pt x="0" y="228"/>
                  </a:lnTo>
                  <a:lnTo>
                    <a:pt x="1" y="237"/>
                  </a:lnTo>
                  <a:lnTo>
                    <a:pt x="3" y="244"/>
                  </a:lnTo>
                  <a:lnTo>
                    <a:pt x="62" y="434"/>
                  </a:lnTo>
                  <a:lnTo>
                    <a:pt x="66" y="444"/>
                  </a:lnTo>
                  <a:lnTo>
                    <a:pt x="72" y="453"/>
                  </a:lnTo>
                  <a:lnTo>
                    <a:pt x="79" y="461"/>
                  </a:lnTo>
                  <a:lnTo>
                    <a:pt x="87" y="468"/>
                  </a:lnTo>
                  <a:lnTo>
                    <a:pt x="96" y="474"/>
                  </a:lnTo>
                  <a:lnTo>
                    <a:pt x="106" y="478"/>
                  </a:lnTo>
                  <a:lnTo>
                    <a:pt x="117" y="480"/>
                  </a:lnTo>
                  <a:lnTo>
                    <a:pt x="127" y="481"/>
                  </a:lnTo>
                  <a:lnTo>
                    <a:pt x="132" y="481"/>
                  </a:lnTo>
                  <a:lnTo>
                    <a:pt x="136" y="481"/>
                  </a:lnTo>
                  <a:lnTo>
                    <a:pt x="676" y="481"/>
                  </a:lnTo>
                  <a:lnTo>
                    <a:pt x="680" y="482"/>
                  </a:lnTo>
                  <a:lnTo>
                    <a:pt x="684" y="485"/>
                  </a:lnTo>
                  <a:lnTo>
                    <a:pt x="686" y="489"/>
                  </a:lnTo>
                  <a:lnTo>
                    <a:pt x="688" y="492"/>
                  </a:lnTo>
                  <a:lnTo>
                    <a:pt x="690" y="501"/>
                  </a:lnTo>
                  <a:lnTo>
                    <a:pt x="691" y="511"/>
                  </a:lnTo>
                  <a:lnTo>
                    <a:pt x="691" y="516"/>
                  </a:lnTo>
                  <a:lnTo>
                    <a:pt x="690" y="521"/>
                  </a:lnTo>
                  <a:lnTo>
                    <a:pt x="689" y="525"/>
                  </a:lnTo>
                  <a:lnTo>
                    <a:pt x="687" y="529"/>
                  </a:lnTo>
                  <a:lnTo>
                    <a:pt x="685" y="533"/>
                  </a:lnTo>
                  <a:lnTo>
                    <a:pt x="682" y="536"/>
                  </a:lnTo>
                  <a:lnTo>
                    <a:pt x="678" y="538"/>
                  </a:lnTo>
                  <a:lnTo>
                    <a:pt x="674" y="541"/>
                  </a:lnTo>
                  <a:lnTo>
                    <a:pt x="148" y="541"/>
                  </a:lnTo>
                  <a:lnTo>
                    <a:pt x="145" y="541"/>
                  </a:lnTo>
                  <a:lnTo>
                    <a:pt x="141" y="542"/>
                  </a:lnTo>
                  <a:lnTo>
                    <a:pt x="139" y="543"/>
                  </a:lnTo>
                  <a:lnTo>
                    <a:pt x="137" y="545"/>
                  </a:lnTo>
                  <a:lnTo>
                    <a:pt x="135" y="548"/>
                  </a:lnTo>
                  <a:lnTo>
                    <a:pt x="134" y="550"/>
                  </a:lnTo>
                  <a:lnTo>
                    <a:pt x="133" y="553"/>
                  </a:lnTo>
                  <a:lnTo>
                    <a:pt x="133" y="556"/>
                  </a:lnTo>
                  <a:lnTo>
                    <a:pt x="133" y="559"/>
                  </a:lnTo>
                  <a:lnTo>
                    <a:pt x="134" y="562"/>
                  </a:lnTo>
                  <a:lnTo>
                    <a:pt x="135" y="565"/>
                  </a:lnTo>
                  <a:lnTo>
                    <a:pt x="137" y="567"/>
                  </a:lnTo>
                  <a:lnTo>
                    <a:pt x="139" y="568"/>
                  </a:lnTo>
                  <a:lnTo>
                    <a:pt x="141" y="570"/>
                  </a:lnTo>
                  <a:lnTo>
                    <a:pt x="145" y="571"/>
                  </a:lnTo>
                  <a:lnTo>
                    <a:pt x="148" y="571"/>
                  </a:lnTo>
                  <a:lnTo>
                    <a:pt x="682" y="571"/>
                  </a:lnTo>
                  <a:lnTo>
                    <a:pt x="685" y="569"/>
                  </a:lnTo>
                  <a:lnTo>
                    <a:pt x="693" y="565"/>
                  </a:lnTo>
                  <a:lnTo>
                    <a:pt x="701" y="558"/>
                  </a:lnTo>
                  <a:lnTo>
                    <a:pt x="707" y="553"/>
                  </a:lnTo>
                  <a:lnTo>
                    <a:pt x="713" y="545"/>
                  </a:lnTo>
                  <a:lnTo>
                    <a:pt x="716" y="538"/>
                  </a:lnTo>
                  <a:lnTo>
                    <a:pt x="719" y="530"/>
                  </a:lnTo>
                  <a:lnTo>
                    <a:pt x="720" y="521"/>
                  </a:lnTo>
                  <a:lnTo>
                    <a:pt x="721" y="511"/>
                  </a:lnTo>
                  <a:lnTo>
                    <a:pt x="721" y="505"/>
                  </a:lnTo>
                  <a:lnTo>
                    <a:pt x="720" y="499"/>
                  </a:lnTo>
                  <a:lnTo>
                    <a:pt x="772" y="141"/>
                  </a:lnTo>
                  <a:lnTo>
                    <a:pt x="772" y="138"/>
                  </a:lnTo>
                  <a:lnTo>
                    <a:pt x="773" y="135"/>
                  </a:lnTo>
                  <a:lnTo>
                    <a:pt x="785" y="33"/>
                  </a:lnTo>
                  <a:lnTo>
                    <a:pt x="787" y="31"/>
                  </a:lnTo>
                  <a:lnTo>
                    <a:pt x="790" y="30"/>
                  </a:lnTo>
                  <a:lnTo>
                    <a:pt x="886" y="30"/>
                  </a:lnTo>
                  <a:lnTo>
                    <a:pt x="889" y="30"/>
                  </a:lnTo>
                  <a:lnTo>
                    <a:pt x="892" y="29"/>
                  </a:lnTo>
                  <a:lnTo>
                    <a:pt x="895" y="28"/>
                  </a:lnTo>
                  <a:lnTo>
                    <a:pt x="897" y="26"/>
                  </a:lnTo>
                  <a:lnTo>
                    <a:pt x="899" y="23"/>
                  </a:lnTo>
                  <a:lnTo>
                    <a:pt x="900" y="21"/>
                  </a:lnTo>
                  <a:lnTo>
                    <a:pt x="901" y="18"/>
                  </a:lnTo>
                  <a:lnTo>
                    <a:pt x="901" y="15"/>
                  </a:lnTo>
                  <a:lnTo>
                    <a:pt x="901" y="12"/>
                  </a:lnTo>
                  <a:lnTo>
                    <a:pt x="900" y="9"/>
                  </a:lnTo>
                  <a:lnTo>
                    <a:pt x="899" y="6"/>
                  </a:lnTo>
                  <a:lnTo>
                    <a:pt x="897" y="4"/>
                  </a:lnTo>
                  <a:lnTo>
                    <a:pt x="895" y="3"/>
                  </a:lnTo>
                  <a:lnTo>
                    <a:pt x="892" y="1"/>
                  </a:lnTo>
                  <a:lnTo>
                    <a:pt x="889" y="0"/>
                  </a:lnTo>
                  <a:lnTo>
                    <a:pt x="88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2" name="Freeform 4138">
              <a:extLst>
                <a:ext uri="{FF2B5EF4-FFF2-40B4-BE49-F238E27FC236}">
                  <a16:creationId xmlns:a16="http://schemas.microsoft.com/office/drawing/2014/main" id="{19BF56AF-F100-47D7-B763-6CDB88A2F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4750" y="1047750"/>
              <a:ext cx="47625" cy="47625"/>
            </a:xfrm>
            <a:custGeom>
              <a:avLst/>
              <a:gdLst>
                <a:gd name="T0" fmla="*/ 68 w 150"/>
                <a:gd name="T1" fmla="*/ 0 h 150"/>
                <a:gd name="T2" fmla="*/ 53 w 150"/>
                <a:gd name="T3" fmla="*/ 3 h 150"/>
                <a:gd name="T4" fmla="*/ 39 w 150"/>
                <a:gd name="T5" fmla="*/ 9 h 150"/>
                <a:gd name="T6" fmla="*/ 27 w 150"/>
                <a:gd name="T7" fmla="*/ 17 h 150"/>
                <a:gd name="T8" fmla="*/ 17 w 150"/>
                <a:gd name="T9" fmla="*/ 27 h 150"/>
                <a:gd name="T10" fmla="*/ 9 w 150"/>
                <a:gd name="T11" fmla="*/ 40 h 150"/>
                <a:gd name="T12" fmla="*/ 3 w 150"/>
                <a:gd name="T13" fmla="*/ 53 h 150"/>
                <a:gd name="T14" fmla="*/ 0 w 150"/>
                <a:gd name="T15" fmla="*/ 68 h 150"/>
                <a:gd name="T16" fmla="*/ 0 w 150"/>
                <a:gd name="T17" fmla="*/ 83 h 150"/>
                <a:gd name="T18" fmla="*/ 3 w 150"/>
                <a:gd name="T19" fmla="*/ 98 h 150"/>
                <a:gd name="T20" fmla="*/ 9 w 150"/>
                <a:gd name="T21" fmla="*/ 111 h 150"/>
                <a:gd name="T22" fmla="*/ 17 w 150"/>
                <a:gd name="T23" fmla="*/ 122 h 150"/>
                <a:gd name="T24" fmla="*/ 27 w 150"/>
                <a:gd name="T25" fmla="*/ 133 h 150"/>
                <a:gd name="T26" fmla="*/ 39 w 150"/>
                <a:gd name="T27" fmla="*/ 142 h 150"/>
                <a:gd name="T28" fmla="*/ 53 w 150"/>
                <a:gd name="T29" fmla="*/ 147 h 150"/>
                <a:gd name="T30" fmla="*/ 68 w 150"/>
                <a:gd name="T31" fmla="*/ 150 h 150"/>
                <a:gd name="T32" fmla="*/ 83 w 150"/>
                <a:gd name="T33" fmla="*/ 150 h 150"/>
                <a:gd name="T34" fmla="*/ 97 w 150"/>
                <a:gd name="T35" fmla="*/ 147 h 150"/>
                <a:gd name="T36" fmla="*/ 111 w 150"/>
                <a:gd name="T37" fmla="*/ 142 h 150"/>
                <a:gd name="T38" fmla="*/ 122 w 150"/>
                <a:gd name="T39" fmla="*/ 133 h 150"/>
                <a:gd name="T40" fmla="*/ 133 w 150"/>
                <a:gd name="T41" fmla="*/ 122 h 150"/>
                <a:gd name="T42" fmla="*/ 141 w 150"/>
                <a:gd name="T43" fmla="*/ 111 h 150"/>
                <a:gd name="T44" fmla="*/ 147 w 150"/>
                <a:gd name="T45" fmla="*/ 98 h 150"/>
                <a:gd name="T46" fmla="*/ 149 w 150"/>
                <a:gd name="T47" fmla="*/ 83 h 150"/>
                <a:gd name="T48" fmla="*/ 149 w 150"/>
                <a:gd name="T49" fmla="*/ 68 h 150"/>
                <a:gd name="T50" fmla="*/ 147 w 150"/>
                <a:gd name="T51" fmla="*/ 53 h 150"/>
                <a:gd name="T52" fmla="*/ 141 w 150"/>
                <a:gd name="T53" fmla="*/ 40 h 150"/>
                <a:gd name="T54" fmla="*/ 133 w 150"/>
                <a:gd name="T55" fmla="*/ 27 h 150"/>
                <a:gd name="T56" fmla="*/ 122 w 150"/>
                <a:gd name="T57" fmla="*/ 17 h 150"/>
                <a:gd name="T58" fmla="*/ 111 w 150"/>
                <a:gd name="T59" fmla="*/ 9 h 150"/>
                <a:gd name="T60" fmla="*/ 97 w 150"/>
                <a:gd name="T61" fmla="*/ 3 h 150"/>
                <a:gd name="T62" fmla="*/ 83 w 150"/>
                <a:gd name="T6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lnTo>
                    <a:pt x="68" y="0"/>
                  </a:lnTo>
                  <a:lnTo>
                    <a:pt x="60" y="1"/>
                  </a:lnTo>
                  <a:lnTo>
                    <a:pt x="53" y="3"/>
                  </a:lnTo>
                  <a:lnTo>
                    <a:pt x="45" y="6"/>
                  </a:lnTo>
                  <a:lnTo>
                    <a:pt x="39" y="9"/>
                  </a:lnTo>
                  <a:lnTo>
                    <a:pt x="33" y="13"/>
                  </a:lnTo>
                  <a:lnTo>
                    <a:pt x="27" y="17"/>
                  </a:lnTo>
                  <a:lnTo>
                    <a:pt x="22" y="22"/>
                  </a:lnTo>
                  <a:lnTo>
                    <a:pt x="17" y="27"/>
                  </a:lnTo>
                  <a:lnTo>
                    <a:pt x="13" y="33"/>
                  </a:lnTo>
                  <a:lnTo>
                    <a:pt x="9" y="40"/>
                  </a:lnTo>
                  <a:lnTo>
                    <a:pt x="5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0"/>
                  </a:lnTo>
                  <a:lnTo>
                    <a:pt x="3" y="98"/>
                  </a:lnTo>
                  <a:lnTo>
                    <a:pt x="5" y="104"/>
                  </a:lnTo>
                  <a:lnTo>
                    <a:pt x="9" y="111"/>
                  </a:lnTo>
                  <a:lnTo>
                    <a:pt x="13" y="117"/>
                  </a:lnTo>
                  <a:lnTo>
                    <a:pt x="17" y="122"/>
                  </a:lnTo>
                  <a:lnTo>
                    <a:pt x="22" y="128"/>
                  </a:lnTo>
                  <a:lnTo>
                    <a:pt x="27" y="133"/>
                  </a:lnTo>
                  <a:lnTo>
                    <a:pt x="33" y="137"/>
                  </a:lnTo>
                  <a:lnTo>
                    <a:pt x="39" y="142"/>
                  </a:lnTo>
                  <a:lnTo>
                    <a:pt x="45" y="145"/>
                  </a:lnTo>
                  <a:lnTo>
                    <a:pt x="53" y="147"/>
                  </a:lnTo>
                  <a:lnTo>
                    <a:pt x="60" y="149"/>
                  </a:lnTo>
                  <a:lnTo>
                    <a:pt x="68" y="150"/>
                  </a:lnTo>
                  <a:lnTo>
                    <a:pt x="75" y="150"/>
                  </a:lnTo>
                  <a:lnTo>
                    <a:pt x="83" y="150"/>
                  </a:lnTo>
                  <a:lnTo>
                    <a:pt x="90" y="149"/>
                  </a:lnTo>
                  <a:lnTo>
                    <a:pt x="97" y="147"/>
                  </a:lnTo>
                  <a:lnTo>
                    <a:pt x="104" y="145"/>
                  </a:lnTo>
                  <a:lnTo>
                    <a:pt x="111" y="142"/>
                  </a:lnTo>
                  <a:lnTo>
                    <a:pt x="117" y="137"/>
                  </a:lnTo>
                  <a:lnTo>
                    <a:pt x="122" y="133"/>
                  </a:lnTo>
                  <a:lnTo>
                    <a:pt x="128" y="128"/>
                  </a:lnTo>
                  <a:lnTo>
                    <a:pt x="133" y="122"/>
                  </a:lnTo>
                  <a:lnTo>
                    <a:pt x="137" y="117"/>
                  </a:lnTo>
                  <a:lnTo>
                    <a:pt x="141" y="111"/>
                  </a:lnTo>
                  <a:lnTo>
                    <a:pt x="144" y="104"/>
                  </a:lnTo>
                  <a:lnTo>
                    <a:pt x="147" y="98"/>
                  </a:lnTo>
                  <a:lnTo>
                    <a:pt x="148" y="90"/>
                  </a:lnTo>
                  <a:lnTo>
                    <a:pt x="149" y="83"/>
                  </a:lnTo>
                  <a:lnTo>
                    <a:pt x="150" y="75"/>
                  </a:lnTo>
                  <a:lnTo>
                    <a:pt x="149" y="68"/>
                  </a:lnTo>
                  <a:lnTo>
                    <a:pt x="148" y="60"/>
                  </a:lnTo>
                  <a:lnTo>
                    <a:pt x="147" y="53"/>
                  </a:lnTo>
                  <a:lnTo>
                    <a:pt x="144" y="46"/>
                  </a:lnTo>
                  <a:lnTo>
                    <a:pt x="141" y="40"/>
                  </a:lnTo>
                  <a:lnTo>
                    <a:pt x="137" y="33"/>
                  </a:lnTo>
                  <a:lnTo>
                    <a:pt x="133" y="27"/>
                  </a:lnTo>
                  <a:lnTo>
                    <a:pt x="128" y="22"/>
                  </a:lnTo>
                  <a:lnTo>
                    <a:pt x="122" y="17"/>
                  </a:lnTo>
                  <a:lnTo>
                    <a:pt x="117" y="13"/>
                  </a:lnTo>
                  <a:lnTo>
                    <a:pt x="111" y="9"/>
                  </a:lnTo>
                  <a:lnTo>
                    <a:pt x="104" y="6"/>
                  </a:lnTo>
                  <a:lnTo>
                    <a:pt x="97" y="3"/>
                  </a:lnTo>
                  <a:lnTo>
                    <a:pt x="90" y="1"/>
                  </a:lnTo>
                  <a:lnTo>
                    <a:pt x="83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Freeform 4139">
              <a:extLst>
                <a:ext uri="{FF2B5EF4-FFF2-40B4-BE49-F238E27FC236}">
                  <a16:creationId xmlns:a16="http://schemas.microsoft.com/office/drawing/2014/main" id="{699A622B-60CB-4367-A225-15A778D10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1400" y="1047750"/>
              <a:ext cx="47625" cy="47625"/>
            </a:xfrm>
            <a:custGeom>
              <a:avLst/>
              <a:gdLst>
                <a:gd name="T0" fmla="*/ 67 w 150"/>
                <a:gd name="T1" fmla="*/ 0 h 150"/>
                <a:gd name="T2" fmla="*/ 52 w 150"/>
                <a:gd name="T3" fmla="*/ 3 h 150"/>
                <a:gd name="T4" fmla="*/ 40 w 150"/>
                <a:gd name="T5" fmla="*/ 9 h 150"/>
                <a:gd name="T6" fmla="*/ 28 w 150"/>
                <a:gd name="T7" fmla="*/ 17 h 150"/>
                <a:gd name="T8" fmla="*/ 17 w 150"/>
                <a:gd name="T9" fmla="*/ 27 h 150"/>
                <a:gd name="T10" fmla="*/ 10 w 150"/>
                <a:gd name="T11" fmla="*/ 40 h 150"/>
                <a:gd name="T12" fmla="*/ 3 w 150"/>
                <a:gd name="T13" fmla="*/ 53 h 150"/>
                <a:gd name="T14" fmla="*/ 0 w 150"/>
                <a:gd name="T15" fmla="*/ 68 h 150"/>
                <a:gd name="T16" fmla="*/ 0 w 150"/>
                <a:gd name="T17" fmla="*/ 83 h 150"/>
                <a:gd name="T18" fmla="*/ 3 w 150"/>
                <a:gd name="T19" fmla="*/ 98 h 150"/>
                <a:gd name="T20" fmla="*/ 10 w 150"/>
                <a:gd name="T21" fmla="*/ 111 h 150"/>
                <a:gd name="T22" fmla="*/ 17 w 150"/>
                <a:gd name="T23" fmla="*/ 122 h 150"/>
                <a:gd name="T24" fmla="*/ 28 w 150"/>
                <a:gd name="T25" fmla="*/ 133 h 150"/>
                <a:gd name="T26" fmla="*/ 40 w 150"/>
                <a:gd name="T27" fmla="*/ 142 h 150"/>
                <a:gd name="T28" fmla="*/ 52 w 150"/>
                <a:gd name="T29" fmla="*/ 147 h 150"/>
                <a:gd name="T30" fmla="*/ 67 w 150"/>
                <a:gd name="T31" fmla="*/ 150 h 150"/>
                <a:gd name="T32" fmla="*/ 82 w 150"/>
                <a:gd name="T33" fmla="*/ 150 h 150"/>
                <a:gd name="T34" fmla="*/ 97 w 150"/>
                <a:gd name="T35" fmla="*/ 147 h 150"/>
                <a:gd name="T36" fmla="*/ 111 w 150"/>
                <a:gd name="T37" fmla="*/ 142 h 150"/>
                <a:gd name="T38" fmla="*/ 123 w 150"/>
                <a:gd name="T39" fmla="*/ 133 h 150"/>
                <a:gd name="T40" fmla="*/ 133 w 150"/>
                <a:gd name="T41" fmla="*/ 122 h 150"/>
                <a:gd name="T42" fmla="*/ 141 w 150"/>
                <a:gd name="T43" fmla="*/ 111 h 150"/>
                <a:gd name="T44" fmla="*/ 147 w 150"/>
                <a:gd name="T45" fmla="*/ 98 h 150"/>
                <a:gd name="T46" fmla="*/ 150 w 150"/>
                <a:gd name="T47" fmla="*/ 83 h 150"/>
                <a:gd name="T48" fmla="*/ 150 w 150"/>
                <a:gd name="T49" fmla="*/ 68 h 150"/>
                <a:gd name="T50" fmla="*/ 147 w 150"/>
                <a:gd name="T51" fmla="*/ 53 h 150"/>
                <a:gd name="T52" fmla="*/ 141 w 150"/>
                <a:gd name="T53" fmla="*/ 40 h 150"/>
                <a:gd name="T54" fmla="*/ 133 w 150"/>
                <a:gd name="T55" fmla="*/ 27 h 150"/>
                <a:gd name="T56" fmla="*/ 123 w 150"/>
                <a:gd name="T57" fmla="*/ 17 h 150"/>
                <a:gd name="T58" fmla="*/ 111 w 150"/>
                <a:gd name="T59" fmla="*/ 9 h 150"/>
                <a:gd name="T60" fmla="*/ 97 w 150"/>
                <a:gd name="T61" fmla="*/ 3 h 150"/>
                <a:gd name="T62" fmla="*/ 82 w 150"/>
                <a:gd name="T6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50">
                  <a:moveTo>
                    <a:pt x="75" y="0"/>
                  </a:moveTo>
                  <a:lnTo>
                    <a:pt x="67" y="0"/>
                  </a:lnTo>
                  <a:lnTo>
                    <a:pt x="60" y="1"/>
                  </a:lnTo>
                  <a:lnTo>
                    <a:pt x="52" y="3"/>
                  </a:lnTo>
                  <a:lnTo>
                    <a:pt x="46" y="6"/>
                  </a:lnTo>
                  <a:lnTo>
                    <a:pt x="40" y="9"/>
                  </a:lnTo>
                  <a:lnTo>
                    <a:pt x="33" y="13"/>
                  </a:lnTo>
                  <a:lnTo>
                    <a:pt x="28" y="17"/>
                  </a:lnTo>
                  <a:lnTo>
                    <a:pt x="22" y="22"/>
                  </a:lnTo>
                  <a:lnTo>
                    <a:pt x="17" y="27"/>
                  </a:lnTo>
                  <a:lnTo>
                    <a:pt x="13" y="33"/>
                  </a:lnTo>
                  <a:lnTo>
                    <a:pt x="10" y="40"/>
                  </a:lnTo>
                  <a:lnTo>
                    <a:pt x="6" y="46"/>
                  </a:lnTo>
                  <a:lnTo>
                    <a:pt x="3" y="53"/>
                  </a:lnTo>
                  <a:lnTo>
                    <a:pt x="1" y="60"/>
                  </a:lnTo>
                  <a:lnTo>
                    <a:pt x="0" y="68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1" y="90"/>
                  </a:lnTo>
                  <a:lnTo>
                    <a:pt x="3" y="98"/>
                  </a:lnTo>
                  <a:lnTo>
                    <a:pt x="6" y="104"/>
                  </a:lnTo>
                  <a:lnTo>
                    <a:pt x="10" y="111"/>
                  </a:lnTo>
                  <a:lnTo>
                    <a:pt x="13" y="117"/>
                  </a:lnTo>
                  <a:lnTo>
                    <a:pt x="17" y="122"/>
                  </a:lnTo>
                  <a:lnTo>
                    <a:pt x="22" y="128"/>
                  </a:lnTo>
                  <a:lnTo>
                    <a:pt x="28" y="133"/>
                  </a:lnTo>
                  <a:lnTo>
                    <a:pt x="33" y="137"/>
                  </a:lnTo>
                  <a:lnTo>
                    <a:pt x="40" y="142"/>
                  </a:lnTo>
                  <a:lnTo>
                    <a:pt x="46" y="145"/>
                  </a:lnTo>
                  <a:lnTo>
                    <a:pt x="52" y="147"/>
                  </a:lnTo>
                  <a:lnTo>
                    <a:pt x="60" y="149"/>
                  </a:lnTo>
                  <a:lnTo>
                    <a:pt x="67" y="150"/>
                  </a:lnTo>
                  <a:lnTo>
                    <a:pt x="75" y="150"/>
                  </a:lnTo>
                  <a:lnTo>
                    <a:pt x="82" y="150"/>
                  </a:lnTo>
                  <a:lnTo>
                    <a:pt x="90" y="149"/>
                  </a:lnTo>
                  <a:lnTo>
                    <a:pt x="97" y="147"/>
                  </a:lnTo>
                  <a:lnTo>
                    <a:pt x="104" y="145"/>
                  </a:lnTo>
                  <a:lnTo>
                    <a:pt x="111" y="142"/>
                  </a:lnTo>
                  <a:lnTo>
                    <a:pt x="117" y="137"/>
                  </a:lnTo>
                  <a:lnTo>
                    <a:pt x="123" y="133"/>
                  </a:lnTo>
                  <a:lnTo>
                    <a:pt x="128" y="128"/>
                  </a:lnTo>
                  <a:lnTo>
                    <a:pt x="133" y="122"/>
                  </a:lnTo>
                  <a:lnTo>
                    <a:pt x="137" y="117"/>
                  </a:lnTo>
                  <a:lnTo>
                    <a:pt x="141" y="111"/>
                  </a:lnTo>
                  <a:lnTo>
                    <a:pt x="145" y="104"/>
                  </a:lnTo>
                  <a:lnTo>
                    <a:pt x="147" y="98"/>
                  </a:lnTo>
                  <a:lnTo>
                    <a:pt x="149" y="90"/>
                  </a:lnTo>
                  <a:lnTo>
                    <a:pt x="150" y="83"/>
                  </a:lnTo>
                  <a:lnTo>
                    <a:pt x="150" y="75"/>
                  </a:lnTo>
                  <a:lnTo>
                    <a:pt x="150" y="68"/>
                  </a:lnTo>
                  <a:lnTo>
                    <a:pt x="149" y="60"/>
                  </a:lnTo>
                  <a:lnTo>
                    <a:pt x="147" y="53"/>
                  </a:lnTo>
                  <a:lnTo>
                    <a:pt x="145" y="46"/>
                  </a:lnTo>
                  <a:lnTo>
                    <a:pt x="141" y="40"/>
                  </a:lnTo>
                  <a:lnTo>
                    <a:pt x="137" y="33"/>
                  </a:lnTo>
                  <a:lnTo>
                    <a:pt x="133" y="27"/>
                  </a:lnTo>
                  <a:lnTo>
                    <a:pt x="128" y="22"/>
                  </a:lnTo>
                  <a:lnTo>
                    <a:pt x="123" y="17"/>
                  </a:lnTo>
                  <a:lnTo>
                    <a:pt x="117" y="13"/>
                  </a:lnTo>
                  <a:lnTo>
                    <a:pt x="111" y="9"/>
                  </a:lnTo>
                  <a:lnTo>
                    <a:pt x="104" y="6"/>
                  </a:lnTo>
                  <a:lnTo>
                    <a:pt x="97" y="3"/>
                  </a:lnTo>
                  <a:lnTo>
                    <a:pt x="90" y="1"/>
                  </a:lnTo>
                  <a:lnTo>
                    <a:pt x="82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0" name="Título 1">
            <a:extLst>
              <a:ext uri="{FF2B5EF4-FFF2-40B4-BE49-F238E27FC236}">
                <a16:creationId xmlns:a16="http://schemas.microsoft.com/office/drawing/2014/main" id="{3965B4AD-155B-4ABE-ADBC-357787084B3E}"/>
              </a:ext>
            </a:extLst>
          </p:cNvPr>
          <p:cNvSpPr txBox="1">
            <a:spLocks/>
          </p:cNvSpPr>
          <p:nvPr/>
        </p:nvSpPr>
        <p:spPr>
          <a:xfrm>
            <a:off x="1526458" y="110016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/>
            </a:br>
            <a:br>
              <a:rPr lang="es-ES" dirty="0"/>
            </a:br>
            <a:r>
              <a:rPr lang="es-ES" sz="48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sz="4800" dirty="0"/>
            </a:br>
            <a:endParaRPr lang="es-ES" sz="4800" dirty="0"/>
          </a:p>
        </p:txBody>
      </p:sp>
      <p:sp>
        <p:nvSpPr>
          <p:cNvPr id="51" name="Título 1">
            <a:extLst>
              <a:ext uri="{FF2B5EF4-FFF2-40B4-BE49-F238E27FC236}">
                <a16:creationId xmlns:a16="http://schemas.microsoft.com/office/drawing/2014/main" id="{07A61047-FA87-438F-9A6F-F64B979214FF}"/>
              </a:ext>
            </a:extLst>
          </p:cNvPr>
          <p:cNvSpPr txBox="1">
            <a:spLocks/>
          </p:cNvSpPr>
          <p:nvPr/>
        </p:nvSpPr>
        <p:spPr>
          <a:xfrm>
            <a:off x="9031712" y="-101852"/>
            <a:ext cx="176749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br>
              <a:rPr lang="es-ES" dirty="0"/>
            </a:br>
            <a:br>
              <a:rPr lang="es-ES" dirty="0"/>
            </a:br>
            <a:r>
              <a:rPr lang="es-ES" sz="4800" dirty="0"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 Actuaciones </a:t>
            </a:r>
          </a:p>
        </p:txBody>
      </p:sp>
      <p:sp>
        <p:nvSpPr>
          <p:cNvPr id="52" name="Rectangle: Rounded Corners 58">
            <a:extLst>
              <a:ext uri="{FF2B5EF4-FFF2-40B4-BE49-F238E27FC236}">
                <a16:creationId xmlns:a16="http://schemas.microsoft.com/office/drawing/2014/main" id="{4AACD047-7C23-49B2-A739-E98367BBE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1906" y="4005327"/>
            <a:ext cx="6101297" cy="711023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: Rounded Corners 58">
            <a:extLst>
              <a:ext uri="{FF2B5EF4-FFF2-40B4-BE49-F238E27FC236}">
                <a16:creationId xmlns:a16="http://schemas.microsoft.com/office/drawing/2014/main" id="{605C52E5-4FE8-4C76-91BB-3A47B06C9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29480" y="4770563"/>
            <a:ext cx="6101297" cy="60938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47">
            <a:extLst>
              <a:ext uri="{FF2B5EF4-FFF2-40B4-BE49-F238E27FC236}">
                <a16:creationId xmlns:a16="http://schemas.microsoft.com/office/drawing/2014/main" id="{FEB7807B-45FA-4AB4-9AD5-F1C96BE2F468}"/>
              </a:ext>
            </a:extLst>
          </p:cNvPr>
          <p:cNvSpPr txBox="1"/>
          <p:nvPr/>
        </p:nvSpPr>
        <p:spPr>
          <a:xfrm>
            <a:off x="6016765" y="4125949"/>
            <a:ext cx="3989558" cy="43088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Convenios con CCAA y acuerdos </a:t>
            </a:r>
          </a:p>
          <a:p>
            <a:r>
              <a:rPr lang="en-US" sz="1400" dirty="0">
                <a:solidFill>
                  <a:schemeClr val="bg1"/>
                </a:solidFill>
              </a:rPr>
              <a:t>en conferencia sectorial</a:t>
            </a:r>
          </a:p>
        </p:txBody>
      </p:sp>
      <p:sp>
        <p:nvSpPr>
          <p:cNvPr id="87" name="TextBox 47">
            <a:extLst>
              <a:ext uri="{FF2B5EF4-FFF2-40B4-BE49-F238E27FC236}">
                <a16:creationId xmlns:a16="http://schemas.microsoft.com/office/drawing/2014/main" id="{5F1C1D1B-4DF6-41E2-B2D4-D20AFBFDECDF}"/>
              </a:ext>
            </a:extLst>
          </p:cNvPr>
          <p:cNvSpPr txBox="1"/>
          <p:nvPr/>
        </p:nvSpPr>
        <p:spPr>
          <a:xfrm>
            <a:off x="6138381" y="4859787"/>
            <a:ext cx="4191491" cy="43088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Elementos de coordinación e </a:t>
            </a:r>
          </a:p>
          <a:p>
            <a:r>
              <a:rPr lang="en-US" sz="1400" dirty="0">
                <a:solidFill>
                  <a:schemeClr val="bg1"/>
                </a:solidFill>
              </a:rPr>
              <a:t>identificación temprana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B630BF0-C64E-4E93-A9CA-5E2A05DEE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>
            <a:off x="2653917" y="3001396"/>
            <a:ext cx="5579964" cy="8068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Crear y consolidar alianzas científico-indusriales</a:t>
            </a:r>
          </a:p>
        </p:txBody>
      </p:sp>
      <p:sp>
        <p:nvSpPr>
          <p:cNvPr id="88" name="Oval 67">
            <a:extLst>
              <a:ext uri="{FF2B5EF4-FFF2-40B4-BE49-F238E27FC236}">
                <a16:creationId xmlns:a16="http://schemas.microsoft.com/office/drawing/2014/main" id="{F78AE394-3BC8-468C-AD0F-08DCA2038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71937" y="4056651"/>
            <a:ext cx="572112" cy="57211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Oval 67">
            <a:extLst>
              <a:ext uri="{FF2B5EF4-FFF2-40B4-BE49-F238E27FC236}">
                <a16:creationId xmlns:a16="http://schemas.microsoft.com/office/drawing/2014/main" id="{9509F212-D397-41F3-9B23-9E384465C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94193" y="4827436"/>
            <a:ext cx="572112" cy="51752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áfico 7" descr="Engranajes">
            <a:extLst>
              <a:ext uri="{FF2B5EF4-FFF2-40B4-BE49-F238E27FC236}">
                <a16:creationId xmlns:a16="http://schemas.microsoft.com/office/drawing/2014/main" id="{CA205B77-624C-4FF0-9CA3-6F42FFFD722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645" y="4859029"/>
            <a:ext cx="457200" cy="457200"/>
          </a:xfrm>
          <a:prstGeom prst="rect">
            <a:avLst/>
          </a:prstGeom>
        </p:spPr>
      </p:pic>
      <p:pic>
        <p:nvPicPr>
          <p:cNvPr id="10" name="Gráfico 9" descr="Apretón de manos">
            <a:extLst>
              <a:ext uri="{FF2B5EF4-FFF2-40B4-BE49-F238E27FC236}">
                <a16:creationId xmlns:a16="http://schemas.microsoft.com/office/drawing/2014/main" id="{50E9D46E-A3BA-49DA-83C7-5F03D756F41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094" y="4082728"/>
            <a:ext cx="572112" cy="572112"/>
          </a:xfrm>
          <a:prstGeom prst="rect">
            <a:avLst/>
          </a:prstGeom>
        </p:spPr>
      </p:pic>
      <p:pic>
        <p:nvPicPr>
          <p:cNvPr id="12" name="Gráfico 11" descr="ADN">
            <a:extLst>
              <a:ext uri="{FF2B5EF4-FFF2-40B4-BE49-F238E27FC236}">
                <a16:creationId xmlns:a16="http://schemas.microsoft.com/office/drawing/2014/main" id="{2CC5A9CE-2061-4338-8CE7-D141D502DD3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248" y="2520943"/>
            <a:ext cx="478795" cy="478795"/>
          </a:xfrm>
          <a:prstGeom prst="rect">
            <a:avLst/>
          </a:prstGeom>
        </p:spPr>
      </p:pic>
      <p:pic>
        <p:nvPicPr>
          <p:cNvPr id="90" name="Gráfico 89" descr="Latido">
            <a:extLst>
              <a:ext uri="{FF2B5EF4-FFF2-40B4-BE49-F238E27FC236}">
                <a16:creationId xmlns:a16="http://schemas.microsoft.com/office/drawing/2014/main" id="{A2D03464-9CFC-4237-A3BB-BB190F2AD5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252" y="3082839"/>
            <a:ext cx="914400" cy="914400"/>
          </a:xfrm>
          <a:prstGeom prst="rect">
            <a:avLst/>
          </a:prstGeom>
        </p:spPr>
      </p:pic>
      <p:sp>
        <p:nvSpPr>
          <p:cNvPr id="91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1221430" y="730904"/>
            <a:ext cx="3008671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900" b="1" kern="0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Los instrumentos del PERTE </a:t>
            </a:r>
          </a:p>
          <a:p>
            <a:pPr marL="0" indent="0" algn="ctr">
              <a:lnSpc>
                <a:spcPct val="150000"/>
              </a:lnSpc>
            </a:pPr>
            <a:r>
              <a:rPr lang="es-ES" sz="2900" b="1" kern="0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Salud de Vanguardia</a:t>
            </a:r>
          </a:p>
          <a:p>
            <a:pPr marL="0" indent="0" algn="ctr"/>
            <a:endParaRPr lang="es-ES" b="1" kern="0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/>
          </a:p>
          <a:p>
            <a:pPr marL="0" indent="0"/>
            <a:endParaRPr lang="es-ES" kern="0" dirty="0"/>
          </a:p>
          <a:p>
            <a:pPr marL="0" indent="0"/>
            <a:endParaRPr lang="es-ES" kern="0" dirty="0"/>
          </a:p>
        </p:txBody>
      </p:sp>
      <p:pic>
        <p:nvPicPr>
          <p:cNvPr id="41" name="Gráfico 40" descr="Tendencia al alza">
            <a:extLst>
              <a:ext uri="{FF2B5EF4-FFF2-40B4-BE49-F238E27FC236}">
                <a16:creationId xmlns:a16="http://schemas.microsoft.com/office/drawing/2014/main" id="{308F182C-2119-4A05-A673-768991A771C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127" y="3340685"/>
            <a:ext cx="419100" cy="389540"/>
          </a:xfrm>
          <a:prstGeom prst="rect">
            <a:avLst/>
          </a:prstGeom>
        </p:spPr>
      </p:pic>
      <p:sp>
        <p:nvSpPr>
          <p:cNvPr id="40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7527376" y="705445"/>
            <a:ext cx="3008671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9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573,357M€</a:t>
            </a:r>
          </a:p>
          <a:p>
            <a:pPr marL="0" indent="0" algn="ctr"/>
            <a:endParaRPr lang="es-ES" b="1" kern="0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/>
          </a:p>
          <a:p>
            <a:pPr marL="0" indent="0"/>
            <a:endParaRPr lang="es-ES" kern="0" dirty="0"/>
          </a:p>
          <a:p>
            <a:pPr marL="0" indent="0"/>
            <a:endParaRPr lang="es-ES" kern="0" dirty="0"/>
          </a:p>
        </p:txBody>
      </p:sp>
      <p:sp>
        <p:nvSpPr>
          <p:cNvPr id="42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7736869" y="1535314"/>
            <a:ext cx="3008671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9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36,6 M€</a:t>
            </a:r>
          </a:p>
          <a:p>
            <a:pPr marL="0" indent="0" algn="ctr"/>
            <a:endParaRPr lang="es-ES" b="1" kern="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</p:txBody>
      </p:sp>
      <p:sp>
        <p:nvSpPr>
          <p:cNvPr id="43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8530239" y="2431685"/>
            <a:ext cx="2025593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4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22,5 M€</a:t>
            </a:r>
          </a:p>
          <a:p>
            <a:pPr marL="0" indent="0" algn="ctr"/>
            <a:endParaRPr lang="es-ES" sz="2400" b="1" kern="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sz="2400" kern="0" dirty="0">
              <a:solidFill>
                <a:schemeClr val="bg1"/>
              </a:solidFill>
            </a:endParaRPr>
          </a:p>
          <a:p>
            <a:pPr marL="0" indent="0"/>
            <a:endParaRPr lang="es-ES" sz="2400" kern="0" dirty="0">
              <a:solidFill>
                <a:schemeClr val="bg1"/>
              </a:solidFill>
            </a:endParaRPr>
          </a:p>
          <a:p>
            <a:pPr marL="0" indent="0"/>
            <a:endParaRPr lang="es-ES" sz="2400" kern="0" dirty="0">
              <a:solidFill>
                <a:schemeClr val="bg1"/>
              </a:solidFill>
            </a:endParaRPr>
          </a:p>
        </p:txBody>
      </p:sp>
      <p:sp>
        <p:nvSpPr>
          <p:cNvPr id="44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8980012" y="4083589"/>
            <a:ext cx="1420290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1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462,70 M€</a:t>
            </a:r>
          </a:p>
          <a:p>
            <a:pPr marL="0" indent="0" algn="ctr"/>
            <a:endParaRPr lang="es-ES" b="1" kern="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</p:txBody>
      </p:sp>
      <p:sp>
        <p:nvSpPr>
          <p:cNvPr id="45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8877526" y="4793641"/>
            <a:ext cx="1420290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1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 M€</a:t>
            </a:r>
          </a:p>
          <a:p>
            <a:pPr marL="0" indent="0" algn="ctr"/>
            <a:endParaRPr lang="es-ES" b="1" kern="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</p:txBody>
      </p:sp>
      <p:sp>
        <p:nvSpPr>
          <p:cNvPr id="46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8952650" y="3206877"/>
            <a:ext cx="1792890" cy="614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4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354,87M€</a:t>
            </a:r>
            <a:endParaRPr lang="es-ES" sz="2400" b="1" kern="0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sz="2400" kern="0" dirty="0"/>
          </a:p>
          <a:p>
            <a:pPr marL="0" indent="0"/>
            <a:endParaRPr lang="es-ES" sz="2400" kern="0" dirty="0"/>
          </a:p>
          <a:p>
            <a:pPr marL="0" indent="0"/>
            <a:endParaRPr lang="es-ES" sz="2400" kern="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F1C1D1B-4DF6-41E2-B2D4-D20AFBFDECDF}"/>
              </a:ext>
            </a:extLst>
          </p:cNvPr>
          <p:cNvSpPr txBox="1"/>
          <p:nvPr/>
        </p:nvSpPr>
        <p:spPr>
          <a:xfrm>
            <a:off x="6113886" y="5619251"/>
            <a:ext cx="4191491" cy="21544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Financiación Privada</a:t>
            </a:r>
          </a:p>
        </p:txBody>
      </p:sp>
      <p:sp>
        <p:nvSpPr>
          <p:cNvPr id="49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8569788" y="5446092"/>
            <a:ext cx="1695972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sz="2000" b="1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486, 882</a:t>
            </a:r>
            <a:r>
              <a:rPr lang="es-ES" sz="2100" b="1" kern="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M€</a:t>
            </a:r>
          </a:p>
          <a:p>
            <a:pPr marL="0" indent="0" algn="ctr"/>
            <a:endParaRPr lang="es-ES" b="1" kern="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  <a:p>
            <a:pPr marL="0" indent="0"/>
            <a:endParaRPr lang="es-ES" kern="0" dirty="0">
              <a:solidFill>
                <a:schemeClr val="bg1"/>
              </a:solidFill>
            </a:endParaRPr>
          </a:p>
        </p:txBody>
      </p:sp>
      <p:sp>
        <p:nvSpPr>
          <p:cNvPr id="70" name="Oval 67">
            <a:extLst>
              <a:ext uri="{FF2B5EF4-FFF2-40B4-BE49-F238E27FC236}">
                <a16:creationId xmlns:a16="http://schemas.microsoft.com/office/drawing/2014/main" id="{83DF543E-D479-4828-BA2F-2A24D956B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7365" y="5499532"/>
            <a:ext cx="529671" cy="4914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781" y="5563856"/>
            <a:ext cx="362837" cy="362837"/>
          </a:xfrm>
          <a:prstGeom prst="rect">
            <a:avLst/>
          </a:prstGeom>
        </p:spPr>
      </p:pic>
      <p:sp>
        <p:nvSpPr>
          <p:cNvPr id="71" name="Marcador de contenido 2">
            <a:extLst>
              <a:ext uri="{FF2B5EF4-FFF2-40B4-BE49-F238E27FC236}">
                <a16:creationId xmlns:a16="http://schemas.microsoft.com/office/drawing/2014/main" id="{B50F0E82-C11A-4D23-8B01-250544BD1D5C}"/>
              </a:ext>
            </a:extLst>
          </p:cNvPr>
          <p:cNvSpPr txBox="1">
            <a:spLocks/>
          </p:cNvSpPr>
          <p:nvPr/>
        </p:nvSpPr>
        <p:spPr>
          <a:xfrm>
            <a:off x="705226" y="5379946"/>
            <a:ext cx="3852455" cy="844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/>
            <a:r>
              <a:rPr lang="es-ES" sz="1800" b="1" kern="0" dirty="0">
                <a:solidFill>
                  <a:srgbClr val="0066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+ Financiación Privada que supone el 33% del total</a:t>
            </a:r>
          </a:p>
          <a:p>
            <a:pPr marL="0" indent="0"/>
            <a:endParaRPr lang="es-ES" kern="0" dirty="0"/>
          </a:p>
          <a:p>
            <a:pPr marL="0" indent="0"/>
            <a:endParaRPr lang="es-ES" kern="0" dirty="0"/>
          </a:p>
          <a:p>
            <a:pPr marL="0" indent="0"/>
            <a:endParaRPr lang="es-ES" kern="0" dirty="0"/>
          </a:p>
        </p:txBody>
      </p:sp>
    </p:spTree>
    <p:extLst>
      <p:ext uri="{BB962C8B-B14F-4D97-AF65-F5344CB8AC3E}">
        <p14:creationId xmlns:p14="http://schemas.microsoft.com/office/powerpoint/2010/main" val="3933178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29346" y="629917"/>
            <a:ext cx="2175558" cy="12865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43818" y="2162069"/>
            <a:ext cx="2175557" cy="257642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368737" y="5315558"/>
            <a:ext cx="2136167" cy="138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28097" y="897042"/>
            <a:ext cx="23837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sz="1400" b="1" dirty="0">
                <a:solidFill>
                  <a:schemeClr val="bg1"/>
                </a:solidFill>
              </a:rPr>
              <a:t>OE1 Medicina </a:t>
            </a:r>
          </a:p>
          <a:p>
            <a:pPr lvl="1"/>
            <a:r>
              <a:rPr lang="es-ES" sz="1400" b="1" dirty="0">
                <a:solidFill>
                  <a:schemeClr val="bg1"/>
                </a:solidFill>
              </a:rPr>
              <a:t>Personalizada de Precisión  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8291" y="2984075"/>
            <a:ext cx="2146613" cy="738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OE2 Terapias avanzadas y otros fármacos innovadores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23809" y="4885866"/>
            <a:ext cx="2195566" cy="13849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OE3 Sistema de datos innovadores para el SNS</a:t>
            </a:r>
          </a:p>
          <a:p>
            <a:r>
              <a:rPr lang="es-ES" sz="1400" b="1" dirty="0">
                <a:solidFill>
                  <a:schemeClr val="bg1"/>
                </a:solidFill>
              </a:rPr>
              <a:t>OE4 Transformación digital de la asistencia sanitaria y primaria 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2725506" y="628451"/>
            <a:ext cx="5124180" cy="646331"/>
          </a:xfrm>
          <a:prstGeom prst="rect">
            <a:avLst/>
          </a:prstGeom>
          <a:solidFill>
            <a:schemeClr val="accent1">
              <a:lumMod val="40000"/>
              <a:lumOff val="60000"/>
              <a:alpha val="72157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Financiación para la generación y transferencia de conocimiento en forma de proyectos de I+D+I para atender necesidades de organismos de investigación y empresas biotecnológicas</a:t>
            </a:r>
            <a:endParaRPr lang="es-ES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8063612" y="687009"/>
            <a:ext cx="3924891" cy="461665"/>
          </a:xfrm>
          <a:prstGeom prst="rect">
            <a:avLst/>
          </a:prstGeom>
          <a:solidFill>
            <a:schemeClr val="accent1">
              <a:lumMod val="40000"/>
              <a:lumOff val="60000"/>
              <a:alpha val="86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Convocatoria de proyectos de I+D+I de Medicina Personalizada de Precisión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25506" y="2134176"/>
            <a:ext cx="5135710" cy="461665"/>
          </a:xfrm>
          <a:prstGeom prst="rect">
            <a:avLst/>
          </a:prstGeom>
          <a:solidFill>
            <a:schemeClr val="bg2">
              <a:lumMod val="60000"/>
              <a:lumOff val="40000"/>
              <a:alpha val="6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Financiación de proyectos de investigación clínica orientados al desarrollo de medicamentos en el ámbito académico (</a:t>
            </a:r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investigación clínica independiente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2723552" y="3937802"/>
            <a:ext cx="5137664" cy="276999"/>
          </a:xfrm>
          <a:prstGeom prst="rect">
            <a:avLst/>
          </a:prstGeom>
          <a:solidFill>
            <a:schemeClr val="bg2">
              <a:lumMod val="60000"/>
              <a:lumOff val="40000"/>
              <a:alpha val="7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Creación de un </a:t>
            </a:r>
            <a:r>
              <a:rPr lang="es-ES" sz="12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hub</a:t>
            </a:r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de innovación en red 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orientado a las </a:t>
            </a:r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terapias avanzadas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2723552" y="4319133"/>
            <a:ext cx="9264952" cy="461665"/>
          </a:xfrm>
          <a:prstGeom prst="rect">
            <a:avLst/>
          </a:prstGeom>
          <a:solidFill>
            <a:schemeClr val="bg2">
              <a:lumMod val="20000"/>
              <a:lumOff val="80000"/>
              <a:alpha val="7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Creación de un instrumento de colaboración y </a:t>
            </a:r>
            <a:r>
              <a:rPr lang="es-ES" sz="1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co-inversión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público-privada en terapias avanzadas - </a:t>
            </a:r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Sociedad mercantil de medicamentos de terapia avanzada (S-TA)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2723552" y="4915816"/>
            <a:ext cx="4611862" cy="646331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Estrategia de Salud Digital del SNS</a:t>
            </a:r>
          </a:p>
          <a:p>
            <a:pPr lvl="0" fontAlgn="ctr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7612771" y="4907222"/>
            <a:ext cx="1622670" cy="276999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Data </a:t>
            </a:r>
            <a:r>
              <a:rPr lang="es-ES" sz="1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lake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sanitario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7612771" y="5265372"/>
            <a:ext cx="4375733" cy="276999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Transformación digital  de la atención primaria y comunitaria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8131329" y="2120987"/>
            <a:ext cx="3857175" cy="461665"/>
          </a:xfrm>
          <a:prstGeom prst="rect">
            <a:avLst/>
          </a:prstGeom>
          <a:solidFill>
            <a:schemeClr val="bg2">
              <a:lumMod val="60000"/>
              <a:lumOff val="40000"/>
              <a:alpha val="6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Convocatoria de investigación clínica independiente y terapias avanzadas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8131329" y="2749471"/>
            <a:ext cx="3857175" cy="461665"/>
          </a:xfrm>
          <a:prstGeom prst="rect">
            <a:avLst/>
          </a:prstGeom>
          <a:solidFill>
            <a:schemeClr val="bg2">
              <a:lumMod val="20000"/>
              <a:lumOff val="80000"/>
              <a:alpha val="6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Nueva Misión Ciencia e Innovación orientada a Terapias Avanzadas y Medicamentos Emergentes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737037" y="1477630"/>
            <a:ext cx="512417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72157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Incorporación de técnicas y tecnologías innovadoras en el SNS: </a:t>
            </a:r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compra pública innovadora y compra pública </a:t>
            </a:r>
            <a:r>
              <a:rPr lang="es-ES" sz="12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precomercial</a:t>
            </a:r>
            <a:endParaRPr lang="es-ES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2725506" y="2666657"/>
            <a:ext cx="5124180" cy="1200329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/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Proyectos de colaboración público-privada 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través de las convocatorias específicas</a:t>
            </a:r>
          </a:p>
          <a:p>
            <a:pPr lvl="0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8144813" y="3323699"/>
            <a:ext cx="3843691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Convocatoria conjunta ISCIII-CDTI en innovación vinculada a la Medicina Personalizada y Terapias Emergentes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F89730F-BD30-42DB-8544-3E41DDAB632A}"/>
              </a:ext>
            </a:extLst>
          </p:cNvPr>
          <p:cNvSpPr/>
          <p:nvPr/>
        </p:nvSpPr>
        <p:spPr>
          <a:xfrm>
            <a:off x="9026167" y="112483"/>
            <a:ext cx="164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</a:t>
            </a:r>
          </a:p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Actuaciones 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EB0C08F0-DBEA-41A3-986C-A40872E1F381}"/>
              </a:ext>
            </a:extLst>
          </p:cNvPr>
          <p:cNvSpPr txBox="1">
            <a:spLocks/>
          </p:cNvSpPr>
          <p:nvPr/>
        </p:nvSpPr>
        <p:spPr>
          <a:xfrm>
            <a:off x="1525427" y="74985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/>
            </a:br>
            <a:br>
              <a:rPr lang="es-ES" dirty="0"/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sz="4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es-ES" sz="4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6EB867C1-791A-40FD-8211-760F26AD610C}"/>
              </a:ext>
            </a:extLst>
          </p:cNvPr>
          <p:cNvSpPr/>
          <p:nvPr/>
        </p:nvSpPr>
        <p:spPr>
          <a:xfrm>
            <a:off x="2737037" y="5628039"/>
            <a:ext cx="4598377" cy="646331"/>
          </a:xfrm>
          <a:prstGeom prst="rect">
            <a:avLst/>
          </a:prstGeom>
          <a:solidFill>
            <a:srgbClr val="A9D18E">
              <a:alpha val="68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Actuaciones en el ámbito de la IA</a:t>
            </a:r>
          </a:p>
          <a:p>
            <a:pPr lvl="0" fontAlgn="ctr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A0697FB-37D2-492B-9AE7-9F4285CDB7CA}"/>
              </a:ext>
            </a:extLst>
          </p:cNvPr>
          <p:cNvSpPr/>
          <p:nvPr/>
        </p:nvSpPr>
        <p:spPr>
          <a:xfrm>
            <a:off x="7612770" y="5634420"/>
            <a:ext cx="4375733" cy="276999"/>
          </a:xfrm>
          <a:prstGeom prst="rect">
            <a:avLst/>
          </a:prstGeom>
          <a:solidFill>
            <a:srgbClr val="A9D18E">
              <a:alpha val="68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Misiones en IA, sector salud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CC981801-3D46-4DCD-AE6D-AE8FB57A9286}"/>
              </a:ext>
            </a:extLst>
          </p:cNvPr>
          <p:cNvSpPr/>
          <p:nvPr/>
        </p:nvSpPr>
        <p:spPr>
          <a:xfrm>
            <a:off x="7612770" y="5983943"/>
            <a:ext cx="4375733" cy="276999"/>
          </a:xfrm>
          <a:prstGeom prst="rect">
            <a:avLst/>
          </a:prstGeom>
          <a:solidFill>
            <a:srgbClr val="A9D18E">
              <a:alpha val="68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Integración de la IA en la cadena de valor, sector salud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56B7C3AE-95FD-4ECF-A8A1-0183D0A03E10}"/>
              </a:ext>
            </a:extLst>
          </p:cNvPr>
          <p:cNvSpPr/>
          <p:nvPr/>
        </p:nvSpPr>
        <p:spPr>
          <a:xfrm>
            <a:off x="7849686" y="874981"/>
            <a:ext cx="239233" cy="18324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F513B607-619E-4917-A96F-5018A53A36C0}"/>
              </a:ext>
            </a:extLst>
          </p:cNvPr>
          <p:cNvSpPr/>
          <p:nvPr/>
        </p:nvSpPr>
        <p:spPr>
          <a:xfrm>
            <a:off x="7876656" y="2311884"/>
            <a:ext cx="239233" cy="18324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9D78C5D8-3845-4708-A3A9-55D02A53191B}"/>
              </a:ext>
            </a:extLst>
          </p:cNvPr>
          <p:cNvSpPr/>
          <p:nvPr/>
        </p:nvSpPr>
        <p:spPr>
          <a:xfrm>
            <a:off x="7876656" y="2854350"/>
            <a:ext cx="239233" cy="18324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Flecha: a la derecha 34">
            <a:extLst>
              <a:ext uri="{FF2B5EF4-FFF2-40B4-BE49-F238E27FC236}">
                <a16:creationId xmlns:a16="http://schemas.microsoft.com/office/drawing/2014/main" id="{D37BF615-F9DB-4763-A487-AD3C77C4807B}"/>
              </a:ext>
            </a:extLst>
          </p:cNvPr>
          <p:cNvSpPr/>
          <p:nvPr/>
        </p:nvSpPr>
        <p:spPr>
          <a:xfrm>
            <a:off x="7876656" y="3522167"/>
            <a:ext cx="239233" cy="18324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486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343817" y="628451"/>
            <a:ext cx="2175558" cy="10166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343818" y="1805034"/>
            <a:ext cx="2175557" cy="162396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-95975" y="733214"/>
            <a:ext cx="23837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s-ES" sz="1400" b="1" dirty="0"/>
              <a:t>LT1 Fortalecer y desarrollar las capacidades del SNS</a:t>
            </a:r>
            <a:endParaRPr lang="es-ES" sz="1400" dirty="0"/>
          </a:p>
        </p:txBody>
      </p:sp>
      <p:sp>
        <p:nvSpPr>
          <p:cNvPr id="10" name="Rectángulo 9"/>
          <p:cNvSpPr/>
          <p:nvPr/>
        </p:nvSpPr>
        <p:spPr>
          <a:xfrm>
            <a:off x="348285" y="2081881"/>
            <a:ext cx="2146613" cy="11695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400" b="1" dirty="0"/>
              <a:t>LT2 Desarrollar y modernizar la capacidad industrial orientada hacia la innovación</a:t>
            </a:r>
            <a:endParaRPr lang="es-ES" sz="1400" dirty="0"/>
          </a:p>
        </p:txBody>
      </p:sp>
      <p:sp>
        <p:nvSpPr>
          <p:cNvPr id="11" name="Rectángulo 10"/>
          <p:cNvSpPr/>
          <p:nvPr/>
        </p:nvSpPr>
        <p:spPr>
          <a:xfrm>
            <a:off x="323809" y="3584021"/>
            <a:ext cx="2195566" cy="9541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400" b="1" dirty="0"/>
              <a:t>LT 3 Colaboración y coordinación entre tejido científico e industrial</a:t>
            </a:r>
            <a:endParaRPr lang="es-ES" sz="1400" dirty="0"/>
          </a:p>
        </p:txBody>
      </p:sp>
      <p:sp>
        <p:nvSpPr>
          <p:cNvPr id="23" name="Rectángulo 22"/>
          <p:cNvSpPr/>
          <p:nvPr/>
        </p:nvSpPr>
        <p:spPr>
          <a:xfrm>
            <a:off x="2711035" y="686082"/>
            <a:ext cx="9137148" cy="461665"/>
          </a:xfrm>
          <a:prstGeom prst="rect">
            <a:avLst/>
          </a:prstGeom>
          <a:solidFill>
            <a:schemeClr val="accent4">
              <a:lumMod val="20000"/>
              <a:lumOff val="80000"/>
              <a:alpha val="72157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Convenios ISCIII-CCAA </a:t>
            </a:r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Fortalecimiento capacidades de investigación clínica del SNS 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(infraestructuras, digitalización, unidades de ensayos clínicos) FEDER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2725506" y="1826140"/>
            <a:ext cx="5135710" cy="646331"/>
          </a:xfrm>
          <a:prstGeom prst="rect">
            <a:avLst/>
          </a:prstGeom>
          <a:solidFill>
            <a:schemeClr val="accent2">
              <a:lumMod val="20000"/>
              <a:lumOff val="80000"/>
              <a:alpha val="6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Convocatoria MINCOTUR Apoyo a los Proyectos de innovación industrial y sostenibilidad en procesos y productos del sector farmacéutico y de productos sanitarios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2711035" y="3598909"/>
            <a:ext cx="3596584" cy="276999"/>
          </a:xfrm>
          <a:prstGeom prst="rect">
            <a:avLst/>
          </a:prstGeom>
          <a:solidFill>
            <a:schemeClr val="accent6">
              <a:lumMod val="20000"/>
              <a:lumOff val="80000"/>
              <a:alpha val="7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Portfolio de proyectos de innovación en Salud </a:t>
            </a:r>
          </a:p>
        </p:txBody>
      </p:sp>
      <p:sp>
        <p:nvSpPr>
          <p:cNvPr id="32" name="Rectángulo 31"/>
          <p:cNvSpPr/>
          <p:nvPr/>
        </p:nvSpPr>
        <p:spPr>
          <a:xfrm>
            <a:off x="2711035" y="3968552"/>
            <a:ext cx="3596584" cy="461665"/>
          </a:xfrm>
          <a:prstGeom prst="rect">
            <a:avLst/>
          </a:prstGeom>
          <a:solidFill>
            <a:schemeClr val="accent6">
              <a:lumMod val="40000"/>
              <a:lumOff val="60000"/>
              <a:alpha val="7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Sistema de seguimiento de proyectos en fases preclínicas 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6598322" y="3600265"/>
            <a:ext cx="4611862" cy="830997"/>
          </a:xfrm>
          <a:prstGeom prst="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Fondos de transferencia de tecnología especializados en el ámbito bio-salud, constituidos a través de la sociedad </a:t>
            </a:r>
            <a:r>
              <a:rPr lang="es-ES" sz="1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Innvierte</a:t>
            </a:r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0" fontAlgn="ctr"/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2676283" y="4802067"/>
            <a:ext cx="5222625" cy="276999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Planes complementarios de I+D+I en biotecnología aplicada a la salud 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7506929" y="5314772"/>
            <a:ext cx="4375733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Centro de Investigación, Innovación y Formación Quirúrgica Experimental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7920176" y="1845118"/>
            <a:ext cx="3857175" cy="276999"/>
          </a:xfrm>
          <a:prstGeom prst="rect">
            <a:avLst/>
          </a:prstGeom>
          <a:solidFill>
            <a:schemeClr val="accent2">
              <a:lumMod val="60000"/>
              <a:lumOff val="40000"/>
              <a:alpha val="6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Fondo de apoyo a la inversión industrial productiva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725507" y="1247961"/>
            <a:ext cx="5124179" cy="276999"/>
          </a:xfrm>
          <a:prstGeom prst="rect">
            <a:avLst/>
          </a:prstGeom>
          <a:solidFill>
            <a:schemeClr val="accent4">
              <a:lumMod val="20000"/>
              <a:lumOff val="80000"/>
              <a:alpha val="72157"/>
            </a:schemeClr>
          </a:solidFill>
        </p:spPr>
        <p:txBody>
          <a:bodyPr wrap="square">
            <a:spAutoFit/>
          </a:bodyPr>
          <a:lstStyle/>
          <a:p>
            <a:r>
              <a:rPr lang="es-ES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Plataforma de investigación clínica </a:t>
            </a:r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ISCIII (SCREN)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2725506" y="2703306"/>
            <a:ext cx="5124180" cy="646331"/>
          </a:xfrm>
          <a:prstGeom prst="rect">
            <a:avLst/>
          </a:prstGeom>
          <a:solidFill>
            <a:schemeClr val="accent2">
              <a:lumMod val="40000"/>
              <a:lumOff val="60000"/>
              <a:alpha val="62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Coinversiones directas en empresas innovadoras del ámbito bio-salud para fortalecer sus capacidades tecnológicas e industriales, a través de la sociedad </a:t>
            </a:r>
            <a:r>
              <a:rPr lang="es-ES" sz="12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Innvierte</a:t>
            </a:r>
            <a:endParaRPr lang="es-ES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7933660" y="2283525"/>
            <a:ext cx="3843691" cy="461665"/>
          </a:xfrm>
          <a:prstGeom prst="rect">
            <a:avLst/>
          </a:prstGeom>
          <a:solidFill>
            <a:schemeClr val="accent2">
              <a:lumMod val="75000"/>
              <a:alpha val="6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Línea de ayudas a proyectos de I+D+I en el ámbito de la industria conectada-Activa financiación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F89730F-BD30-42DB-8544-3E41DDAB632A}"/>
              </a:ext>
            </a:extLst>
          </p:cNvPr>
          <p:cNvSpPr/>
          <p:nvPr/>
        </p:nvSpPr>
        <p:spPr>
          <a:xfrm>
            <a:off x="9026167" y="112483"/>
            <a:ext cx="164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</a:t>
            </a:r>
          </a:p>
          <a:p>
            <a:r>
              <a:rPr lang="es-E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Actuaciones </a:t>
            </a:r>
            <a:endParaRPr lang="es-E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ítulo 1">
            <a:extLst>
              <a:ext uri="{FF2B5EF4-FFF2-40B4-BE49-F238E27FC236}">
                <a16:creationId xmlns:a16="http://schemas.microsoft.com/office/drawing/2014/main" id="{EB0C08F0-DBEA-41A3-986C-A40872E1F381}"/>
              </a:ext>
            </a:extLst>
          </p:cNvPr>
          <p:cNvSpPr txBox="1">
            <a:spLocks/>
          </p:cNvSpPr>
          <p:nvPr/>
        </p:nvSpPr>
        <p:spPr>
          <a:xfrm>
            <a:off x="1525427" y="74985"/>
            <a:ext cx="2507609" cy="64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s-ES" dirty="0"/>
            </a:br>
            <a:br>
              <a:rPr lang="es-ES" dirty="0"/>
            </a:br>
            <a:r>
              <a:rPr lang="es-ES" sz="4800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br>
              <a:rPr lang="es-ES" sz="48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es-ES" sz="4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6EB867C1-791A-40FD-8211-760F26AD610C}"/>
              </a:ext>
            </a:extLst>
          </p:cNvPr>
          <p:cNvSpPr/>
          <p:nvPr/>
        </p:nvSpPr>
        <p:spPr>
          <a:xfrm>
            <a:off x="2676283" y="5414402"/>
            <a:ext cx="4616057" cy="276999"/>
          </a:xfrm>
          <a:prstGeom prst="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Ayudas de formación en gestión de la investigación en salud ISCIII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A0697FB-37D2-492B-9AE7-9F4285CDB7CA}"/>
              </a:ext>
            </a:extLst>
          </p:cNvPr>
          <p:cNvSpPr/>
          <p:nvPr/>
        </p:nvSpPr>
        <p:spPr>
          <a:xfrm>
            <a:off x="7506929" y="5844619"/>
            <a:ext cx="4375733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Adquisición de competencias digitales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CC981801-3D46-4DCD-AE6D-AE8FB57A9286}"/>
              </a:ext>
            </a:extLst>
          </p:cNvPr>
          <p:cNvSpPr/>
          <p:nvPr/>
        </p:nvSpPr>
        <p:spPr>
          <a:xfrm>
            <a:off x="2676283" y="5849793"/>
            <a:ext cx="4616057" cy="276999"/>
          </a:xfrm>
          <a:prstGeom prst="rect">
            <a:avLst/>
          </a:prstGeom>
          <a:solidFill>
            <a:schemeClr val="accent1">
              <a:lumMod val="40000"/>
              <a:lumOff val="60000"/>
              <a:alpha val="68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fontAlgn="ctr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Programa de becas para la atracción del talento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D631BFB-EFF5-4752-B217-365C35EDC85E}"/>
              </a:ext>
            </a:extLst>
          </p:cNvPr>
          <p:cNvSpPr/>
          <p:nvPr/>
        </p:nvSpPr>
        <p:spPr>
          <a:xfrm>
            <a:off x="7933660" y="2883098"/>
            <a:ext cx="3843691" cy="461665"/>
          </a:xfrm>
          <a:prstGeom prst="rect">
            <a:avLst/>
          </a:prstGeom>
          <a:solidFill>
            <a:schemeClr val="accent2">
              <a:lumMod val="20000"/>
              <a:lumOff val="80000"/>
              <a:alpha val="6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0" lvl="1"/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Línea de ayudas a planes de innovación y sostenibilidad en el ámbito de la industria manufacturera</a:t>
            </a: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B95C07B3-1F08-444F-8555-02DEF3EB9914}"/>
              </a:ext>
            </a:extLst>
          </p:cNvPr>
          <p:cNvSpPr/>
          <p:nvPr/>
        </p:nvSpPr>
        <p:spPr>
          <a:xfrm>
            <a:off x="309338" y="4693149"/>
            <a:ext cx="2195566" cy="5232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ES" sz="1400" b="1" dirty="0"/>
              <a:t>LT 4 Cohesión territorial</a:t>
            </a:r>
            <a:endParaRPr lang="es-ES" sz="1400" dirty="0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DB4BC6B6-FA5F-4679-A627-D5BF789B0901}"/>
              </a:ext>
            </a:extLst>
          </p:cNvPr>
          <p:cNvSpPr/>
          <p:nvPr/>
        </p:nvSpPr>
        <p:spPr>
          <a:xfrm>
            <a:off x="309338" y="5427984"/>
            <a:ext cx="2195566" cy="738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/>
          <a:p>
            <a:endParaRPr lang="es-ES" sz="1400" b="1" dirty="0"/>
          </a:p>
          <a:p>
            <a:r>
              <a:rPr lang="es-ES" sz="1400" b="1" dirty="0"/>
              <a:t>LT 5 Formación</a:t>
            </a:r>
          </a:p>
          <a:p>
            <a:endParaRPr lang="es-ES" sz="1400" b="1" dirty="0"/>
          </a:p>
        </p:txBody>
      </p:sp>
    </p:spTree>
    <p:extLst>
      <p:ext uri="{BB962C8B-B14F-4D97-AF65-F5344CB8AC3E}">
        <p14:creationId xmlns:p14="http://schemas.microsoft.com/office/powerpoint/2010/main" val="4208732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76400" y="-198438"/>
            <a:ext cx="10515600" cy="1325563"/>
          </a:xfrm>
        </p:spPr>
        <p:txBody>
          <a:bodyPr/>
          <a:lstStyle/>
          <a:p>
            <a:r>
              <a:rPr lang="es-ES" dirty="0"/>
              <a:t>Instrumentos y actuaciones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90846" y="453498"/>
            <a:ext cx="110409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ES" sz="3000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Otras actuaciones </a:t>
            </a:r>
            <a:endParaRPr lang="es-ES" sz="3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4492670" y="1194329"/>
            <a:ext cx="5447743" cy="123257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Reforma de la Ley de la Ciencia: carrera científica y transferencia del conocimiento</a:t>
            </a:r>
          </a:p>
          <a:p>
            <a:pPr algn="just"/>
            <a:endParaRPr lang="es-ES" sz="1300" dirty="0"/>
          </a:p>
        </p:txBody>
      </p:sp>
      <p:sp>
        <p:nvSpPr>
          <p:cNvPr id="24" name="CuadroTexto 23"/>
          <p:cNvSpPr txBox="1"/>
          <p:nvPr/>
        </p:nvSpPr>
        <p:spPr>
          <a:xfrm>
            <a:off x="290846" y="1194329"/>
            <a:ext cx="3657600" cy="8717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Estrategia Nacional de Medicina de Precisión</a:t>
            </a:r>
            <a:endParaRPr lang="es-ES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136" y="1127125"/>
            <a:ext cx="855747" cy="85574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684" y="5717612"/>
            <a:ext cx="590398" cy="5903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548" y="5717612"/>
            <a:ext cx="602370" cy="60237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48A77654-966D-45BE-9F3F-7D5BB73B2726}"/>
              </a:ext>
            </a:extLst>
          </p:cNvPr>
          <p:cNvSpPr/>
          <p:nvPr/>
        </p:nvSpPr>
        <p:spPr>
          <a:xfrm>
            <a:off x="1502613" y="158567"/>
            <a:ext cx="19457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endParaRPr lang="es-ES" sz="1200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1FE7563-7507-4D8E-8964-0AD25BA18FD5}"/>
              </a:ext>
            </a:extLst>
          </p:cNvPr>
          <p:cNvSpPr/>
          <p:nvPr/>
        </p:nvSpPr>
        <p:spPr>
          <a:xfrm>
            <a:off x="8186586" y="181724"/>
            <a:ext cx="25028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 Actuaciones </a:t>
            </a:r>
            <a:endParaRPr lang="es-ES" sz="12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C0C3546-38C3-4571-8B35-61D63B2CAEF7}"/>
              </a:ext>
            </a:extLst>
          </p:cNvPr>
          <p:cNvSpPr/>
          <p:nvPr/>
        </p:nvSpPr>
        <p:spPr>
          <a:xfrm>
            <a:off x="4471553" y="2702376"/>
            <a:ext cx="3541737" cy="4562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Apoyo a la Carrera Investigadora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594C06B-8B43-4E49-9695-F497B6990846}"/>
              </a:ext>
            </a:extLst>
          </p:cNvPr>
          <p:cNvSpPr/>
          <p:nvPr/>
        </p:nvSpPr>
        <p:spPr>
          <a:xfrm>
            <a:off x="4492670" y="3471302"/>
            <a:ext cx="2780017" cy="4562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Upskilling</a:t>
            </a: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y </a:t>
            </a:r>
            <a:r>
              <a:rPr lang="es-ES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reskilling</a:t>
            </a:r>
            <a:endParaRPr lang="es-E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9E42B5E-B22E-4FF0-ADCE-989EF9CAD6E8}"/>
              </a:ext>
            </a:extLst>
          </p:cNvPr>
          <p:cNvSpPr/>
          <p:nvPr/>
        </p:nvSpPr>
        <p:spPr>
          <a:xfrm>
            <a:off x="4492670" y="4240228"/>
            <a:ext cx="6096000" cy="8717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Centro de investigación, innovación y formación quirúrgica experimental- proyecto con financiación privada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001A2B1-4021-447B-914B-DB5AB62F516B}"/>
              </a:ext>
            </a:extLst>
          </p:cNvPr>
          <p:cNvSpPr txBox="1"/>
          <p:nvPr/>
        </p:nvSpPr>
        <p:spPr>
          <a:xfrm>
            <a:off x="290846" y="2228653"/>
            <a:ext cx="3657600" cy="4562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Estrategia de Salud Digital del SNS</a:t>
            </a:r>
            <a:endParaRPr lang="es-ES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F1CE57B-6B9E-402E-B49D-88166DFA3B6F}"/>
              </a:ext>
            </a:extLst>
          </p:cNvPr>
          <p:cNvSpPr txBox="1"/>
          <p:nvPr/>
        </p:nvSpPr>
        <p:spPr>
          <a:xfrm>
            <a:off x="290846" y="2882130"/>
            <a:ext cx="3657600" cy="8717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Estrategia Nacional de Inteligencia Artificial </a:t>
            </a:r>
            <a:endParaRPr lang="es-ES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F22693F-8309-44BC-8970-8A12283BC999}"/>
              </a:ext>
            </a:extLst>
          </p:cNvPr>
          <p:cNvSpPr txBox="1"/>
          <p:nvPr/>
        </p:nvSpPr>
        <p:spPr>
          <a:xfrm>
            <a:off x="290846" y="3876749"/>
            <a:ext cx="3657600" cy="12872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Desarrollo y actualización de la cartera común de servicios del SNS (medicamentos terapias avanzadas)</a:t>
            </a:r>
            <a:endParaRPr lang="es-ES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9968C7B-230E-4E9F-BA7E-8A1A2805B02E}"/>
              </a:ext>
            </a:extLst>
          </p:cNvPr>
          <p:cNvSpPr txBox="1"/>
          <p:nvPr/>
        </p:nvSpPr>
        <p:spPr>
          <a:xfrm>
            <a:off x="326053" y="5309351"/>
            <a:ext cx="6409044" cy="8717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s-ES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Plan para la reorganización de la atención a la alta complejidad en el SNS</a:t>
            </a:r>
            <a:endParaRPr lang="es-ES" sz="1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E2CF98-FAF5-425B-ADE5-F768220737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4002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1198396" y="1201982"/>
          <a:ext cx="7739127" cy="4920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lecha arriba y abajo 2"/>
          <p:cNvSpPr/>
          <p:nvPr/>
        </p:nvSpPr>
        <p:spPr>
          <a:xfrm>
            <a:off x="7227907" y="2710294"/>
            <a:ext cx="426894" cy="1426556"/>
          </a:xfrm>
          <a:prstGeom prst="upDown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80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5410" y="747252"/>
            <a:ext cx="2815810" cy="552820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15" y="2844485"/>
            <a:ext cx="584515" cy="5845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894" y="2317360"/>
            <a:ext cx="568349" cy="56834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696" y="2782041"/>
            <a:ext cx="613673" cy="61367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813" y="5397703"/>
            <a:ext cx="633820" cy="63382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28741" y="3383768"/>
            <a:ext cx="465968" cy="46596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15" y="5002444"/>
            <a:ext cx="703854" cy="703854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B7AAFF26-CBEE-49A6-85B3-2EC5222D02B7}"/>
              </a:ext>
            </a:extLst>
          </p:cNvPr>
          <p:cNvSpPr/>
          <p:nvPr/>
        </p:nvSpPr>
        <p:spPr>
          <a:xfrm>
            <a:off x="1506845" y="274553"/>
            <a:ext cx="19457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endParaRPr lang="es-ES" sz="1200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F9C39ED-526D-46AE-9FF0-46D67C2EE9D0}"/>
              </a:ext>
            </a:extLst>
          </p:cNvPr>
          <p:cNvSpPr/>
          <p:nvPr/>
        </p:nvSpPr>
        <p:spPr>
          <a:xfrm>
            <a:off x="8166773" y="244555"/>
            <a:ext cx="25183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 Gobernanza 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A2193DE7-B440-4B22-895B-8C29214F7BEE}"/>
              </a:ext>
            </a:extLst>
          </p:cNvPr>
          <p:cNvSpPr txBox="1">
            <a:spLocks/>
          </p:cNvSpPr>
          <p:nvPr/>
        </p:nvSpPr>
        <p:spPr>
          <a:xfrm>
            <a:off x="946355" y="582540"/>
            <a:ext cx="10515600" cy="52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b="1" kern="0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Los actores del PERTE</a:t>
            </a:r>
          </a:p>
          <a:p>
            <a:pPr marL="0" indent="0" algn="ctr"/>
            <a:endParaRPr lang="es-ES" b="1" kern="0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BF98C5-CE98-4C52-B564-9220CA0818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605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330414" y="1637475"/>
            <a:ext cx="6007607" cy="4255174"/>
            <a:chOff x="1201921" y="2416164"/>
            <a:chExt cx="12479951" cy="8958514"/>
          </a:xfrm>
        </p:grpSpPr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1921" y="2416164"/>
              <a:ext cx="12479951" cy="8958514"/>
            </a:xfrm>
            <a:prstGeom prst="rect">
              <a:avLst/>
            </a:prstGeom>
          </p:spPr>
        </p:pic>
        <p:grpSp>
          <p:nvGrpSpPr>
            <p:cNvPr id="7" name="Grupo 6"/>
            <p:cNvGrpSpPr/>
            <p:nvPr/>
          </p:nvGrpSpPr>
          <p:grpSpPr>
            <a:xfrm>
              <a:off x="3657422" y="5312381"/>
              <a:ext cx="6158438" cy="2679362"/>
              <a:chOff x="-116100" y="3813106"/>
              <a:chExt cx="6158438" cy="2679362"/>
            </a:xfrm>
          </p:grpSpPr>
          <p:sp>
            <p:nvSpPr>
              <p:cNvPr id="8" name="Rectángulo redondeado 7"/>
              <p:cNvSpPr/>
              <p:nvPr/>
            </p:nvSpPr>
            <p:spPr>
              <a:xfrm>
                <a:off x="-87358" y="3813106"/>
                <a:ext cx="6129696" cy="2679362"/>
              </a:xfrm>
              <a:prstGeom prst="round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CuadroTexto 8"/>
              <p:cNvSpPr txBox="1"/>
              <p:nvPr/>
            </p:nvSpPr>
            <p:spPr>
              <a:xfrm>
                <a:off x="-116100" y="3943903"/>
                <a:ext cx="5868105" cy="24177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0965" tIns="100965" rIns="100965" bIns="100965" numCol="1" spcCol="1270" anchor="ctr" anchorCtr="0">
                <a:noAutofit/>
              </a:bodyPr>
              <a:lstStyle/>
              <a:p>
                <a:pPr algn="ctr" defTabSz="117792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2400" b="1" dirty="0">
                    <a:solidFill>
                      <a:schemeClr val="tx1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Alianza Salud de Vanguardia</a:t>
                </a:r>
              </a:p>
            </p:txBody>
          </p:sp>
        </p:grpSp>
      </p:grpSp>
      <p:sp>
        <p:nvSpPr>
          <p:cNvPr id="10" name="Rectángulo 9"/>
          <p:cNvSpPr/>
          <p:nvPr/>
        </p:nvSpPr>
        <p:spPr>
          <a:xfrm>
            <a:off x="484498" y="1329698"/>
            <a:ext cx="113770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/>
            <a:r>
              <a:rPr lang="es-ES" sz="14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Foro de discusión que facilite el intercambio de ideas, especialmente, en el marco de la </a:t>
            </a:r>
            <a:r>
              <a:rPr lang="es-ES" sz="1400" dirty="0" err="1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coprogramación</a:t>
            </a:r>
            <a:r>
              <a:rPr lang="es-ES" sz="14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y cofinanciación de proyectos en el futuro. </a:t>
            </a:r>
            <a:endParaRPr lang="es-ES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97" y="3581430"/>
            <a:ext cx="882641" cy="882641"/>
          </a:xfrm>
          <a:prstGeom prst="rect">
            <a:avLst/>
          </a:prstGeom>
        </p:spPr>
      </p:pic>
      <p:sp>
        <p:nvSpPr>
          <p:cNvPr id="18" name="Rectángulo redondeado 17"/>
          <p:cNvSpPr/>
          <p:nvPr/>
        </p:nvSpPr>
        <p:spPr>
          <a:xfrm>
            <a:off x="6644931" y="2107561"/>
            <a:ext cx="5311095" cy="294773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ES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 presidencia: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Ministerio </a:t>
            </a:r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 Ciencia e Innovación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Ministerio</a:t>
            </a:r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de Sanidad</a:t>
            </a:r>
          </a:p>
          <a:p>
            <a:pPr algn="l"/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Vicepresidencia: Project Manager/</a:t>
            </a:r>
            <a:r>
              <a:rPr lang="es-ES" sz="2000" i="1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Champion</a:t>
            </a:r>
            <a:endParaRPr lang="es-ES" sz="20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Grupo de Trabajo GT</a:t>
            </a:r>
          </a:p>
          <a:p>
            <a:pPr algn="l"/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Representantes de CCAA</a:t>
            </a:r>
          </a:p>
          <a:p>
            <a:pPr algn="l"/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Patronal y asociaciones empresariales (</a:t>
            </a:r>
            <a:r>
              <a:rPr lang="es-ES" sz="2000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FarmaIndustria</a:t>
            </a:r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s-ES" sz="2000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Asebio</a:t>
            </a:r>
            <a:r>
              <a:rPr lang="es-ES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y FENIN, entre otras)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0E454ED-DE46-4155-9D30-640505CF0839}"/>
              </a:ext>
            </a:extLst>
          </p:cNvPr>
          <p:cNvSpPr/>
          <p:nvPr/>
        </p:nvSpPr>
        <p:spPr>
          <a:xfrm>
            <a:off x="1512445" y="142034"/>
            <a:ext cx="19457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PERTE Salud de Vanguardia</a:t>
            </a:r>
            <a:endParaRPr lang="es-ES" sz="12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DD0B692-44C0-492A-82C7-3D5E7F1A200C}"/>
              </a:ext>
            </a:extLst>
          </p:cNvPr>
          <p:cNvSpPr/>
          <p:nvPr/>
        </p:nvSpPr>
        <p:spPr>
          <a:xfrm>
            <a:off x="8176754" y="142034"/>
            <a:ext cx="25183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CÓMO LO HAREMOS- Gobernanza 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22F97297-FA5F-42B0-898F-CD8778333E44}"/>
              </a:ext>
            </a:extLst>
          </p:cNvPr>
          <p:cNvSpPr txBox="1">
            <a:spLocks/>
          </p:cNvSpPr>
          <p:nvPr/>
        </p:nvSpPr>
        <p:spPr>
          <a:xfrm>
            <a:off x="838200" y="580195"/>
            <a:ext cx="10515600" cy="52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4C4D4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50000"/>
              </a:lnSpc>
            </a:pPr>
            <a:r>
              <a:rPr lang="es-ES" b="1" kern="0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 Alianza Salud de Vanguardia</a:t>
            </a:r>
          </a:p>
          <a:p>
            <a:pPr marL="0" indent="0" algn="ctr"/>
            <a:endParaRPr lang="es-ES" b="1" kern="0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/>
            <a:endParaRPr lang="es-ES" kern="0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5992BC4-BA65-451E-A346-58C256DCA3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8841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2F21E89-A6BC-5F4C-8104-FB5AA2BC65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solidFill>
                  <a:schemeClr val="tx1"/>
                </a:solidFill>
              </a:rPr>
              <a:t>DEBATE Y CUESTIONES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B52752-0479-7940-BAE6-05269BEBCE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565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5468" y="315468"/>
            <a:ext cx="11561445" cy="6227445"/>
          </a:xfrm>
          <a:custGeom>
            <a:avLst/>
            <a:gdLst/>
            <a:ahLst/>
            <a:cxnLst/>
            <a:rect l="l" t="t" r="r" b="b"/>
            <a:pathLst>
              <a:path w="11561445" h="6227445">
                <a:moveTo>
                  <a:pt x="11561064" y="0"/>
                </a:moveTo>
                <a:lnTo>
                  <a:pt x="0" y="0"/>
                </a:lnTo>
                <a:lnTo>
                  <a:pt x="0" y="6227064"/>
                </a:lnTo>
                <a:lnTo>
                  <a:pt x="11561064" y="6227064"/>
                </a:lnTo>
                <a:lnTo>
                  <a:pt x="11561064" y="0"/>
                </a:lnTo>
                <a:close/>
              </a:path>
            </a:pathLst>
          </a:custGeom>
          <a:solidFill>
            <a:srgbClr val="1639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784975" y="4842509"/>
            <a:ext cx="1541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solidFill>
                  <a:srgbClr val="FFFFFF"/>
                </a:solidFill>
                <a:latin typeface="Tahoma"/>
                <a:cs typeface="Tahoma"/>
              </a:rPr>
              <a:t>#EspañaTransforma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51503" y="1450847"/>
            <a:ext cx="4754880" cy="3365500"/>
            <a:chOff x="3651503" y="1450847"/>
            <a:chExt cx="4754880" cy="3365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8523" y="4230624"/>
              <a:ext cx="1927860" cy="4511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8575" y="4011168"/>
              <a:ext cx="1801368" cy="8046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1503" y="1450847"/>
              <a:ext cx="2385060" cy="2183891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304279" y="1703654"/>
            <a:ext cx="231330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Plan de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Recuperación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5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800" b="1" spc="-6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orma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ión  y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Resiliencia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C4D4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8106</TotalTime>
  <Words>1353</Words>
  <Application>Microsoft Macintosh PowerPoint</Application>
  <PresentationFormat>Panorámica</PresentationFormat>
  <Paragraphs>229</Paragraphs>
  <Slides>16</Slides>
  <Notes>12</Notes>
  <HiddenSlides>1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Arial</vt:lpstr>
      <vt:lpstr>Arial Narrow</vt:lpstr>
      <vt:lpstr>Calibri</vt:lpstr>
      <vt:lpstr>Open Sans</vt:lpstr>
      <vt:lpstr>Segoe UI Light</vt:lpstr>
      <vt:lpstr>Tahoma</vt:lpstr>
      <vt:lpstr>Verdana</vt:lpstr>
      <vt:lpstr>Wingdings</vt:lpstr>
      <vt:lpstr>Office Theme</vt:lpstr>
      <vt:lpstr>Presentación de PowerPoint</vt:lpstr>
      <vt:lpstr>   </vt:lpstr>
      <vt:lpstr>Presentación de PowerPoint</vt:lpstr>
      <vt:lpstr>Medicina de Precisión</vt:lpstr>
      <vt:lpstr>Presentación de PowerPoint</vt:lpstr>
      <vt:lpstr>   </vt:lpstr>
      <vt:lpstr>Objetivos y líneas transversales</vt:lpstr>
      <vt:lpstr>   </vt:lpstr>
      <vt:lpstr>Presentación de PowerPoint</vt:lpstr>
      <vt:lpstr>Presentación de PowerPoint</vt:lpstr>
      <vt:lpstr>Presentación de PowerPoint</vt:lpstr>
      <vt:lpstr>Instrumentos y actuaciones</vt:lpstr>
      <vt:lpstr>Presentación de PowerPoint</vt:lpstr>
      <vt:lpstr>Presentación de PowerPoint</vt:lpstr>
      <vt:lpstr>DEBATE Y CUESTIONES</vt:lpstr>
      <vt:lpstr>Plan de  Recuperación  Transformación  y Resiliencia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PERTE Salud de Vanguardia</dc:title>
  <dc:creator>Sara Corres Armendáriz</dc:creator>
  <cp:lastModifiedBy>Beatriz Elola</cp:lastModifiedBy>
  <cp:revision>140</cp:revision>
  <dcterms:created xsi:type="dcterms:W3CDTF">2021-09-23T09:17:27Z</dcterms:created>
  <dcterms:modified xsi:type="dcterms:W3CDTF">2022-02-14T12:46:20Z</dcterms:modified>
</cp:coreProperties>
</file>