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65" r:id="rId3"/>
    <p:sldId id="270" r:id="rId4"/>
    <p:sldId id="261" r:id="rId5"/>
    <p:sldId id="267" r:id="rId6"/>
    <p:sldId id="272" r:id="rId7"/>
    <p:sldId id="269" r:id="rId8"/>
    <p:sldId id="271" r:id="rId9"/>
    <p:sldId id="262" r:id="rId10"/>
  </p:sldIdLst>
  <p:sldSz cx="9144000" cy="5143500" type="screen16x9"/>
  <p:notesSz cx="6858000" cy="9144000"/>
  <p:defaultTextStyle>
    <a:defPPr>
      <a:defRPr lang="es-ES"/>
    </a:defPPr>
    <a:lvl1pPr marL="0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1pPr>
    <a:lvl2pPr marL="408160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2pPr>
    <a:lvl3pPr marL="816319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3pPr>
    <a:lvl4pPr marL="1224479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4pPr>
    <a:lvl5pPr marL="1632638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5pPr>
    <a:lvl6pPr marL="2040798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6pPr>
    <a:lvl7pPr marL="2448958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7pPr>
    <a:lvl8pPr marL="2857117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8pPr>
    <a:lvl9pPr marL="3265277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5F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07"/>
    <p:restoredTop sz="94648"/>
  </p:normalViewPr>
  <p:slideViewPr>
    <p:cSldViewPr snapToGrid="0" snapToObjects="1">
      <p:cViewPr varScale="1">
        <p:scale>
          <a:sx n="105" d="100"/>
          <a:sy n="105" d="100"/>
        </p:scale>
        <p:origin x="1104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DB02A9-D37C-413B-8A19-1B2F05C35BD1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1E93003-3892-47A9-95BA-E71E07D2EB3A}">
      <dgm:prSet phldrT="[Texto]"/>
      <dgm:spPr/>
      <dgm:t>
        <a:bodyPr/>
        <a:lstStyle/>
        <a:p>
          <a:r>
            <a:rPr lang="es-ES" dirty="0" smtClean="0"/>
            <a:t>Incertidumbre (ayuda a la decisión)</a:t>
          </a:r>
          <a:endParaRPr lang="es-ES" dirty="0"/>
        </a:p>
      </dgm:t>
    </dgm:pt>
    <dgm:pt modelId="{8A820B66-6DEA-4DB9-B6CB-39328EEE6956}" type="parTrans" cxnId="{BD55365F-7F30-4010-BFC6-E49C0AB5E413}">
      <dgm:prSet/>
      <dgm:spPr/>
      <dgm:t>
        <a:bodyPr/>
        <a:lstStyle/>
        <a:p>
          <a:endParaRPr lang="es-ES"/>
        </a:p>
      </dgm:t>
    </dgm:pt>
    <dgm:pt modelId="{94AAA610-6B82-46D1-829A-BE88747C4A05}" type="sibTrans" cxnId="{BD55365F-7F30-4010-BFC6-E49C0AB5E413}">
      <dgm:prSet/>
      <dgm:spPr/>
      <dgm:t>
        <a:bodyPr/>
        <a:lstStyle/>
        <a:p>
          <a:endParaRPr lang="es-ES"/>
        </a:p>
      </dgm:t>
    </dgm:pt>
    <dgm:pt modelId="{ED9465CA-64CB-4EDE-B338-0D070EC8C4DD}">
      <dgm:prSet phldrT="[Texto]"/>
      <dgm:spPr/>
      <dgm:t>
        <a:bodyPr/>
        <a:lstStyle/>
        <a:p>
          <a:r>
            <a:rPr lang="es-ES" dirty="0" smtClean="0"/>
            <a:t>Proceso clínico (su racionalización)</a:t>
          </a:r>
          <a:endParaRPr lang="es-ES" dirty="0"/>
        </a:p>
      </dgm:t>
    </dgm:pt>
    <dgm:pt modelId="{DE66D8DA-0829-47D8-AD8C-AC08F8FD764B}" type="parTrans" cxnId="{72D2D86A-B7D7-4B2C-8A1A-0D95C889B83B}">
      <dgm:prSet/>
      <dgm:spPr/>
      <dgm:t>
        <a:bodyPr/>
        <a:lstStyle/>
        <a:p>
          <a:endParaRPr lang="es-ES"/>
        </a:p>
      </dgm:t>
    </dgm:pt>
    <dgm:pt modelId="{093E0B9D-C0EF-485B-8AD8-ED0A3680B75A}" type="sibTrans" cxnId="{72D2D86A-B7D7-4B2C-8A1A-0D95C889B83B}">
      <dgm:prSet/>
      <dgm:spPr/>
      <dgm:t>
        <a:bodyPr/>
        <a:lstStyle/>
        <a:p>
          <a:endParaRPr lang="es-ES"/>
        </a:p>
      </dgm:t>
    </dgm:pt>
    <dgm:pt modelId="{911AB4F2-4C32-4D51-B68B-ED8681B5B7D2}">
      <dgm:prSet phldrT="[Texto]"/>
      <dgm:spPr/>
      <dgm:t>
        <a:bodyPr/>
        <a:lstStyle/>
        <a:p>
          <a:r>
            <a:rPr lang="es-ES" dirty="0" smtClean="0"/>
            <a:t>Comunicación y colaboración (el equipo) </a:t>
          </a:r>
          <a:endParaRPr lang="es-ES" dirty="0"/>
        </a:p>
      </dgm:t>
    </dgm:pt>
    <dgm:pt modelId="{94E9DA82-0B78-468E-925D-27BD10F2DA23}" type="parTrans" cxnId="{57CCD258-FF56-431C-826F-58EECD945EC1}">
      <dgm:prSet/>
      <dgm:spPr/>
      <dgm:t>
        <a:bodyPr/>
        <a:lstStyle/>
        <a:p>
          <a:endParaRPr lang="es-ES"/>
        </a:p>
      </dgm:t>
    </dgm:pt>
    <dgm:pt modelId="{CB094663-EBC5-4F58-8BF1-5BD4FD30502C}" type="sibTrans" cxnId="{57CCD258-FF56-431C-826F-58EECD945EC1}">
      <dgm:prSet/>
      <dgm:spPr/>
      <dgm:t>
        <a:bodyPr/>
        <a:lstStyle/>
        <a:p>
          <a:endParaRPr lang="es-ES"/>
        </a:p>
      </dgm:t>
    </dgm:pt>
    <dgm:pt modelId="{926898FD-0D0C-4C49-9282-7351EC99F6B2}">
      <dgm:prSet phldrT="[Texto]"/>
      <dgm:spPr/>
      <dgm:t>
        <a:bodyPr/>
        <a:lstStyle/>
        <a:p>
          <a:r>
            <a:rPr lang="es-ES" dirty="0" smtClean="0"/>
            <a:t>Información y conocimiento (datos)</a:t>
          </a:r>
          <a:endParaRPr lang="es-ES" dirty="0"/>
        </a:p>
      </dgm:t>
    </dgm:pt>
    <dgm:pt modelId="{8031AE93-E899-49A2-B874-51BB7EC36626}" type="parTrans" cxnId="{4E33E05D-F55D-47C5-8D2C-782EE3DD292F}">
      <dgm:prSet/>
      <dgm:spPr/>
      <dgm:t>
        <a:bodyPr/>
        <a:lstStyle/>
        <a:p>
          <a:endParaRPr lang="es-ES"/>
        </a:p>
      </dgm:t>
    </dgm:pt>
    <dgm:pt modelId="{81CA97C7-1AC0-4D48-BC4F-DA011FC25FEC}" type="sibTrans" cxnId="{4E33E05D-F55D-47C5-8D2C-782EE3DD292F}">
      <dgm:prSet/>
      <dgm:spPr/>
      <dgm:t>
        <a:bodyPr/>
        <a:lstStyle/>
        <a:p>
          <a:endParaRPr lang="es-ES"/>
        </a:p>
      </dgm:t>
    </dgm:pt>
    <dgm:pt modelId="{71D50CCA-7004-42D0-9987-A48EDC9CAA4B}">
      <dgm:prSet phldrT="[Texto]"/>
      <dgm:spPr/>
      <dgm:t>
        <a:bodyPr/>
        <a:lstStyle/>
        <a:p>
          <a:r>
            <a:rPr lang="es-ES" dirty="0" smtClean="0"/>
            <a:t>Paciente (una nueva relación)</a:t>
          </a:r>
          <a:endParaRPr lang="es-ES" dirty="0"/>
        </a:p>
      </dgm:t>
    </dgm:pt>
    <dgm:pt modelId="{B3EF6FB3-763E-47F3-9EB7-A1EAC155D27B}" type="parTrans" cxnId="{54D65FF0-AD5F-4DE3-8B8F-9206C6023C1B}">
      <dgm:prSet/>
      <dgm:spPr/>
      <dgm:t>
        <a:bodyPr/>
        <a:lstStyle/>
        <a:p>
          <a:endParaRPr lang="es-ES"/>
        </a:p>
      </dgm:t>
    </dgm:pt>
    <dgm:pt modelId="{CB99002B-A3CD-43FE-931A-97A7C3A1229C}" type="sibTrans" cxnId="{54D65FF0-AD5F-4DE3-8B8F-9206C6023C1B}">
      <dgm:prSet/>
      <dgm:spPr/>
      <dgm:t>
        <a:bodyPr/>
        <a:lstStyle/>
        <a:p>
          <a:endParaRPr lang="es-ES"/>
        </a:p>
      </dgm:t>
    </dgm:pt>
    <dgm:pt modelId="{7300565A-FAE2-4ACD-83E8-6A9ED0F0BD24}" type="pres">
      <dgm:prSet presAssocID="{ACDB02A9-D37C-413B-8A19-1B2F05C35BD1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0187262-0680-43CC-B719-A67AC027EC64}" type="pres">
      <dgm:prSet presAssocID="{926898FD-0D0C-4C49-9282-7351EC99F6B2}" presName="comp" presStyleCnt="0"/>
      <dgm:spPr/>
    </dgm:pt>
    <dgm:pt modelId="{71E75370-CF99-420A-BE81-ACF0B1ADBE9C}" type="pres">
      <dgm:prSet presAssocID="{926898FD-0D0C-4C49-9282-7351EC99F6B2}" presName="box" presStyleLbl="node1" presStyleIdx="0" presStyleCnt="5"/>
      <dgm:spPr/>
      <dgm:t>
        <a:bodyPr/>
        <a:lstStyle/>
        <a:p>
          <a:endParaRPr lang="es-ES"/>
        </a:p>
      </dgm:t>
    </dgm:pt>
    <dgm:pt modelId="{97DCFC30-35D8-4CEB-9FA2-467337919F44}" type="pres">
      <dgm:prSet presAssocID="{926898FD-0D0C-4C49-9282-7351EC99F6B2}" presName="img" presStyleLbl="fgImgPlace1" presStyleIdx="0" presStyleCnt="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A1427754-5DD4-40DE-93C2-CEEE8B93ACC0}" type="pres">
      <dgm:prSet presAssocID="{926898FD-0D0C-4C49-9282-7351EC99F6B2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9567667-FCF3-45D5-BD2B-99D1110AEE1E}" type="pres">
      <dgm:prSet presAssocID="{81CA97C7-1AC0-4D48-BC4F-DA011FC25FEC}" presName="spacer" presStyleCnt="0"/>
      <dgm:spPr/>
    </dgm:pt>
    <dgm:pt modelId="{F04716A4-D5A1-4A10-8DF8-07CB0418688F}" type="pres">
      <dgm:prSet presAssocID="{D1E93003-3892-47A9-95BA-E71E07D2EB3A}" presName="comp" presStyleCnt="0"/>
      <dgm:spPr/>
    </dgm:pt>
    <dgm:pt modelId="{3049CF54-78AF-4D71-9FE4-1205F2BBEAF3}" type="pres">
      <dgm:prSet presAssocID="{D1E93003-3892-47A9-95BA-E71E07D2EB3A}" presName="box" presStyleLbl="node1" presStyleIdx="1" presStyleCnt="5"/>
      <dgm:spPr/>
      <dgm:t>
        <a:bodyPr/>
        <a:lstStyle/>
        <a:p>
          <a:endParaRPr lang="es-ES"/>
        </a:p>
      </dgm:t>
    </dgm:pt>
    <dgm:pt modelId="{4640EA21-CB6E-49BD-ABDA-071429118EE7}" type="pres">
      <dgm:prSet presAssocID="{D1E93003-3892-47A9-95BA-E71E07D2EB3A}" presName="img" presStyleLbl="fgImgPlace1" presStyleIdx="1" presStyleCnt="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36190B27-F9BE-4DCF-8A21-2D06B27FE25E}" type="pres">
      <dgm:prSet presAssocID="{D1E93003-3892-47A9-95BA-E71E07D2EB3A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F86F13C-8688-447E-8678-65C376EB832F}" type="pres">
      <dgm:prSet presAssocID="{94AAA610-6B82-46D1-829A-BE88747C4A05}" presName="spacer" presStyleCnt="0"/>
      <dgm:spPr/>
    </dgm:pt>
    <dgm:pt modelId="{64E98451-A23B-4363-9619-3C66C199D8D1}" type="pres">
      <dgm:prSet presAssocID="{ED9465CA-64CB-4EDE-B338-0D070EC8C4DD}" presName="comp" presStyleCnt="0"/>
      <dgm:spPr/>
    </dgm:pt>
    <dgm:pt modelId="{1867D9A0-A7FD-49A0-876A-68A3FB69C33C}" type="pres">
      <dgm:prSet presAssocID="{ED9465CA-64CB-4EDE-B338-0D070EC8C4DD}" presName="box" presStyleLbl="node1" presStyleIdx="2" presStyleCnt="5"/>
      <dgm:spPr/>
      <dgm:t>
        <a:bodyPr/>
        <a:lstStyle/>
        <a:p>
          <a:endParaRPr lang="es-ES"/>
        </a:p>
      </dgm:t>
    </dgm:pt>
    <dgm:pt modelId="{8D50ADF1-7907-4256-8DD4-2D4D7A92421C}" type="pres">
      <dgm:prSet presAssocID="{ED9465CA-64CB-4EDE-B338-0D070EC8C4DD}" presName="img" presStyleLbl="fgImgPlace1" presStyleIdx="2" presStyleCnt="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E554AF58-ADF9-4AFA-AF48-63D16F450637}" type="pres">
      <dgm:prSet presAssocID="{ED9465CA-64CB-4EDE-B338-0D070EC8C4DD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739F2CC-628D-4DAE-AC7E-E12E73FB5CA4}" type="pres">
      <dgm:prSet presAssocID="{093E0B9D-C0EF-485B-8AD8-ED0A3680B75A}" presName="spacer" presStyleCnt="0"/>
      <dgm:spPr/>
    </dgm:pt>
    <dgm:pt modelId="{91CB1CD1-B70F-481D-8B71-043490C6503B}" type="pres">
      <dgm:prSet presAssocID="{911AB4F2-4C32-4D51-B68B-ED8681B5B7D2}" presName="comp" presStyleCnt="0"/>
      <dgm:spPr/>
    </dgm:pt>
    <dgm:pt modelId="{5CC6D637-C8DA-4B60-AEA5-44D6C9A25667}" type="pres">
      <dgm:prSet presAssocID="{911AB4F2-4C32-4D51-B68B-ED8681B5B7D2}" presName="box" presStyleLbl="node1" presStyleIdx="3" presStyleCnt="5"/>
      <dgm:spPr/>
      <dgm:t>
        <a:bodyPr/>
        <a:lstStyle/>
        <a:p>
          <a:endParaRPr lang="es-ES"/>
        </a:p>
      </dgm:t>
    </dgm:pt>
    <dgm:pt modelId="{6DC02403-34AF-4708-88C0-0EBDD9ED4025}" type="pres">
      <dgm:prSet presAssocID="{911AB4F2-4C32-4D51-B68B-ED8681B5B7D2}" presName="img" presStyleLbl="fgImgPlace1" presStyleIdx="3" presStyleCnt="5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D64422B6-96C8-46F6-AA4E-34D92BEFF76F}" type="pres">
      <dgm:prSet presAssocID="{911AB4F2-4C32-4D51-B68B-ED8681B5B7D2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04C64C9-1AAB-4206-BCCE-A12BDC389896}" type="pres">
      <dgm:prSet presAssocID="{CB094663-EBC5-4F58-8BF1-5BD4FD30502C}" presName="spacer" presStyleCnt="0"/>
      <dgm:spPr/>
    </dgm:pt>
    <dgm:pt modelId="{35E5A4BF-CDFD-4A0F-A6D8-D1C969E7F335}" type="pres">
      <dgm:prSet presAssocID="{71D50CCA-7004-42D0-9987-A48EDC9CAA4B}" presName="comp" presStyleCnt="0"/>
      <dgm:spPr/>
    </dgm:pt>
    <dgm:pt modelId="{F98A1702-4CAE-4C79-AC90-6766D5FFB94D}" type="pres">
      <dgm:prSet presAssocID="{71D50CCA-7004-42D0-9987-A48EDC9CAA4B}" presName="box" presStyleLbl="node1" presStyleIdx="4" presStyleCnt="5"/>
      <dgm:spPr/>
      <dgm:t>
        <a:bodyPr/>
        <a:lstStyle/>
        <a:p>
          <a:endParaRPr lang="es-ES"/>
        </a:p>
      </dgm:t>
    </dgm:pt>
    <dgm:pt modelId="{18803060-85E1-490C-8E00-D72D8D99B2CF}" type="pres">
      <dgm:prSet presAssocID="{71D50CCA-7004-42D0-9987-A48EDC9CAA4B}" presName="img" presStyleLbl="fgImgPlace1" presStyleIdx="4" presStyleCnt="5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3FB43FBE-B070-43BA-B835-F5E03A327EBD}" type="pres">
      <dgm:prSet presAssocID="{71D50CCA-7004-42D0-9987-A48EDC9CAA4B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5F759AB-09B9-475A-B810-2C74113B9988}" type="presOf" srcId="{ED9465CA-64CB-4EDE-B338-0D070EC8C4DD}" destId="{1867D9A0-A7FD-49A0-876A-68A3FB69C33C}" srcOrd="0" destOrd="0" presId="urn:microsoft.com/office/officeart/2005/8/layout/vList4"/>
    <dgm:cxn modelId="{2E7A6986-CC2D-4526-A7E8-1D7EB2CE1DF6}" type="presOf" srcId="{D1E93003-3892-47A9-95BA-E71E07D2EB3A}" destId="{3049CF54-78AF-4D71-9FE4-1205F2BBEAF3}" srcOrd="0" destOrd="0" presId="urn:microsoft.com/office/officeart/2005/8/layout/vList4"/>
    <dgm:cxn modelId="{57CCD258-FF56-431C-826F-58EECD945EC1}" srcId="{ACDB02A9-D37C-413B-8A19-1B2F05C35BD1}" destId="{911AB4F2-4C32-4D51-B68B-ED8681B5B7D2}" srcOrd="3" destOrd="0" parTransId="{94E9DA82-0B78-468E-925D-27BD10F2DA23}" sibTransId="{CB094663-EBC5-4F58-8BF1-5BD4FD30502C}"/>
    <dgm:cxn modelId="{B032DFF0-954C-40B5-99BA-49E67935990D}" type="presOf" srcId="{71D50CCA-7004-42D0-9987-A48EDC9CAA4B}" destId="{F98A1702-4CAE-4C79-AC90-6766D5FFB94D}" srcOrd="0" destOrd="0" presId="urn:microsoft.com/office/officeart/2005/8/layout/vList4"/>
    <dgm:cxn modelId="{A1225DBC-E22D-4395-B917-9F45A532A989}" type="presOf" srcId="{911AB4F2-4C32-4D51-B68B-ED8681B5B7D2}" destId="{D64422B6-96C8-46F6-AA4E-34D92BEFF76F}" srcOrd="1" destOrd="0" presId="urn:microsoft.com/office/officeart/2005/8/layout/vList4"/>
    <dgm:cxn modelId="{F502B0A7-DE5C-4DBD-89CF-036E95BC5800}" type="presOf" srcId="{926898FD-0D0C-4C49-9282-7351EC99F6B2}" destId="{A1427754-5DD4-40DE-93C2-CEEE8B93ACC0}" srcOrd="1" destOrd="0" presId="urn:microsoft.com/office/officeart/2005/8/layout/vList4"/>
    <dgm:cxn modelId="{CDFAD88E-2769-4963-8B6A-B7F5B7A1686E}" type="presOf" srcId="{911AB4F2-4C32-4D51-B68B-ED8681B5B7D2}" destId="{5CC6D637-C8DA-4B60-AEA5-44D6C9A25667}" srcOrd="0" destOrd="0" presId="urn:microsoft.com/office/officeart/2005/8/layout/vList4"/>
    <dgm:cxn modelId="{54D65FF0-AD5F-4DE3-8B8F-9206C6023C1B}" srcId="{ACDB02A9-D37C-413B-8A19-1B2F05C35BD1}" destId="{71D50CCA-7004-42D0-9987-A48EDC9CAA4B}" srcOrd="4" destOrd="0" parTransId="{B3EF6FB3-763E-47F3-9EB7-A1EAC155D27B}" sibTransId="{CB99002B-A3CD-43FE-931A-97A7C3A1229C}"/>
    <dgm:cxn modelId="{BD55365F-7F30-4010-BFC6-E49C0AB5E413}" srcId="{ACDB02A9-D37C-413B-8A19-1B2F05C35BD1}" destId="{D1E93003-3892-47A9-95BA-E71E07D2EB3A}" srcOrd="1" destOrd="0" parTransId="{8A820B66-6DEA-4DB9-B6CB-39328EEE6956}" sibTransId="{94AAA610-6B82-46D1-829A-BE88747C4A05}"/>
    <dgm:cxn modelId="{28F1BEC4-ECAE-4333-A42F-DEAAFEF1D869}" type="presOf" srcId="{ACDB02A9-D37C-413B-8A19-1B2F05C35BD1}" destId="{7300565A-FAE2-4ACD-83E8-6A9ED0F0BD24}" srcOrd="0" destOrd="0" presId="urn:microsoft.com/office/officeart/2005/8/layout/vList4"/>
    <dgm:cxn modelId="{72D2D86A-B7D7-4B2C-8A1A-0D95C889B83B}" srcId="{ACDB02A9-D37C-413B-8A19-1B2F05C35BD1}" destId="{ED9465CA-64CB-4EDE-B338-0D070EC8C4DD}" srcOrd="2" destOrd="0" parTransId="{DE66D8DA-0829-47D8-AD8C-AC08F8FD764B}" sibTransId="{093E0B9D-C0EF-485B-8AD8-ED0A3680B75A}"/>
    <dgm:cxn modelId="{F32C236C-D2E3-44F7-9FD3-4A9ED6DECC92}" type="presOf" srcId="{ED9465CA-64CB-4EDE-B338-0D070EC8C4DD}" destId="{E554AF58-ADF9-4AFA-AF48-63D16F450637}" srcOrd="1" destOrd="0" presId="urn:microsoft.com/office/officeart/2005/8/layout/vList4"/>
    <dgm:cxn modelId="{1849A157-B120-419D-957D-1F661380035F}" type="presOf" srcId="{D1E93003-3892-47A9-95BA-E71E07D2EB3A}" destId="{36190B27-F9BE-4DCF-8A21-2D06B27FE25E}" srcOrd="1" destOrd="0" presId="urn:microsoft.com/office/officeart/2005/8/layout/vList4"/>
    <dgm:cxn modelId="{2006EB8C-53FF-4016-AE5C-009203E1155F}" type="presOf" srcId="{71D50CCA-7004-42D0-9987-A48EDC9CAA4B}" destId="{3FB43FBE-B070-43BA-B835-F5E03A327EBD}" srcOrd="1" destOrd="0" presId="urn:microsoft.com/office/officeart/2005/8/layout/vList4"/>
    <dgm:cxn modelId="{DB6A0889-74BC-455A-BECC-8E0B01B7F425}" type="presOf" srcId="{926898FD-0D0C-4C49-9282-7351EC99F6B2}" destId="{71E75370-CF99-420A-BE81-ACF0B1ADBE9C}" srcOrd="0" destOrd="0" presId="urn:microsoft.com/office/officeart/2005/8/layout/vList4"/>
    <dgm:cxn modelId="{4E33E05D-F55D-47C5-8D2C-782EE3DD292F}" srcId="{ACDB02A9-D37C-413B-8A19-1B2F05C35BD1}" destId="{926898FD-0D0C-4C49-9282-7351EC99F6B2}" srcOrd="0" destOrd="0" parTransId="{8031AE93-E899-49A2-B874-51BB7EC36626}" sibTransId="{81CA97C7-1AC0-4D48-BC4F-DA011FC25FEC}"/>
    <dgm:cxn modelId="{41263B9C-95AF-4DD5-8C59-ED0EFAAB27E2}" type="presParOf" srcId="{7300565A-FAE2-4ACD-83E8-6A9ED0F0BD24}" destId="{D0187262-0680-43CC-B719-A67AC027EC64}" srcOrd="0" destOrd="0" presId="urn:microsoft.com/office/officeart/2005/8/layout/vList4"/>
    <dgm:cxn modelId="{304951BD-0F7D-4FED-BC0E-C0D8525014BC}" type="presParOf" srcId="{D0187262-0680-43CC-B719-A67AC027EC64}" destId="{71E75370-CF99-420A-BE81-ACF0B1ADBE9C}" srcOrd="0" destOrd="0" presId="urn:microsoft.com/office/officeart/2005/8/layout/vList4"/>
    <dgm:cxn modelId="{86415D33-AE79-4301-878B-472438E758A2}" type="presParOf" srcId="{D0187262-0680-43CC-B719-A67AC027EC64}" destId="{97DCFC30-35D8-4CEB-9FA2-467337919F44}" srcOrd="1" destOrd="0" presId="urn:microsoft.com/office/officeart/2005/8/layout/vList4"/>
    <dgm:cxn modelId="{6EFAA035-3DBC-4D8C-83FC-4569CEA127C4}" type="presParOf" srcId="{D0187262-0680-43CC-B719-A67AC027EC64}" destId="{A1427754-5DD4-40DE-93C2-CEEE8B93ACC0}" srcOrd="2" destOrd="0" presId="urn:microsoft.com/office/officeart/2005/8/layout/vList4"/>
    <dgm:cxn modelId="{C92E1DAE-02E7-4978-A32E-82F378EAA66D}" type="presParOf" srcId="{7300565A-FAE2-4ACD-83E8-6A9ED0F0BD24}" destId="{A9567667-FCF3-45D5-BD2B-99D1110AEE1E}" srcOrd="1" destOrd="0" presId="urn:microsoft.com/office/officeart/2005/8/layout/vList4"/>
    <dgm:cxn modelId="{F82F0531-2E5C-4015-9A8E-AD0031F3242A}" type="presParOf" srcId="{7300565A-FAE2-4ACD-83E8-6A9ED0F0BD24}" destId="{F04716A4-D5A1-4A10-8DF8-07CB0418688F}" srcOrd="2" destOrd="0" presId="urn:microsoft.com/office/officeart/2005/8/layout/vList4"/>
    <dgm:cxn modelId="{31B695A5-4DD0-4F3B-ADB4-A7C57D30D20A}" type="presParOf" srcId="{F04716A4-D5A1-4A10-8DF8-07CB0418688F}" destId="{3049CF54-78AF-4D71-9FE4-1205F2BBEAF3}" srcOrd="0" destOrd="0" presId="urn:microsoft.com/office/officeart/2005/8/layout/vList4"/>
    <dgm:cxn modelId="{CF708C05-27A3-46A8-8FC7-6257B732C76E}" type="presParOf" srcId="{F04716A4-D5A1-4A10-8DF8-07CB0418688F}" destId="{4640EA21-CB6E-49BD-ABDA-071429118EE7}" srcOrd="1" destOrd="0" presId="urn:microsoft.com/office/officeart/2005/8/layout/vList4"/>
    <dgm:cxn modelId="{5CD40E9A-56F8-4C9E-AFE7-DB0E6EC17A88}" type="presParOf" srcId="{F04716A4-D5A1-4A10-8DF8-07CB0418688F}" destId="{36190B27-F9BE-4DCF-8A21-2D06B27FE25E}" srcOrd="2" destOrd="0" presId="urn:microsoft.com/office/officeart/2005/8/layout/vList4"/>
    <dgm:cxn modelId="{42728F20-507C-4A42-AFAF-31EC12B4C94B}" type="presParOf" srcId="{7300565A-FAE2-4ACD-83E8-6A9ED0F0BD24}" destId="{2F86F13C-8688-447E-8678-65C376EB832F}" srcOrd="3" destOrd="0" presId="urn:microsoft.com/office/officeart/2005/8/layout/vList4"/>
    <dgm:cxn modelId="{2A9DCA54-1E68-475B-861F-51834EA7A23C}" type="presParOf" srcId="{7300565A-FAE2-4ACD-83E8-6A9ED0F0BD24}" destId="{64E98451-A23B-4363-9619-3C66C199D8D1}" srcOrd="4" destOrd="0" presId="urn:microsoft.com/office/officeart/2005/8/layout/vList4"/>
    <dgm:cxn modelId="{CE6CE63B-0474-4ECD-AD10-8F830F042854}" type="presParOf" srcId="{64E98451-A23B-4363-9619-3C66C199D8D1}" destId="{1867D9A0-A7FD-49A0-876A-68A3FB69C33C}" srcOrd="0" destOrd="0" presId="urn:microsoft.com/office/officeart/2005/8/layout/vList4"/>
    <dgm:cxn modelId="{EE99665D-E4F9-4838-AC09-22FBD7B9573B}" type="presParOf" srcId="{64E98451-A23B-4363-9619-3C66C199D8D1}" destId="{8D50ADF1-7907-4256-8DD4-2D4D7A92421C}" srcOrd="1" destOrd="0" presId="urn:microsoft.com/office/officeart/2005/8/layout/vList4"/>
    <dgm:cxn modelId="{41FF5437-5FDC-4310-B565-A01B17E75899}" type="presParOf" srcId="{64E98451-A23B-4363-9619-3C66C199D8D1}" destId="{E554AF58-ADF9-4AFA-AF48-63D16F450637}" srcOrd="2" destOrd="0" presId="urn:microsoft.com/office/officeart/2005/8/layout/vList4"/>
    <dgm:cxn modelId="{8E9136D6-89C3-4407-92E9-E1FD13FBE8D0}" type="presParOf" srcId="{7300565A-FAE2-4ACD-83E8-6A9ED0F0BD24}" destId="{7739F2CC-628D-4DAE-AC7E-E12E73FB5CA4}" srcOrd="5" destOrd="0" presId="urn:microsoft.com/office/officeart/2005/8/layout/vList4"/>
    <dgm:cxn modelId="{59823480-51E6-46CB-ADB7-A8A46AAD3F7D}" type="presParOf" srcId="{7300565A-FAE2-4ACD-83E8-6A9ED0F0BD24}" destId="{91CB1CD1-B70F-481D-8B71-043490C6503B}" srcOrd="6" destOrd="0" presId="urn:microsoft.com/office/officeart/2005/8/layout/vList4"/>
    <dgm:cxn modelId="{AC0A8EAC-D7F1-409B-96BC-FCD18750F5D5}" type="presParOf" srcId="{91CB1CD1-B70F-481D-8B71-043490C6503B}" destId="{5CC6D637-C8DA-4B60-AEA5-44D6C9A25667}" srcOrd="0" destOrd="0" presId="urn:microsoft.com/office/officeart/2005/8/layout/vList4"/>
    <dgm:cxn modelId="{4D94FEAC-6893-4685-BA97-7BC954AFD122}" type="presParOf" srcId="{91CB1CD1-B70F-481D-8B71-043490C6503B}" destId="{6DC02403-34AF-4708-88C0-0EBDD9ED4025}" srcOrd="1" destOrd="0" presId="urn:microsoft.com/office/officeart/2005/8/layout/vList4"/>
    <dgm:cxn modelId="{60A2C2A9-0554-40A8-9A04-24ACB0E3F5B8}" type="presParOf" srcId="{91CB1CD1-B70F-481D-8B71-043490C6503B}" destId="{D64422B6-96C8-46F6-AA4E-34D92BEFF76F}" srcOrd="2" destOrd="0" presId="urn:microsoft.com/office/officeart/2005/8/layout/vList4"/>
    <dgm:cxn modelId="{90D3EC00-B865-4A53-BFE2-EA0D187F6A52}" type="presParOf" srcId="{7300565A-FAE2-4ACD-83E8-6A9ED0F0BD24}" destId="{704C64C9-1AAB-4206-BCCE-A12BDC389896}" srcOrd="7" destOrd="0" presId="urn:microsoft.com/office/officeart/2005/8/layout/vList4"/>
    <dgm:cxn modelId="{89AAAF4D-0301-4B2F-82FA-61A51A8D27F8}" type="presParOf" srcId="{7300565A-FAE2-4ACD-83E8-6A9ED0F0BD24}" destId="{35E5A4BF-CDFD-4A0F-A6D8-D1C969E7F335}" srcOrd="8" destOrd="0" presId="urn:microsoft.com/office/officeart/2005/8/layout/vList4"/>
    <dgm:cxn modelId="{EB1AB983-3876-4D42-B5EC-7D1CA38A659D}" type="presParOf" srcId="{35E5A4BF-CDFD-4A0F-A6D8-D1C969E7F335}" destId="{F98A1702-4CAE-4C79-AC90-6766D5FFB94D}" srcOrd="0" destOrd="0" presId="urn:microsoft.com/office/officeart/2005/8/layout/vList4"/>
    <dgm:cxn modelId="{92010DD5-8DD8-476C-BCF5-91242E043595}" type="presParOf" srcId="{35E5A4BF-CDFD-4A0F-A6D8-D1C969E7F335}" destId="{18803060-85E1-490C-8E00-D72D8D99B2CF}" srcOrd="1" destOrd="0" presId="urn:microsoft.com/office/officeart/2005/8/layout/vList4"/>
    <dgm:cxn modelId="{930DE995-F548-434B-97FC-950075C17672}" type="presParOf" srcId="{35E5A4BF-CDFD-4A0F-A6D8-D1C969E7F335}" destId="{3FB43FBE-B070-43BA-B835-F5E03A327EB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DB02A9-D37C-413B-8A19-1B2F05C35BD1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1E93003-3892-47A9-95BA-E71E07D2EB3A}">
      <dgm:prSet phldrT="[Texto]"/>
      <dgm:spPr/>
      <dgm:t>
        <a:bodyPr/>
        <a:lstStyle/>
        <a:p>
          <a:r>
            <a:rPr lang="es-ES" dirty="0" smtClean="0"/>
            <a:t>Incertidumbre (ayuda a la decisión)</a:t>
          </a:r>
          <a:endParaRPr lang="es-ES" dirty="0"/>
        </a:p>
      </dgm:t>
    </dgm:pt>
    <dgm:pt modelId="{8A820B66-6DEA-4DB9-B6CB-39328EEE6956}" type="parTrans" cxnId="{BD55365F-7F30-4010-BFC6-E49C0AB5E413}">
      <dgm:prSet/>
      <dgm:spPr/>
      <dgm:t>
        <a:bodyPr/>
        <a:lstStyle/>
        <a:p>
          <a:endParaRPr lang="es-ES"/>
        </a:p>
      </dgm:t>
    </dgm:pt>
    <dgm:pt modelId="{94AAA610-6B82-46D1-829A-BE88747C4A05}" type="sibTrans" cxnId="{BD55365F-7F30-4010-BFC6-E49C0AB5E413}">
      <dgm:prSet/>
      <dgm:spPr/>
      <dgm:t>
        <a:bodyPr/>
        <a:lstStyle/>
        <a:p>
          <a:endParaRPr lang="es-ES"/>
        </a:p>
      </dgm:t>
    </dgm:pt>
    <dgm:pt modelId="{ED9465CA-64CB-4EDE-B338-0D070EC8C4DD}">
      <dgm:prSet phldrT="[Texto]"/>
      <dgm:spPr/>
      <dgm:t>
        <a:bodyPr/>
        <a:lstStyle/>
        <a:p>
          <a:r>
            <a:rPr lang="es-ES" dirty="0" smtClean="0"/>
            <a:t>Proceso clínico (su racionalización)</a:t>
          </a:r>
          <a:endParaRPr lang="es-ES" dirty="0"/>
        </a:p>
      </dgm:t>
    </dgm:pt>
    <dgm:pt modelId="{DE66D8DA-0829-47D8-AD8C-AC08F8FD764B}" type="parTrans" cxnId="{72D2D86A-B7D7-4B2C-8A1A-0D95C889B83B}">
      <dgm:prSet/>
      <dgm:spPr/>
      <dgm:t>
        <a:bodyPr/>
        <a:lstStyle/>
        <a:p>
          <a:endParaRPr lang="es-ES"/>
        </a:p>
      </dgm:t>
    </dgm:pt>
    <dgm:pt modelId="{093E0B9D-C0EF-485B-8AD8-ED0A3680B75A}" type="sibTrans" cxnId="{72D2D86A-B7D7-4B2C-8A1A-0D95C889B83B}">
      <dgm:prSet/>
      <dgm:spPr/>
      <dgm:t>
        <a:bodyPr/>
        <a:lstStyle/>
        <a:p>
          <a:endParaRPr lang="es-ES"/>
        </a:p>
      </dgm:t>
    </dgm:pt>
    <dgm:pt modelId="{911AB4F2-4C32-4D51-B68B-ED8681B5B7D2}">
      <dgm:prSet phldrT="[Texto]"/>
      <dgm:spPr/>
      <dgm:t>
        <a:bodyPr/>
        <a:lstStyle/>
        <a:p>
          <a:r>
            <a:rPr lang="es-ES" dirty="0" smtClean="0"/>
            <a:t>Comunicación y colaboración (el equipo) </a:t>
          </a:r>
          <a:endParaRPr lang="es-ES" dirty="0"/>
        </a:p>
      </dgm:t>
    </dgm:pt>
    <dgm:pt modelId="{94E9DA82-0B78-468E-925D-27BD10F2DA23}" type="parTrans" cxnId="{57CCD258-FF56-431C-826F-58EECD945EC1}">
      <dgm:prSet/>
      <dgm:spPr/>
      <dgm:t>
        <a:bodyPr/>
        <a:lstStyle/>
        <a:p>
          <a:endParaRPr lang="es-ES"/>
        </a:p>
      </dgm:t>
    </dgm:pt>
    <dgm:pt modelId="{CB094663-EBC5-4F58-8BF1-5BD4FD30502C}" type="sibTrans" cxnId="{57CCD258-FF56-431C-826F-58EECD945EC1}">
      <dgm:prSet/>
      <dgm:spPr/>
      <dgm:t>
        <a:bodyPr/>
        <a:lstStyle/>
        <a:p>
          <a:endParaRPr lang="es-ES"/>
        </a:p>
      </dgm:t>
    </dgm:pt>
    <dgm:pt modelId="{926898FD-0D0C-4C49-9282-7351EC99F6B2}">
      <dgm:prSet phldrT="[Texto]"/>
      <dgm:spPr/>
      <dgm:t>
        <a:bodyPr/>
        <a:lstStyle/>
        <a:p>
          <a:r>
            <a:rPr lang="es-ES" dirty="0" smtClean="0"/>
            <a:t>Información y conocimiento (datos)</a:t>
          </a:r>
          <a:endParaRPr lang="es-ES" dirty="0"/>
        </a:p>
      </dgm:t>
    </dgm:pt>
    <dgm:pt modelId="{8031AE93-E899-49A2-B874-51BB7EC36626}" type="parTrans" cxnId="{4E33E05D-F55D-47C5-8D2C-782EE3DD292F}">
      <dgm:prSet/>
      <dgm:spPr/>
      <dgm:t>
        <a:bodyPr/>
        <a:lstStyle/>
        <a:p>
          <a:endParaRPr lang="es-ES"/>
        </a:p>
      </dgm:t>
    </dgm:pt>
    <dgm:pt modelId="{81CA97C7-1AC0-4D48-BC4F-DA011FC25FEC}" type="sibTrans" cxnId="{4E33E05D-F55D-47C5-8D2C-782EE3DD292F}">
      <dgm:prSet/>
      <dgm:spPr/>
      <dgm:t>
        <a:bodyPr/>
        <a:lstStyle/>
        <a:p>
          <a:endParaRPr lang="es-ES"/>
        </a:p>
      </dgm:t>
    </dgm:pt>
    <dgm:pt modelId="{71D50CCA-7004-42D0-9987-A48EDC9CAA4B}">
      <dgm:prSet phldrT="[Texto]"/>
      <dgm:spPr/>
      <dgm:t>
        <a:bodyPr/>
        <a:lstStyle/>
        <a:p>
          <a:r>
            <a:rPr lang="es-ES" dirty="0" smtClean="0"/>
            <a:t>Paciente (una nueva relación)</a:t>
          </a:r>
          <a:endParaRPr lang="es-ES" dirty="0"/>
        </a:p>
      </dgm:t>
    </dgm:pt>
    <dgm:pt modelId="{B3EF6FB3-763E-47F3-9EB7-A1EAC155D27B}" type="parTrans" cxnId="{54D65FF0-AD5F-4DE3-8B8F-9206C6023C1B}">
      <dgm:prSet/>
      <dgm:spPr/>
      <dgm:t>
        <a:bodyPr/>
        <a:lstStyle/>
        <a:p>
          <a:endParaRPr lang="es-ES"/>
        </a:p>
      </dgm:t>
    </dgm:pt>
    <dgm:pt modelId="{CB99002B-A3CD-43FE-931A-97A7C3A1229C}" type="sibTrans" cxnId="{54D65FF0-AD5F-4DE3-8B8F-9206C6023C1B}">
      <dgm:prSet/>
      <dgm:spPr/>
      <dgm:t>
        <a:bodyPr/>
        <a:lstStyle/>
        <a:p>
          <a:endParaRPr lang="es-ES"/>
        </a:p>
      </dgm:t>
    </dgm:pt>
    <dgm:pt modelId="{7300565A-FAE2-4ACD-83E8-6A9ED0F0BD24}" type="pres">
      <dgm:prSet presAssocID="{ACDB02A9-D37C-413B-8A19-1B2F05C35BD1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0187262-0680-43CC-B719-A67AC027EC64}" type="pres">
      <dgm:prSet presAssocID="{926898FD-0D0C-4C49-9282-7351EC99F6B2}" presName="comp" presStyleCnt="0"/>
      <dgm:spPr/>
    </dgm:pt>
    <dgm:pt modelId="{71E75370-CF99-420A-BE81-ACF0B1ADBE9C}" type="pres">
      <dgm:prSet presAssocID="{926898FD-0D0C-4C49-9282-7351EC99F6B2}" presName="box" presStyleLbl="node1" presStyleIdx="0" presStyleCnt="5"/>
      <dgm:spPr/>
      <dgm:t>
        <a:bodyPr/>
        <a:lstStyle/>
        <a:p>
          <a:endParaRPr lang="es-ES"/>
        </a:p>
      </dgm:t>
    </dgm:pt>
    <dgm:pt modelId="{97DCFC30-35D8-4CEB-9FA2-467337919F44}" type="pres">
      <dgm:prSet presAssocID="{926898FD-0D0C-4C49-9282-7351EC99F6B2}" presName="img" presStyleLbl="fgImgPlace1" presStyleIdx="0" presStyleCnt="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A1427754-5DD4-40DE-93C2-CEEE8B93ACC0}" type="pres">
      <dgm:prSet presAssocID="{926898FD-0D0C-4C49-9282-7351EC99F6B2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9567667-FCF3-45D5-BD2B-99D1110AEE1E}" type="pres">
      <dgm:prSet presAssocID="{81CA97C7-1AC0-4D48-BC4F-DA011FC25FEC}" presName="spacer" presStyleCnt="0"/>
      <dgm:spPr/>
    </dgm:pt>
    <dgm:pt modelId="{F04716A4-D5A1-4A10-8DF8-07CB0418688F}" type="pres">
      <dgm:prSet presAssocID="{D1E93003-3892-47A9-95BA-E71E07D2EB3A}" presName="comp" presStyleCnt="0"/>
      <dgm:spPr/>
    </dgm:pt>
    <dgm:pt modelId="{3049CF54-78AF-4D71-9FE4-1205F2BBEAF3}" type="pres">
      <dgm:prSet presAssocID="{D1E93003-3892-47A9-95BA-E71E07D2EB3A}" presName="box" presStyleLbl="node1" presStyleIdx="1" presStyleCnt="5"/>
      <dgm:spPr/>
      <dgm:t>
        <a:bodyPr/>
        <a:lstStyle/>
        <a:p>
          <a:endParaRPr lang="es-ES"/>
        </a:p>
      </dgm:t>
    </dgm:pt>
    <dgm:pt modelId="{4640EA21-CB6E-49BD-ABDA-071429118EE7}" type="pres">
      <dgm:prSet presAssocID="{D1E93003-3892-47A9-95BA-E71E07D2EB3A}" presName="img" presStyleLbl="fgImgPlace1" presStyleIdx="1" presStyleCnt="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36190B27-F9BE-4DCF-8A21-2D06B27FE25E}" type="pres">
      <dgm:prSet presAssocID="{D1E93003-3892-47A9-95BA-E71E07D2EB3A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F86F13C-8688-447E-8678-65C376EB832F}" type="pres">
      <dgm:prSet presAssocID="{94AAA610-6B82-46D1-829A-BE88747C4A05}" presName="spacer" presStyleCnt="0"/>
      <dgm:spPr/>
    </dgm:pt>
    <dgm:pt modelId="{64E98451-A23B-4363-9619-3C66C199D8D1}" type="pres">
      <dgm:prSet presAssocID="{ED9465CA-64CB-4EDE-B338-0D070EC8C4DD}" presName="comp" presStyleCnt="0"/>
      <dgm:spPr/>
    </dgm:pt>
    <dgm:pt modelId="{1867D9A0-A7FD-49A0-876A-68A3FB69C33C}" type="pres">
      <dgm:prSet presAssocID="{ED9465CA-64CB-4EDE-B338-0D070EC8C4DD}" presName="box" presStyleLbl="node1" presStyleIdx="2" presStyleCnt="5"/>
      <dgm:spPr/>
      <dgm:t>
        <a:bodyPr/>
        <a:lstStyle/>
        <a:p>
          <a:endParaRPr lang="es-ES"/>
        </a:p>
      </dgm:t>
    </dgm:pt>
    <dgm:pt modelId="{8D50ADF1-7907-4256-8DD4-2D4D7A92421C}" type="pres">
      <dgm:prSet presAssocID="{ED9465CA-64CB-4EDE-B338-0D070EC8C4DD}" presName="img" presStyleLbl="fgImgPlace1" presStyleIdx="2" presStyleCnt="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E554AF58-ADF9-4AFA-AF48-63D16F450637}" type="pres">
      <dgm:prSet presAssocID="{ED9465CA-64CB-4EDE-B338-0D070EC8C4DD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739F2CC-628D-4DAE-AC7E-E12E73FB5CA4}" type="pres">
      <dgm:prSet presAssocID="{093E0B9D-C0EF-485B-8AD8-ED0A3680B75A}" presName="spacer" presStyleCnt="0"/>
      <dgm:spPr/>
    </dgm:pt>
    <dgm:pt modelId="{91CB1CD1-B70F-481D-8B71-043490C6503B}" type="pres">
      <dgm:prSet presAssocID="{911AB4F2-4C32-4D51-B68B-ED8681B5B7D2}" presName="comp" presStyleCnt="0"/>
      <dgm:spPr/>
    </dgm:pt>
    <dgm:pt modelId="{5CC6D637-C8DA-4B60-AEA5-44D6C9A25667}" type="pres">
      <dgm:prSet presAssocID="{911AB4F2-4C32-4D51-B68B-ED8681B5B7D2}" presName="box" presStyleLbl="node1" presStyleIdx="3" presStyleCnt="5"/>
      <dgm:spPr/>
      <dgm:t>
        <a:bodyPr/>
        <a:lstStyle/>
        <a:p>
          <a:endParaRPr lang="es-ES"/>
        </a:p>
      </dgm:t>
    </dgm:pt>
    <dgm:pt modelId="{6DC02403-34AF-4708-88C0-0EBDD9ED4025}" type="pres">
      <dgm:prSet presAssocID="{911AB4F2-4C32-4D51-B68B-ED8681B5B7D2}" presName="img" presStyleLbl="fgImgPlace1" presStyleIdx="3" presStyleCnt="5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D64422B6-96C8-46F6-AA4E-34D92BEFF76F}" type="pres">
      <dgm:prSet presAssocID="{911AB4F2-4C32-4D51-B68B-ED8681B5B7D2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04C64C9-1AAB-4206-BCCE-A12BDC389896}" type="pres">
      <dgm:prSet presAssocID="{CB094663-EBC5-4F58-8BF1-5BD4FD30502C}" presName="spacer" presStyleCnt="0"/>
      <dgm:spPr/>
    </dgm:pt>
    <dgm:pt modelId="{35E5A4BF-CDFD-4A0F-A6D8-D1C969E7F335}" type="pres">
      <dgm:prSet presAssocID="{71D50CCA-7004-42D0-9987-A48EDC9CAA4B}" presName="comp" presStyleCnt="0"/>
      <dgm:spPr/>
    </dgm:pt>
    <dgm:pt modelId="{F98A1702-4CAE-4C79-AC90-6766D5FFB94D}" type="pres">
      <dgm:prSet presAssocID="{71D50CCA-7004-42D0-9987-A48EDC9CAA4B}" presName="box" presStyleLbl="node1" presStyleIdx="4" presStyleCnt="5"/>
      <dgm:spPr/>
      <dgm:t>
        <a:bodyPr/>
        <a:lstStyle/>
        <a:p>
          <a:endParaRPr lang="es-ES"/>
        </a:p>
      </dgm:t>
    </dgm:pt>
    <dgm:pt modelId="{18803060-85E1-490C-8E00-D72D8D99B2CF}" type="pres">
      <dgm:prSet presAssocID="{71D50CCA-7004-42D0-9987-A48EDC9CAA4B}" presName="img" presStyleLbl="fgImgPlace1" presStyleIdx="4" presStyleCnt="5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3FB43FBE-B070-43BA-B835-F5E03A327EBD}" type="pres">
      <dgm:prSet presAssocID="{71D50CCA-7004-42D0-9987-A48EDC9CAA4B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5F759AB-09B9-475A-B810-2C74113B9988}" type="presOf" srcId="{ED9465CA-64CB-4EDE-B338-0D070EC8C4DD}" destId="{1867D9A0-A7FD-49A0-876A-68A3FB69C33C}" srcOrd="0" destOrd="0" presId="urn:microsoft.com/office/officeart/2005/8/layout/vList4"/>
    <dgm:cxn modelId="{2E7A6986-CC2D-4526-A7E8-1D7EB2CE1DF6}" type="presOf" srcId="{D1E93003-3892-47A9-95BA-E71E07D2EB3A}" destId="{3049CF54-78AF-4D71-9FE4-1205F2BBEAF3}" srcOrd="0" destOrd="0" presId="urn:microsoft.com/office/officeart/2005/8/layout/vList4"/>
    <dgm:cxn modelId="{57CCD258-FF56-431C-826F-58EECD945EC1}" srcId="{ACDB02A9-D37C-413B-8A19-1B2F05C35BD1}" destId="{911AB4F2-4C32-4D51-B68B-ED8681B5B7D2}" srcOrd="3" destOrd="0" parTransId="{94E9DA82-0B78-468E-925D-27BD10F2DA23}" sibTransId="{CB094663-EBC5-4F58-8BF1-5BD4FD30502C}"/>
    <dgm:cxn modelId="{B032DFF0-954C-40B5-99BA-49E67935990D}" type="presOf" srcId="{71D50CCA-7004-42D0-9987-A48EDC9CAA4B}" destId="{F98A1702-4CAE-4C79-AC90-6766D5FFB94D}" srcOrd="0" destOrd="0" presId="urn:microsoft.com/office/officeart/2005/8/layout/vList4"/>
    <dgm:cxn modelId="{A1225DBC-E22D-4395-B917-9F45A532A989}" type="presOf" srcId="{911AB4F2-4C32-4D51-B68B-ED8681B5B7D2}" destId="{D64422B6-96C8-46F6-AA4E-34D92BEFF76F}" srcOrd="1" destOrd="0" presId="urn:microsoft.com/office/officeart/2005/8/layout/vList4"/>
    <dgm:cxn modelId="{F502B0A7-DE5C-4DBD-89CF-036E95BC5800}" type="presOf" srcId="{926898FD-0D0C-4C49-9282-7351EC99F6B2}" destId="{A1427754-5DD4-40DE-93C2-CEEE8B93ACC0}" srcOrd="1" destOrd="0" presId="urn:microsoft.com/office/officeart/2005/8/layout/vList4"/>
    <dgm:cxn modelId="{CDFAD88E-2769-4963-8B6A-B7F5B7A1686E}" type="presOf" srcId="{911AB4F2-4C32-4D51-B68B-ED8681B5B7D2}" destId="{5CC6D637-C8DA-4B60-AEA5-44D6C9A25667}" srcOrd="0" destOrd="0" presId="urn:microsoft.com/office/officeart/2005/8/layout/vList4"/>
    <dgm:cxn modelId="{54D65FF0-AD5F-4DE3-8B8F-9206C6023C1B}" srcId="{ACDB02A9-D37C-413B-8A19-1B2F05C35BD1}" destId="{71D50CCA-7004-42D0-9987-A48EDC9CAA4B}" srcOrd="4" destOrd="0" parTransId="{B3EF6FB3-763E-47F3-9EB7-A1EAC155D27B}" sibTransId="{CB99002B-A3CD-43FE-931A-97A7C3A1229C}"/>
    <dgm:cxn modelId="{BD55365F-7F30-4010-BFC6-E49C0AB5E413}" srcId="{ACDB02A9-D37C-413B-8A19-1B2F05C35BD1}" destId="{D1E93003-3892-47A9-95BA-E71E07D2EB3A}" srcOrd="1" destOrd="0" parTransId="{8A820B66-6DEA-4DB9-B6CB-39328EEE6956}" sibTransId="{94AAA610-6B82-46D1-829A-BE88747C4A05}"/>
    <dgm:cxn modelId="{28F1BEC4-ECAE-4333-A42F-DEAAFEF1D869}" type="presOf" srcId="{ACDB02A9-D37C-413B-8A19-1B2F05C35BD1}" destId="{7300565A-FAE2-4ACD-83E8-6A9ED0F0BD24}" srcOrd="0" destOrd="0" presId="urn:microsoft.com/office/officeart/2005/8/layout/vList4"/>
    <dgm:cxn modelId="{72D2D86A-B7D7-4B2C-8A1A-0D95C889B83B}" srcId="{ACDB02A9-D37C-413B-8A19-1B2F05C35BD1}" destId="{ED9465CA-64CB-4EDE-B338-0D070EC8C4DD}" srcOrd="2" destOrd="0" parTransId="{DE66D8DA-0829-47D8-AD8C-AC08F8FD764B}" sibTransId="{093E0B9D-C0EF-485B-8AD8-ED0A3680B75A}"/>
    <dgm:cxn modelId="{F32C236C-D2E3-44F7-9FD3-4A9ED6DECC92}" type="presOf" srcId="{ED9465CA-64CB-4EDE-B338-0D070EC8C4DD}" destId="{E554AF58-ADF9-4AFA-AF48-63D16F450637}" srcOrd="1" destOrd="0" presId="urn:microsoft.com/office/officeart/2005/8/layout/vList4"/>
    <dgm:cxn modelId="{1849A157-B120-419D-957D-1F661380035F}" type="presOf" srcId="{D1E93003-3892-47A9-95BA-E71E07D2EB3A}" destId="{36190B27-F9BE-4DCF-8A21-2D06B27FE25E}" srcOrd="1" destOrd="0" presId="urn:microsoft.com/office/officeart/2005/8/layout/vList4"/>
    <dgm:cxn modelId="{2006EB8C-53FF-4016-AE5C-009203E1155F}" type="presOf" srcId="{71D50CCA-7004-42D0-9987-A48EDC9CAA4B}" destId="{3FB43FBE-B070-43BA-B835-F5E03A327EBD}" srcOrd="1" destOrd="0" presId="urn:microsoft.com/office/officeart/2005/8/layout/vList4"/>
    <dgm:cxn modelId="{DB6A0889-74BC-455A-BECC-8E0B01B7F425}" type="presOf" srcId="{926898FD-0D0C-4C49-9282-7351EC99F6B2}" destId="{71E75370-CF99-420A-BE81-ACF0B1ADBE9C}" srcOrd="0" destOrd="0" presId="urn:microsoft.com/office/officeart/2005/8/layout/vList4"/>
    <dgm:cxn modelId="{4E33E05D-F55D-47C5-8D2C-782EE3DD292F}" srcId="{ACDB02A9-D37C-413B-8A19-1B2F05C35BD1}" destId="{926898FD-0D0C-4C49-9282-7351EC99F6B2}" srcOrd="0" destOrd="0" parTransId="{8031AE93-E899-49A2-B874-51BB7EC36626}" sibTransId="{81CA97C7-1AC0-4D48-BC4F-DA011FC25FEC}"/>
    <dgm:cxn modelId="{41263B9C-95AF-4DD5-8C59-ED0EFAAB27E2}" type="presParOf" srcId="{7300565A-FAE2-4ACD-83E8-6A9ED0F0BD24}" destId="{D0187262-0680-43CC-B719-A67AC027EC64}" srcOrd="0" destOrd="0" presId="urn:microsoft.com/office/officeart/2005/8/layout/vList4"/>
    <dgm:cxn modelId="{304951BD-0F7D-4FED-BC0E-C0D8525014BC}" type="presParOf" srcId="{D0187262-0680-43CC-B719-A67AC027EC64}" destId="{71E75370-CF99-420A-BE81-ACF0B1ADBE9C}" srcOrd="0" destOrd="0" presId="urn:microsoft.com/office/officeart/2005/8/layout/vList4"/>
    <dgm:cxn modelId="{86415D33-AE79-4301-878B-472438E758A2}" type="presParOf" srcId="{D0187262-0680-43CC-B719-A67AC027EC64}" destId="{97DCFC30-35D8-4CEB-9FA2-467337919F44}" srcOrd="1" destOrd="0" presId="urn:microsoft.com/office/officeart/2005/8/layout/vList4"/>
    <dgm:cxn modelId="{6EFAA035-3DBC-4D8C-83FC-4569CEA127C4}" type="presParOf" srcId="{D0187262-0680-43CC-B719-A67AC027EC64}" destId="{A1427754-5DD4-40DE-93C2-CEEE8B93ACC0}" srcOrd="2" destOrd="0" presId="urn:microsoft.com/office/officeart/2005/8/layout/vList4"/>
    <dgm:cxn modelId="{C92E1DAE-02E7-4978-A32E-82F378EAA66D}" type="presParOf" srcId="{7300565A-FAE2-4ACD-83E8-6A9ED0F0BD24}" destId="{A9567667-FCF3-45D5-BD2B-99D1110AEE1E}" srcOrd="1" destOrd="0" presId="urn:microsoft.com/office/officeart/2005/8/layout/vList4"/>
    <dgm:cxn modelId="{F82F0531-2E5C-4015-9A8E-AD0031F3242A}" type="presParOf" srcId="{7300565A-FAE2-4ACD-83E8-6A9ED0F0BD24}" destId="{F04716A4-D5A1-4A10-8DF8-07CB0418688F}" srcOrd="2" destOrd="0" presId="urn:microsoft.com/office/officeart/2005/8/layout/vList4"/>
    <dgm:cxn modelId="{31B695A5-4DD0-4F3B-ADB4-A7C57D30D20A}" type="presParOf" srcId="{F04716A4-D5A1-4A10-8DF8-07CB0418688F}" destId="{3049CF54-78AF-4D71-9FE4-1205F2BBEAF3}" srcOrd="0" destOrd="0" presId="urn:microsoft.com/office/officeart/2005/8/layout/vList4"/>
    <dgm:cxn modelId="{CF708C05-27A3-46A8-8FC7-6257B732C76E}" type="presParOf" srcId="{F04716A4-D5A1-4A10-8DF8-07CB0418688F}" destId="{4640EA21-CB6E-49BD-ABDA-071429118EE7}" srcOrd="1" destOrd="0" presId="urn:microsoft.com/office/officeart/2005/8/layout/vList4"/>
    <dgm:cxn modelId="{5CD40E9A-56F8-4C9E-AFE7-DB0E6EC17A88}" type="presParOf" srcId="{F04716A4-D5A1-4A10-8DF8-07CB0418688F}" destId="{36190B27-F9BE-4DCF-8A21-2D06B27FE25E}" srcOrd="2" destOrd="0" presId="urn:microsoft.com/office/officeart/2005/8/layout/vList4"/>
    <dgm:cxn modelId="{42728F20-507C-4A42-AFAF-31EC12B4C94B}" type="presParOf" srcId="{7300565A-FAE2-4ACD-83E8-6A9ED0F0BD24}" destId="{2F86F13C-8688-447E-8678-65C376EB832F}" srcOrd="3" destOrd="0" presId="urn:microsoft.com/office/officeart/2005/8/layout/vList4"/>
    <dgm:cxn modelId="{2A9DCA54-1E68-475B-861F-51834EA7A23C}" type="presParOf" srcId="{7300565A-FAE2-4ACD-83E8-6A9ED0F0BD24}" destId="{64E98451-A23B-4363-9619-3C66C199D8D1}" srcOrd="4" destOrd="0" presId="urn:microsoft.com/office/officeart/2005/8/layout/vList4"/>
    <dgm:cxn modelId="{CE6CE63B-0474-4ECD-AD10-8F830F042854}" type="presParOf" srcId="{64E98451-A23B-4363-9619-3C66C199D8D1}" destId="{1867D9A0-A7FD-49A0-876A-68A3FB69C33C}" srcOrd="0" destOrd="0" presId="urn:microsoft.com/office/officeart/2005/8/layout/vList4"/>
    <dgm:cxn modelId="{EE99665D-E4F9-4838-AC09-22FBD7B9573B}" type="presParOf" srcId="{64E98451-A23B-4363-9619-3C66C199D8D1}" destId="{8D50ADF1-7907-4256-8DD4-2D4D7A92421C}" srcOrd="1" destOrd="0" presId="urn:microsoft.com/office/officeart/2005/8/layout/vList4"/>
    <dgm:cxn modelId="{41FF5437-5FDC-4310-B565-A01B17E75899}" type="presParOf" srcId="{64E98451-A23B-4363-9619-3C66C199D8D1}" destId="{E554AF58-ADF9-4AFA-AF48-63D16F450637}" srcOrd="2" destOrd="0" presId="urn:microsoft.com/office/officeart/2005/8/layout/vList4"/>
    <dgm:cxn modelId="{8E9136D6-89C3-4407-92E9-E1FD13FBE8D0}" type="presParOf" srcId="{7300565A-FAE2-4ACD-83E8-6A9ED0F0BD24}" destId="{7739F2CC-628D-4DAE-AC7E-E12E73FB5CA4}" srcOrd="5" destOrd="0" presId="urn:microsoft.com/office/officeart/2005/8/layout/vList4"/>
    <dgm:cxn modelId="{59823480-51E6-46CB-ADB7-A8A46AAD3F7D}" type="presParOf" srcId="{7300565A-FAE2-4ACD-83E8-6A9ED0F0BD24}" destId="{91CB1CD1-B70F-481D-8B71-043490C6503B}" srcOrd="6" destOrd="0" presId="urn:microsoft.com/office/officeart/2005/8/layout/vList4"/>
    <dgm:cxn modelId="{AC0A8EAC-D7F1-409B-96BC-FCD18750F5D5}" type="presParOf" srcId="{91CB1CD1-B70F-481D-8B71-043490C6503B}" destId="{5CC6D637-C8DA-4B60-AEA5-44D6C9A25667}" srcOrd="0" destOrd="0" presId="urn:microsoft.com/office/officeart/2005/8/layout/vList4"/>
    <dgm:cxn modelId="{4D94FEAC-6893-4685-BA97-7BC954AFD122}" type="presParOf" srcId="{91CB1CD1-B70F-481D-8B71-043490C6503B}" destId="{6DC02403-34AF-4708-88C0-0EBDD9ED4025}" srcOrd="1" destOrd="0" presId="urn:microsoft.com/office/officeart/2005/8/layout/vList4"/>
    <dgm:cxn modelId="{60A2C2A9-0554-40A8-9A04-24ACB0E3F5B8}" type="presParOf" srcId="{91CB1CD1-B70F-481D-8B71-043490C6503B}" destId="{D64422B6-96C8-46F6-AA4E-34D92BEFF76F}" srcOrd="2" destOrd="0" presId="urn:microsoft.com/office/officeart/2005/8/layout/vList4"/>
    <dgm:cxn modelId="{90D3EC00-B865-4A53-BFE2-EA0D187F6A52}" type="presParOf" srcId="{7300565A-FAE2-4ACD-83E8-6A9ED0F0BD24}" destId="{704C64C9-1AAB-4206-BCCE-A12BDC389896}" srcOrd="7" destOrd="0" presId="urn:microsoft.com/office/officeart/2005/8/layout/vList4"/>
    <dgm:cxn modelId="{89AAAF4D-0301-4B2F-82FA-61A51A8D27F8}" type="presParOf" srcId="{7300565A-FAE2-4ACD-83E8-6A9ED0F0BD24}" destId="{35E5A4BF-CDFD-4A0F-A6D8-D1C969E7F335}" srcOrd="8" destOrd="0" presId="urn:microsoft.com/office/officeart/2005/8/layout/vList4"/>
    <dgm:cxn modelId="{EB1AB983-3876-4D42-B5EC-7D1CA38A659D}" type="presParOf" srcId="{35E5A4BF-CDFD-4A0F-A6D8-D1C969E7F335}" destId="{F98A1702-4CAE-4C79-AC90-6766D5FFB94D}" srcOrd="0" destOrd="0" presId="urn:microsoft.com/office/officeart/2005/8/layout/vList4"/>
    <dgm:cxn modelId="{92010DD5-8DD8-476C-BCF5-91242E043595}" type="presParOf" srcId="{35E5A4BF-CDFD-4A0F-A6D8-D1C969E7F335}" destId="{18803060-85E1-490C-8E00-D72D8D99B2CF}" srcOrd="1" destOrd="0" presId="urn:microsoft.com/office/officeart/2005/8/layout/vList4"/>
    <dgm:cxn modelId="{930DE995-F548-434B-97FC-950075C17672}" type="presParOf" srcId="{35E5A4BF-CDFD-4A0F-A6D8-D1C969E7F335}" destId="{3FB43FBE-B070-43BA-B835-F5E03A327EB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75370-CF99-420A-BE81-ACF0B1ADBE9C}">
      <dsp:nvSpPr>
        <dsp:cNvPr id="0" name=""/>
        <dsp:cNvSpPr/>
      </dsp:nvSpPr>
      <dsp:spPr>
        <a:xfrm>
          <a:off x="0" y="0"/>
          <a:ext cx="8178800" cy="6410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900" kern="1200" dirty="0" smtClean="0"/>
            <a:t>Información y conocimiento (datos)</a:t>
          </a:r>
          <a:endParaRPr lang="es-ES" sz="2900" kern="1200" dirty="0"/>
        </a:p>
      </dsp:txBody>
      <dsp:txXfrm>
        <a:off x="1699862" y="0"/>
        <a:ext cx="6478937" cy="641029"/>
      </dsp:txXfrm>
    </dsp:sp>
    <dsp:sp modelId="{97DCFC30-35D8-4CEB-9FA2-467337919F44}">
      <dsp:nvSpPr>
        <dsp:cNvPr id="0" name=""/>
        <dsp:cNvSpPr/>
      </dsp:nvSpPr>
      <dsp:spPr>
        <a:xfrm>
          <a:off x="64102" y="64102"/>
          <a:ext cx="1635760" cy="51282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49CF54-78AF-4D71-9FE4-1205F2BBEAF3}">
      <dsp:nvSpPr>
        <dsp:cNvPr id="0" name=""/>
        <dsp:cNvSpPr/>
      </dsp:nvSpPr>
      <dsp:spPr>
        <a:xfrm>
          <a:off x="0" y="705131"/>
          <a:ext cx="8178800" cy="6410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900" kern="1200" dirty="0" smtClean="0"/>
            <a:t>Incertidumbre (ayuda a la decisión)</a:t>
          </a:r>
          <a:endParaRPr lang="es-ES" sz="2900" kern="1200" dirty="0"/>
        </a:p>
      </dsp:txBody>
      <dsp:txXfrm>
        <a:off x="1699862" y="705131"/>
        <a:ext cx="6478937" cy="641029"/>
      </dsp:txXfrm>
    </dsp:sp>
    <dsp:sp modelId="{4640EA21-CB6E-49BD-ABDA-071429118EE7}">
      <dsp:nvSpPr>
        <dsp:cNvPr id="0" name=""/>
        <dsp:cNvSpPr/>
      </dsp:nvSpPr>
      <dsp:spPr>
        <a:xfrm>
          <a:off x="64102" y="769234"/>
          <a:ext cx="1635760" cy="51282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67D9A0-A7FD-49A0-876A-68A3FB69C33C}">
      <dsp:nvSpPr>
        <dsp:cNvPr id="0" name=""/>
        <dsp:cNvSpPr/>
      </dsp:nvSpPr>
      <dsp:spPr>
        <a:xfrm>
          <a:off x="0" y="1410263"/>
          <a:ext cx="8178800" cy="6410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900" kern="1200" dirty="0" smtClean="0"/>
            <a:t>Proceso clínico (su racionalización)</a:t>
          </a:r>
          <a:endParaRPr lang="es-ES" sz="2900" kern="1200" dirty="0"/>
        </a:p>
      </dsp:txBody>
      <dsp:txXfrm>
        <a:off x="1699862" y="1410263"/>
        <a:ext cx="6478937" cy="641029"/>
      </dsp:txXfrm>
    </dsp:sp>
    <dsp:sp modelId="{8D50ADF1-7907-4256-8DD4-2D4D7A92421C}">
      <dsp:nvSpPr>
        <dsp:cNvPr id="0" name=""/>
        <dsp:cNvSpPr/>
      </dsp:nvSpPr>
      <dsp:spPr>
        <a:xfrm>
          <a:off x="64102" y="1474366"/>
          <a:ext cx="1635760" cy="51282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C6D637-C8DA-4B60-AEA5-44D6C9A25667}">
      <dsp:nvSpPr>
        <dsp:cNvPr id="0" name=""/>
        <dsp:cNvSpPr/>
      </dsp:nvSpPr>
      <dsp:spPr>
        <a:xfrm>
          <a:off x="0" y="2115395"/>
          <a:ext cx="8178800" cy="6410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900" kern="1200" dirty="0" smtClean="0"/>
            <a:t>Comunicación y colaboración (el equipo) </a:t>
          </a:r>
          <a:endParaRPr lang="es-ES" sz="2900" kern="1200" dirty="0"/>
        </a:p>
      </dsp:txBody>
      <dsp:txXfrm>
        <a:off x="1699862" y="2115395"/>
        <a:ext cx="6478937" cy="641029"/>
      </dsp:txXfrm>
    </dsp:sp>
    <dsp:sp modelId="{6DC02403-34AF-4708-88C0-0EBDD9ED4025}">
      <dsp:nvSpPr>
        <dsp:cNvPr id="0" name=""/>
        <dsp:cNvSpPr/>
      </dsp:nvSpPr>
      <dsp:spPr>
        <a:xfrm>
          <a:off x="64102" y="2179498"/>
          <a:ext cx="1635760" cy="51282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8A1702-4CAE-4C79-AC90-6766D5FFB94D}">
      <dsp:nvSpPr>
        <dsp:cNvPr id="0" name=""/>
        <dsp:cNvSpPr/>
      </dsp:nvSpPr>
      <dsp:spPr>
        <a:xfrm>
          <a:off x="0" y="2820527"/>
          <a:ext cx="8178800" cy="6410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900" kern="1200" dirty="0" smtClean="0"/>
            <a:t>Paciente (una nueva relación)</a:t>
          </a:r>
          <a:endParaRPr lang="es-ES" sz="2900" kern="1200" dirty="0"/>
        </a:p>
      </dsp:txBody>
      <dsp:txXfrm>
        <a:off x="1699862" y="2820527"/>
        <a:ext cx="6478937" cy="641029"/>
      </dsp:txXfrm>
    </dsp:sp>
    <dsp:sp modelId="{18803060-85E1-490C-8E00-D72D8D99B2CF}">
      <dsp:nvSpPr>
        <dsp:cNvPr id="0" name=""/>
        <dsp:cNvSpPr/>
      </dsp:nvSpPr>
      <dsp:spPr>
        <a:xfrm>
          <a:off x="64102" y="2884630"/>
          <a:ext cx="1635760" cy="51282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75370-CF99-420A-BE81-ACF0B1ADBE9C}">
      <dsp:nvSpPr>
        <dsp:cNvPr id="0" name=""/>
        <dsp:cNvSpPr/>
      </dsp:nvSpPr>
      <dsp:spPr>
        <a:xfrm>
          <a:off x="0" y="0"/>
          <a:ext cx="4106862" cy="6410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Información y conocimiento (datos)</a:t>
          </a:r>
          <a:endParaRPr lang="es-ES" sz="1800" kern="1200" dirty="0"/>
        </a:p>
      </dsp:txBody>
      <dsp:txXfrm>
        <a:off x="885475" y="0"/>
        <a:ext cx="3221386" cy="641029"/>
      </dsp:txXfrm>
    </dsp:sp>
    <dsp:sp modelId="{97DCFC30-35D8-4CEB-9FA2-467337919F44}">
      <dsp:nvSpPr>
        <dsp:cNvPr id="0" name=""/>
        <dsp:cNvSpPr/>
      </dsp:nvSpPr>
      <dsp:spPr>
        <a:xfrm>
          <a:off x="64102" y="64102"/>
          <a:ext cx="821372" cy="51282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49CF54-78AF-4D71-9FE4-1205F2BBEAF3}">
      <dsp:nvSpPr>
        <dsp:cNvPr id="0" name=""/>
        <dsp:cNvSpPr/>
      </dsp:nvSpPr>
      <dsp:spPr>
        <a:xfrm>
          <a:off x="0" y="705131"/>
          <a:ext cx="4106862" cy="6410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Incertidumbre (ayuda a la decisión)</a:t>
          </a:r>
          <a:endParaRPr lang="es-ES" sz="1800" kern="1200" dirty="0"/>
        </a:p>
      </dsp:txBody>
      <dsp:txXfrm>
        <a:off x="885475" y="705131"/>
        <a:ext cx="3221386" cy="641029"/>
      </dsp:txXfrm>
    </dsp:sp>
    <dsp:sp modelId="{4640EA21-CB6E-49BD-ABDA-071429118EE7}">
      <dsp:nvSpPr>
        <dsp:cNvPr id="0" name=""/>
        <dsp:cNvSpPr/>
      </dsp:nvSpPr>
      <dsp:spPr>
        <a:xfrm>
          <a:off x="64102" y="769234"/>
          <a:ext cx="821372" cy="51282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67D9A0-A7FD-49A0-876A-68A3FB69C33C}">
      <dsp:nvSpPr>
        <dsp:cNvPr id="0" name=""/>
        <dsp:cNvSpPr/>
      </dsp:nvSpPr>
      <dsp:spPr>
        <a:xfrm>
          <a:off x="0" y="1410263"/>
          <a:ext cx="4106862" cy="6410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Proceso clínico (su racionalización)</a:t>
          </a:r>
          <a:endParaRPr lang="es-ES" sz="1800" kern="1200" dirty="0"/>
        </a:p>
      </dsp:txBody>
      <dsp:txXfrm>
        <a:off x="885475" y="1410263"/>
        <a:ext cx="3221386" cy="641029"/>
      </dsp:txXfrm>
    </dsp:sp>
    <dsp:sp modelId="{8D50ADF1-7907-4256-8DD4-2D4D7A92421C}">
      <dsp:nvSpPr>
        <dsp:cNvPr id="0" name=""/>
        <dsp:cNvSpPr/>
      </dsp:nvSpPr>
      <dsp:spPr>
        <a:xfrm>
          <a:off x="64102" y="1474366"/>
          <a:ext cx="821372" cy="51282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C6D637-C8DA-4B60-AEA5-44D6C9A25667}">
      <dsp:nvSpPr>
        <dsp:cNvPr id="0" name=""/>
        <dsp:cNvSpPr/>
      </dsp:nvSpPr>
      <dsp:spPr>
        <a:xfrm>
          <a:off x="0" y="2115395"/>
          <a:ext cx="4106862" cy="6410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Comunicación y colaboración (el equipo) </a:t>
          </a:r>
          <a:endParaRPr lang="es-ES" sz="1800" kern="1200" dirty="0"/>
        </a:p>
      </dsp:txBody>
      <dsp:txXfrm>
        <a:off x="885475" y="2115395"/>
        <a:ext cx="3221386" cy="641029"/>
      </dsp:txXfrm>
    </dsp:sp>
    <dsp:sp modelId="{6DC02403-34AF-4708-88C0-0EBDD9ED4025}">
      <dsp:nvSpPr>
        <dsp:cNvPr id="0" name=""/>
        <dsp:cNvSpPr/>
      </dsp:nvSpPr>
      <dsp:spPr>
        <a:xfrm>
          <a:off x="64102" y="2179498"/>
          <a:ext cx="821372" cy="51282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8A1702-4CAE-4C79-AC90-6766D5FFB94D}">
      <dsp:nvSpPr>
        <dsp:cNvPr id="0" name=""/>
        <dsp:cNvSpPr/>
      </dsp:nvSpPr>
      <dsp:spPr>
        <a:xfrm>
          <a:off x="0" y="2820527"/>
          <a:ext cx="4106862" cy="6410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Paciente (una nueva relación)</a:t>
          </a:r>
          <a:endParaRPr lang="es-ES" sz="1800" kern="1200" dirty="0"/>
        </a:p>
      </dsp:txBody>
      <dsp:txXfrm>
        <a:off x="885475" y="2820527"/>
        <a:ext cx="3221386" cy="641029"/>
      </dsp:txXfrm>
    </dsp:sp>
    <dsp:sp modelId="{18803060-85E1-490C-8E00-D72D8D99B2CF}">
      <dsp:nvSpPr>
        <dsp:cNvPr id="0" name=""/>
        <dsp:cNvSpPr/>
      </dsp:nvSpPr>
      <dsp:spPr>
        <a:xfrm>
          <a:off x="64102" y="2884630"/>
          <a:ext cx="821372" cy="51282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753A0-CE06-224A-AC50-4223CF635814}" type="datetimeFigureOut">
              <a:rPr lang="es-ES" smtClean="0"/>
              <a:t>13/02/2022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52D775-A4C4-3949-95C3-B8FE883679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4648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1pPr>
    <a:lvl2pPr marL="408160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2pPr>
    <a:lvl3pPr marL="816319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3pPr>
    <a:lvl4pPr marL="1224479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4pPr>
    <a:lvl5pPr marL="1632638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5pPr>
    <a:lvl6pPr marL="2040798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6pPr>
    <a:lvl7pPr marL="2448958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7pPr>
    <a:lvl8pPr marL="2857117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8pPr>
    <a:lvl9pPr marL="3265277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513E9DD-D836-B844-AC82-64C306F96D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2600" y="2"/>
            <a:ext cx="9141163" cy="514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192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ponenc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2">
            <a:extLst>
              <a:ext uri="{FF2B5EF4-FFF2-40B4-BE49-F238E27FC236}">
                <a16:creationId xmlns:a16="http://schemas.microsoft.com/office/drawing/2014/main" id="{C1052513-A720-7742-BC0C-3C21D71076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64492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515C73E-9E5E-294C-976D-94C758EFC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083334" cy="5143500"/>
          </a:xfrm>
          <a:prstGeom prst="rect">
            <a:avLst/>
          </a:prstGeom>
        </p:spPr>
      </p:pic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957379AD-0CBC-0B49-9540-10F2239D4E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1881" y="1603375"/>
            <a:ext cx="6133613" cy="1042457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800"/>
            </a:lvl1pPr>
          </a:lstStyle>
          <a:p>
            <a:pPr lvl="0"/>
            <a:r>
              <a:rPr lang="es-ES_tradnl" dirty="0">
                <a:solidFill>
                  <a:schemeClr val="accent1"/>
                </a:solidFill>
              </a:rPr>
              <a:t>Titulo ponencia</a:t>
            </a: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C39C9D5D-A6EF-7E40-94EC-A3283516842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481881" y="2934073"/>
            <a:ext cx="6133613" cy="291041"/>
          </a:xfrm>
        </p:spPr>
        <p:txBody>
          <a:bodyPr>
            <a:normAutofit fontScale="92500" lnSpcReduction="20000"/>
          </a:bodyPr>
          <a:lstStyle>
            <a:lvl1pPr>
              <a:spcBef>
                <a:spcPts val="0"/>
              </a:spcBef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s-ES_tradnl" dirty="0"/>
              <a:t>Nombre ponente</a:t>
            </a:r>
          </a:p>
          <a:p>
            <a:pPr lvl="0"/>
            <a:endParaRPr lang="es-ES_tradnl" dirty="0"/>
          </a:p>
          <a:p>
            <a:pPr lvl="0"/>
            <a:endParaRPr lang="es-ES_tradnl" dirty="0"/>
          </a:p>
        </p:txBody>
      </p:sp>
      <p:sp>
        <p:nvSpPr>
          <p:cNvPr id="18" name="Marcador de contenido 2">
            <a:extLst>
              <a:ext uri="{FF2B5EF4-FFF2-40B4-BE49-F238E27FC236}">
                <a16:creationId xmlns:a16="http://schemas.microsoft.com/office/drawing/2014/main" id="{500FEF28-4931-3947-A657-318119E8924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481881" y="3217610"/>
            <a:ext cx="6133613" cy="636549"/>
          </a:xfrm>
        </p:spPr>
        <p:txBody>
          <a:bodyPr>
            <a:normAutofit fontScale="92500" lnSpcReduction="20000"/>
          </a:bodyPr>
          <a:lstStyle>
            <a:lvl1pPr>
              <a:spcBef>
                <a:spcPts val="0"/>
              </a:spcBef>
              <a:defRPr sz="13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s-ES_tradnl" dirty="0"/>
              <a:t>Cargo</a:t>
            </a:r>
          </a:p>
          <a:p>
            <a:pPr lvl="0"/>
            <a:endParaRPr lang="es-ES_tradnl" dirty="0"/>
          </a:p>
          <a:p>
            <a:pPr lvl="0"/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246922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1 c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2">
            <a:extLst>
              <a:ext uri="{FF2B5EF4-FFF2-40B4-BE49-F238E27FC236}">
                <a16:creationId xmlns:a16="http://schemas.microsoft.com/office/drawing/2014/main" id="{C1052513-A720-7742-BC0C-3C21D71076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64492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1A33E7E-1EC3-F141-954A-D6D419F921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083334" cy="5143500"/>
          </a:xfrm>
          <a:prstGeom prst="rect">
            <a:avLst/>
          </a:prstGeom>
        </p:spPr>
      </p:pic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1825952D-BE4C-D741-B4FF-68D34B4FC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7578" y="422932"/>
            <a:ext cx="6216639" cy="4123426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850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2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2">
            <a:extLst>
              <a:ext uri="{FF2B5EF4-FFF2-40B4-BE49-F238E27FC236}">
                <a16:creationId xmlns:a16="http://schemas.microsoft.com/office/drawing/2014/main" id="{C1052513-A720-7742-BC0C-3C21D71076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64492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21F0AEE-6711-4C46-9284-BDAEC39EAC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083334" cy="5143500"/>
          </a:xfrm>
          <a:prstGeom prst="rect">
            <a:avLst/>
          </a:prstGeom>
        </p:spPr>
      </p:pic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E442746A-756B-444D-BB41-51605623CE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57583" y="425884"/>
            <a:ext cx="2942553" cy="415450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0"/>
            <a:endParaRPr lang="es-ES_tradnl" dirty="0"/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0F7F1E06-9533-0040-A88C-98381115C2C6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695813" y="425884"/>
            <a:ext cx="2942553" cy="415450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0"/>
            <a:endParaRPr lang="es-ES_tradnl" dirty="0"/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</p:spTree>
    <p:extLst>
      <p:ext uri="{BB962C8B-B14F-4D97-AF65-F5344CB8AC3E}">
        <p14:creationId xmlns:p14="http://schemas.microsoft.com/office/powerpoint/2010/main" val="3992476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1 c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279DF673-1522-2B4C-AB31-9A435B24DD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0"/>
          </p:nvPr>
        </p:nvSpPr>
        <p:spPr>
          <a:xfrm>
            <a:off x="660179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464881" y="1130767"/>
            <a:ext cx="8178787" cy="346385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7368A82-D1C4-434D-9908-F386ACD90E1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4881" y="4761232"/>
            <a:ext cx="1036115" cy="181587"/>
          </a:xfrm>
          <a:prstGeom prst="rect">
            <a:avLst/>
          </a:prstGeom>
        </p:spPr>
      </p:pic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407A07AE-8D54-9E48-9B41-6A82811912D3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69739" y="652529"/>
            <a:ext cx="6532121" cy="230990"/>
          </a:xfrm>
        </p:spPr>
        <p:txBody>
          <a:bodyPr>
            <a:noAutofit/>
          </a:bodyPr>
          <a:lstStyle>
            <a:lvl1pPr>
              <a:defRPr sz="1200">
                <a:solidFill>
                  <a:schemeClr val="accent1"/>
                </a:solidFill>
              </a:defRPr>
            </a:lvl1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TITULAR</a:t>
            </a:r>
          </a:p>
        </p:txBody>
      </p:sp>
    </p:spTree>
    <p:extLst>
      <p:ext uri="{BB962C8B-B14F-4D97-AF65-F5344CB8AC3E}">
        <p14:creationId xmlns:p14="http://schemas.microsoft.com/office/powerpoint/2010/main" val="1090640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1 columna+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6F861AB-9845-7146-8A00-31A0D230AA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sp>
        <p:nvSpPr>
          <p:cNvPr id="10" name="Marcador de número de diapositiva 2">
            <a:extLst>
              <a:ext uri="{FF2B5EF4-FFF2-40B4-BE49-F238E27FC236}">
                <a16:creationId xmlns:a16="http://schemas.microsoft.com/office/drawing/2014/main" id="{8C830CCE-3545-F44A-AB50-CEF2C00CA3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60179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D2A1E425-3A9D-B64E-BA74-5BEFD7559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82" y="1130767"/>
            <a:ext cx="3503270" cy="346385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22A09F9-9283-4B47-8C72-F37D7B75D65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4881" y="4761232"/>
            <a:ext cx="1036115" cy="181587"/>
          </a:xfrm>
          <a:prstGeom prst="rect">
            <a:avLst/>
          </a:prstGeom>
        </p:spPr>
      </p:pic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3421E00F-4339-644D-B9F5-073A101A9A7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69739" y="652529"/>
            <a:ext cx="6532121" cy="230990"/>
          </a:xfrm>
        </p:spPr>
        <p:txBody>
          <a:bodyPr>
            <a:noAutofit/>
          </a:bodyPr>
          <a:lstStyle>
            <a:lvl1pPr>
              <a:defRPr sz="1200">
                <a:solidFill>
                  <a:schemeClr val="accent1"/>
                </a:solidFill>
              </a:defRPr>
            </a:lvl1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TITULAR</a:t>
            </a:r>
          </a:p>
        </p:txBody>
      </p:sp>
    </p:spTree>
    <p:extLst>
      <p:ext uri="{BB962C8B-B14F-4D97-AF65-F5344CB8AC3E}">
        <p14:creationId xmlns:p14="http://schemas.microsoft.com/office/powerpoint/2010/main" val="173606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2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5FFAD3D4-A73A-BE45-9816-3F53C7F381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4881" y="1124625"/>
            <a:ext cx="3900085" cy="346385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0"/>
            <a:endParaRPr lang="es-ES_tradnl" dirty="0"/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D71D5E4F-244F-4646-AA6F-EDEAA22351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sp>
        <p:nvSpPr>
          <p:cNvPr id="13" name="Marcador de número de diapositiva 2">
            <a:extLst>
              <a:ext uri="{FF2B5EF4-FFF2-40B4-BE49-F238E27FC236}">
                <a16:creationId xmlns:a16="http://schemas.microsoft.com/office/drawing/2014/main" id="{924713A1-697D-BC46-8D5B-41D92C21DF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60179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BF8D357-0961-B244-9F5F-7710833A7B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4881" y="4761232"/>
            <a:ext cx="1036115" cy="181587"/>
          </a:xfrm>
          <a:prstGeom prst="rect">
            <a:avLst/>
          </a:prstGeom>
        </p:spPr>
      </p:pic>
      <p:sp>
        <p:nvSpPr>
          <p:cNvPr id="15" name="Marcador de contenido 2">
            <a:extLst>
              <a:ext uri="{FF2B5EF4-FFF2-40B4-BE49-F238E27FC236}">
                <a16:creationId xmlns:a16="http://schemas.microsoft.com/office/drawing/2014/main" id="{0EEF0A7E-6C1A-124B-AE3E-F11B8DD46960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69739" y="652529"/>
            <a:ext cx="6532121" cy="230990"/>
          </a:xfrm>
        </p:spPr>
        <p:txBody>
          <a:bodyPr>
            <a:noAutofit/>
          </a:bodyPr>
          <a:lstStyle>
            <a:lvl1pPr>
              <a:defRPr sz="1200">
                <a:solidFill>
                  <a:schemeClr val="accent1"/>
                </a:solidFill>
              </a:defRPr>
            </a:lvl1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TITULAR</a:t>
            </a:r>
          </a:p>
        </p:txBody>
      </p:sp>
      <p:sp>
        <p:nvSpPr>
          <p:cNvPr id="18" name="Marcador de contenido 2">
            <a:extLst>
              <a:ext uri="{FF2B5EF4-FFF2-40B4-BE49-F238E27FC236}">
                <a16:creationId xmlns:a16="http://schemas.microsoft.com/office/drawing/2014/main" id="{B2656514-57A0-0E4E-9BD1-2027EBB750A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829847" y="1124625"/>
            <a:ext cx="3900085" cy="346385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0"/>
            <a:endParaRPr lang="es-ES_tradnl" dirty="0"/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</p:spTree>
    <p:extLst>
      <p:ext uri="{BB962C8B-B14F-4D97-AF65-F5344CB8AC3E}">
        <p14:creationId xmlns:p14="http://schemas.microsoft.com/office/powerpoint/2010/main" val="3217688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17C3572-3FFD-C24C-ABB3-A3EB86D865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88" y="2"/>
            <a:ext cx="9141163" cy="514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777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644928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6660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7" r:id="rId4"/>
    <p:sldLayoutId id="2147483653" r:id="rId5"/>
    <p:sldLayoutId id="2147483655" r:id="rId6"/>
    <p:sldLayoutId id="2147483654" r:id="rId7"/>
    <p:sldLayoutId id="2147483651" r:id="rId8"/>
  </p:sldLayoutIdLst>
  <p:txStyles>
    <p:titleStyle>
      <a:lvl1pPr algn="ctr" defTabSz="503999" rtl="0" eaLnBrk="1" latinLnBrk="0" hangingPunct="1"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503999" rtl="0" eaLnBrk="1" latinLnBrk="0" hangingPunct="1">
        <a:spcBef>
          <a:spcPct val="20000"/>
        </a:spcBef>
        <a:buFont typeface="Arial"/>
        <a:buNone/>
        <a:defRPr sz="1400" b="1" i="0" kern="1200">
          <a:solidFill>
            <a:schemeClr val="accent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03999" indent="0" algn="l" defTabSz="503999" rtl="0" eaLnBrk="1" latinLnBrk="0" hangingPunct="1">
        <a:spcBef>
          <a:spcPct val="20000"/>
        </a:spcBef>
        <a:buFont typeface="Arial"/>
        <a:buNone/>
        <a:defRPr sz="1100" b="0" i="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322993" indent="-314999" algn="l" defTabSz="503999" rtl="0" eaLnBrk="1" latinLnBrk="0" hangingPunct="1">
        <a:spcBef>
          <a:spcPct val="20000"/>
        </a:spcBef>
        <a:buFont typeface="Arial"/>
        <a:buChar char="•"/>
        <a:defRPr sz="1100" b="0" i="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826992" indent="-314999" algn="l" defTabSz="503999" rtl="0" eaLnBrk="1" latinLnBrk="0" hangingPunct="1">
        <a:spcBef>
          <a:spcPct val="20000"/>
        </a:spcBef>
        <a:buFont typeface="Arial"/>
        <a:buChar char="•"/>
        <a:defRPr sz="1100" b="0" i="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267990" indent="-251999" algn="l" defTabSz="503999" rtl="0" eaLnBrk="1" latinLnBrk="0" hangingPunct="1">
        <a:spcBef>
          <a:spcPct val="20000"/>
        </a:spcBef>
        <a:buFont typeface="Arial"/>
        <a:buChar char="•"/>
        <a:defRPr sz="1543" kern="1200">
          <a:solidFill>
            <a:schemeClr val="tx1"/>
          </a:solidFill>
          <a:latin typeface="+mn-lt"/>
          <a:ea typeface="+mn-ea"/>
          <a:cs typeface="+mn-cs"/>
        </a:defRPr>
      </a:lvl5pPr>
      <a:lvl6pPr marL="2771988" indent="-251999" algn="l" defTabSz="503999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6pPr>
      <a:lvl7pPr marL="3275986" indent="-251999" algn="l" defTabSz="503999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7pPr>
      <a:lvl8pPr marL="3779983" indent="-251999" algn="l" defTabSz="503999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8pPr>
      <a:lvl9pPr marL="4283980" indent="-251999" algn="l" defTabSz="503999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99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95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94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991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988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986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984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982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2273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>
            <a:lvl1pPr>
              <a:defRPr sz="2800"/>
            </a:lvl1pPr>
          </a:lstStyle>
          <a:p>
            <a:pPr lvl="0"/>
            <a:r>
              <a:rPr lang="es-ES" dirty="0">
                <a:solidFill>
                  <a:schemeClr val="accent1"/>
                </a:solidFill>
              </a:rPr>
              <a:t>La digitalización según sus </a:t>
            </a:r>
            <a:r>
              <a:rPr lang="es-ES" dirty="0" smtClean="0">
                <a:solidFill>
                  <a:schemeClr val="accent1"/>
                </a:solidFill>
              </a:rPr>
              <a:t>protagonistas:</a:t>
            </a:r>
          </a:p>
          <a:p>
            <a:pPr lvl="0"/>
            <a:r>
              <a:rPr lang="es-ES" dirty="0" smtClean="0">
                <a:solidFill>
                  <a:schemeClr val="accent1"/>
                </a:solidFill>
              </a:rPr>
              <a:t>Papel de los profesionales sanitarios</a:t>
            </a:r>
            <a:endParaRPr lang="es-ES_tradnl" dirty="0">
              <a:solidFill>
                <a:schemeClr val="accent1"/>
              </a:solidFill>
            </a:endParaRPr>
          </a:p>
        </p:txBody>
      </p:sp>
      <p:sp>
        <p:nvSpPr>
          <p:cNvPr id="5" name="Marcador de contenido 2"/>
          <p:cNvSpPr>
            <a:spLocks noGrp="1"/>
          </p:cNvSpPr>
          <p:nvPr>
            <p:ph idx="13"/>
          </p:nvPr>
        </p:nvSpPr>
        <p:spPr/>
        <p:txBody>
          <a:bodyPr>
            <a:normAutofit fontScale="92500" lnSpcReduction="20000"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s-ES_tradnl" dirty="0" smtClean="0"/>
              <a:t>Pablo Serrano Balazote</a:t>
            </a:r>
            <a:endParaRPr lang="es-ES_tradnl" dirty="0"/>
          </a:p>
          <a:p>
            <a:pPr lvl="0"/>
            <a:endParaRPr lang="es-ES_tradnl" dirty="0"/>
          </a:p>
          <a:p>
            <a:pPr lvl="0"/>
            <a:endParaRPr lang="es-ES_tradnl" dirty="0"/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EE01C76F-E34B-2544-A77A-A31CDFB572C3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Director de Planificación</a:t>
            </a:r>
          </a:p>
          <a:p>
            <a:r>
              <a:rPr lang="es-ES" dirty="0" smtClean="0"/>
              <a:t>Hospital Universitario 12 de Octubre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7040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6438728"/>
              </p:ext>
            </p:extLst>
          </p:nvPr>
        </p:nvGraphicFramePr>
        <p:xfrm>
          <a:off x="465138" y="1130300"/>
          <a:ext cx="8178800" cy="3463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Marcador de contenido 2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 smtClean="0"/>
              <a:t>¿Para qué digitalizamos?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866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51CA4D55-FD8D-4947-A834-6C62AEEB0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 smtClean="0"/>
              <a:t>Información y conocimiento</a:t>
            </a:r>
            <a:endParaRPr lang="es-ES" dirty="0"/>
          </a:p>
          <a:p>
            <a:pPr marL="675449" lvl="1" indent="-171450">
              <a:buFont typeface="Arial" panose="020B0604020202020204" pitchFamily="34" charset="0"/>
              <a:buChar char="•"/>
            </a:pPr>
            <a:endParaRPr lang="es-ES" dirty="0" smtClean="0"/>
          </a:p>
          <a:p>
            <a:pPr marL="675449" lvl="1" indent="-171450">
              <a:buFont typeface="Arial" panose="020B0604020202020204" pitchFamily="34" charset="0"/>
              <a:buChar char="•"/>
            </a:pPr>
            <a:r>
              <a:rPr lang="es-ES" dirty="0" smtClean="0"/>
              <a:t>Atencion </a:t>
            </a:r>
            <a:r>
              <a:rPr lang="es-ES" dirty="0"/>
              <a:t>de salud es Intensiva en uso de </a:t>
            </a:r>
            <a:r>
              <a:rPr lang="es-ES" dirty="0" smtClean="0"/>
              <a:t>información</a:t>
            </a:r>
          </a:p>
          <a:p>
            <a:pPr marL="675449" lvl="1" indent="-171450">
              <a:buFont typeface="Arial" panose="020B0604020202020204" pitchFamily="34" charset="0"/>
              <a:buChar char="•"/>
            </a:pPr>
            <a:endParaRPr lang="es-ES" dirty="0"/>
          </a:p>
          <a:p>
            <a:pPr marL="675449" lvl="1" indent="-171450">
              <a:buFont typeface="Arial" panose="020B0604020202020204" pitchFamily="34" charset="0"/>
              <a:buChar char="•"/>
            </a:pPr>
            <a:r>
              <a:rPr lang="es-ES" dirty="0"/>
              <a:t>Generar conocimiento-investigación. </a:t>
            </a:r>
            <a:endParaRPr lang="es-ES" dirty="0" smtClean="0"/>
          </a:p>
          <a:p>
            <a:pPr lvl="1"/>
            <a:r>
              <a:rPr lang="es-ES" dirty="0" smtClean="0"/>
              <a:t>Los </a:t>
            </a:r>
            <a:r>
              <a:rPr lang="es-ES" dirty="0"/>
              <a:t>datos generados en la digitalización posibilitan la evidencia </a:t>
            </a:r>
            <a:r>
              <a:rPr lang="es-ES" dirty="0" smtClean="0"/>
              <a:t>de la </a:t>
            </a:r>
            <a:r>
              <a:rPr lang="es-ES" dirty="0"/>
              <a:t>vida </a:t>
            </a:r>
            <a:r>
              <a:rPr lang="es-ES" dirty="0" smtClean="0"/>
              <a:t>real</a:t>
            </a:r>
          </a:p>
          <a:p>
            <a:pPr lvl="1"/>
            <a:endParaRPr lang="es-ES" dirty="0"/>
          </a:p>
          <a:p>
            <a:pPr marL="675449" lvl="1" indent="-171450">
              <a:buFont typeface="Arial" panose="020B0604020202020204" pitchFamily="34" charset="0"/>
              <a:buChar char="•"/>
            </a:pPr>
            <a:r>
              <a:rPr lang="es-ES" dirty="0"/>
              <a:t>Sistema sanitario que aprende </a:t>
            </a:r>
            <a:endParaRPr lang="es-ES" dirty="0" smtClean="0"/>
          </a:p>
          <a:p>
            <a:pPr lvl="1"/>
            <a:r>
              <a:rPr lang="es-ES" dirty="0" smtClean="0"/>
              <a:t>y </a:t>
            </a:r>
            <a:r>
              <a:rPr lang="es-ES" dirty="0"/>
              <a:t>profesionales que contribuyen a generar conocimiento y lo </a:t>
            </a:r>
            <a:r>
              <a:rPr lang="es-ES" dirty="0" smtClean="0"/>
              <a:t>aplican</a:t>
            </a:r>
          </a:p>
          <a:p>
            <a:pPr lvl="1"/>
            <a:endParaRPr lang="es-ES" dirty="0"/>
          </a:p>
          <a:p>
            <a:pPr marL="675449" lvl="1" indent="-171450">
              <a:buFont typeface="Arial" panose="020B0604020202020204" pitchFamily="34" charset="0"/>
              <a:buChar char="•"/>
            </a:pPr>
            <a:r>
              <a:rPr lang="es-ES" dirty="0"/>
              <a:t>Personalización de la asistencia </a:t>
            </a:r>
            <a:endParaRPr lang="es-ES" dirty="0" smtClean="0"/>
          </a:p>
          <a:p>
            <a:pPr lvl="1"/>
            <a:r>
              <a:rPr lang="es-ES" dirty="0" smtClean="0"/>
              <a:t>mi </a:t>
            </a:r>
            <a:r>
              <a:rPr lang="es-ES" dirty="0"/>
              <a:t>fenotipo – genotipo - </a:t>
            </a:r>
            <a:r>
              <a:rPr lang="es-ES" dirty="0" err="1"/>
              <a:t>expotipo</a:t>
            </a:r>
            <a:r>
              <a:rPr lang="es-ES" dirty="0"/>
              <a:t> </a:t>
            </a:r>
            <a:endParaRPr lang="es-ES" dirty="0" smtClean="0"/>
          </a:p>
          <a:p>
            <a:pPr lvl="1"/>
            <a:r>
              <a:rPr lang="es-ES" dirty="0" smtClean="0"/>
              <a:t>y </a:t>
            </a:r>
            <a:r>
              <a:rPr lang="es-ES" dirty="0"/>
              <a:t>el del grupo como </a:t>
            </a:r>
            <a:r>
              <a:rPr lang="es-ES" dirty="0" smtClean="0"/>
              <a:t>yo </a:t>
            </a:r>
          </a:p>
          <a:p>
            <a:pPr lvl="1"/>
            <a:endParaRPr lang="es-ES" dirty="0"/>
          </a:p>
          <a:p>
            <a:pPr lvl="1"/>
            <a:r>
              <a:rPr lang="es-ES" i="1" dirty="0" smtClean="0"/>
              <a:t>Cambio de la incertidumbre</a:t>
            </a:r>
            <a:endParaRPr lang="es-ES" i="1" dirty="0"/>
          </a:p>
        </p:txBody>
      </p:sp>
      <p:sp>
        <p:nvSpPr>
          <p:cNvPr id="13" name="Marcador de número de diapositiva 2">
            <a:extLst>
              <a:ext uri="{FF2B5EF4-FFF2-40B4-BE49-F238E27FC236}">
                <a16:creationId xmlns:a16="http://schemas.microsoft.com/office/drawing/2014/main" id="{F2A27700-1310-FE42-84A8-8ED7ED7E41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4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2C8B01-E9A5-8E42-B982-E278286124DB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r>
              <a:rPr lang="es-ES" dirty="0"/>
              <a:t>El papel de los profesionales sanitarios</a:t>
            </a:r>
          </a:p>
          <a:p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38BF3A0-7AA8-904C-B13F-B0417B9BCAF2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lstStyle/>
          <a:p>
            <a:r>
              <a:rPr lang="es-ES" dirty="0"/>
              <a:t>Incertidumbre</a:t>
            </a:r>
          </a:p>
          <a:p>
            <a:pPr marL="675449" lvl="1" indent="-171450">
              <a:buFont typeface="Arial" panose="020B0604020202020204" pitchFamily="34" charset="0"/>
              <a:buChar char="•"/>
            </a:pPr>
            <a:endParaRPr lang="es-ES" dirty="0" smtClean="0"/>
          </a:p>
          <a:p>
            <a:pPr marL="675449" lvl="1" indent="-171450">
              <a:buFont typeface="Arial" panose="020B0604020202020204" pitchFamily="34" charset="0"/>
              <a:buChar char="•"/>
            </a:pPr>
            <a:r>
              <a:rPr lang="es-ES" dirty="0" smtClean="0"/>
              <a:t>Soporte </a:t>
            </a:r>
            <a:r>
              <a:rPr lang="es-ES" dirty="0"/>
              <a:t>a las decisiones clínicas</a:t>
            </a:r>
          </a:p>
          <a:p>
            <a:pPr marL="1494443" lvl="2" indent="-171450">
              <a:buFont typeface="Arial" panose="020B0604020202020204" pitchFamily="34" charset="0"/>
              <a:buChar char="•"/>
            </a:pPr>
            <a:r>
              <a:rPr lang="es-ES" dirty="0"/>
              <a:t>con bases de conocimiento</a:t>
            </a:r>
          </a:p>
          <a:p>
            <a:pPr marL="1494443" lvl="2" indent="-171450">
              <a:buFont typeface="Arial" panose="020B0604020202020204" pitchFamily="34" charset="0"/>
              <a:buChar char="•"/>
            </a:pPr>
            <a:r>
              <a:rPr lang="es-ES" dirty="0"/>
              <a:t>con modelos predictivos </a:t>
            </a:r>
          </a:p>
          <a:p>
            <a:pPr marL="675449" lvl="1" indent="-171450">
              <a:buFont typeface="Arial" panose="020B0604020202020204" pitchFamily="34" charset="0"/>
              <a:buChar char="•"/>
            </a:pPr>
            <a:endParaRPr lang="es-ES" dirty="0" smtClean="0"/>
          </a:p>
          <a:p>
            <a:pPr marL="675449" lvl="1" indent="-171450">
              <a:buFont typeface="Arial" panose="020B0604020202020204" pitchFamily="34" charset="0"/>
              <a:buChar char="•"/>
            </a:pPr>
            <a:r>
              <a:rPr lang="es-ES" dirty="0" smtClean="0"/>
              <a:t>Implementar </a:t>
            </a:r>
            <a:r>
              <a:rPr lang="es-ES" dirty="0"/>
              <a:t>la normalización basada en la evidencia (</a:t>
            </a:r>
            <a:r>
              <a:rPr lang="es-ES" dirty="0" smtClean="0"/>
              <a:t>protocolos-trayectorias-guías clínicas)</a:t>
            </a:r>
          </a:p>
          <a:p>
            <a:pPr marL="675449" lvl="1" indent="-171450">
              <a:buFont typeface="Arial" panose="020B0604020202020204" pitchFamily="34" charset="0"/>
              <a:buChar char="•"/>
            </a:pPr>
            <a:endParaRPr lang="es-ES" dirty="0"/>
          </a:p>
          <a:p>
            <a:pPr lvl="1"/>
            <a:r>
              <a:rPr lang="es-ES" i="1" dirty="0" smtClean="0"/>
              <a:t>Cambio del proceso clínico</a:t>
            </a:r>
            <a:endParaRPr lang="es-ES" i="1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4906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número de diapositiva 2">
            <a:extLst>
              <a:ext uri="{FF2B5EF4-FFF2-40B4-BE49-F238E27FC236}">
                <a16:creationId xmlns:a16="http://schemas.microsoft.com/office/drawing/2014/main" id="{F2A27700-1310-FE42-84A8-8ED7ED7E41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5</a:t>
            </a:fld>
            <a:endParaRPr lang="es-ES" dirty="0"/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51CA4D55-FD8D-4947-A834-6C62AEEB0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Proceso clínico </a:t>
            </a:r>
          </a:p>
          <a:p>
            <a:pPr marL="675449" lvl="1" indent="-171450">
              <a:buFont typeface="Arial" panose="020B0604020202020204" pitchFamily="34" charset="0"/>
              <a:buChar char="•"/>
            </a:pPr>
            <a:endParaRPr lang="es-ES" dirty="0" smtClean="0"/>
          </a:p>
          <a:p>
            <a:pPr marL="675449" lvl="1" indent="-171450">
              <a:buFont typeface="Arial" panose="020B0604020202020204" pitchFamily="34" charset="0"/>
              <a:buChar char="•"/>
            </a:pPr>
            <a:r>
              <a:rPr lang="es-ES" dirty="0" smtClean="0"/>
              <a:t>Planes asistenciales. Objetivos de salud</a:t>
            </a:r>
            <a:endParaRPr lang="es-ES" dirty="0"/>
          </a:p>
          <a:p>
            <a:pPr marL="675449" lvl="1" indent="-171450">
              <a:buFont typeface="Arial" panose="020B0604020202020204" pitchFamily="34" charset="0"/>
              <a:buChar char="•"/>
            </a:pPr>
            <a:endParaRPr lang="es-ES" dirty="0" smtClean="0"/>
          </a:p>
          <a:p>
            <a:pPr marL="675449" lvl="1" indent="-171450">
              <a:buFont typeface="Arial" panose="020B0604020202020204" pitchFamily="34" charset="0"/>
              <a:buChar char="•"/>
            </a:pPr>
            <a:r>
              <a:rPr lang="es-ES" dirty="0" smtClean="0"/>
              <a:t>Aumentar </a:t>
            </a:r>
            <a:r>
              <a:rPr lang="es-ES" dirty="0"/>
              <a:t>la seguridad de la </a:t>
            </a:r>
            <a:r>
              <a:rPr lang="es-ES" dirty="0" smtClean="0"/>
              <a:t>asistencia</a:t>
            </a:r>
          </a:p>
          <a:p>
            <a:pPr marL="675449" lvl="1" indent="-171450">
              <a:buFont typeface="Arial" panose="020B0604020202020204" pitchFamily="34" charset="0"/>
              <a:buChar char="•"/>
            </a:pPr>
            <a:endParaRPr lang="es-ES" dirty="0" smtClean="0"/>
          </a:p>
          <a:p>
            <a:pPr marL="675449" lvl="1" indent="-171450">
              <a:buFont typeface="Arial" panose="020B0604020202020204" pitchFamily="34" charset="0"/>
              <a:buChar char="•"/>
            </a:pPr>
            <a:r>
              <a:rPr lang="es-ES" dirty="0"/>
              <a:t>Racionalizar los flujos de trabajo</a:t>
            </a:r>
          </a:p>
          <a:p>
            <a:pPr lvl="1"/>
            <a:r>
              <a:rPr lang="es-ES" dirty="0"/>
              <a:t>eliminar tareas innecesarias y de poco valor</a:t>
            </a:r>
          </a:p>
          <a:p>
            <a:pPr lvl="1"/>
            <a:endParaRPr lang="es-ES" dirty="0"/>
          </a:p>
          <a:p>
            <a:r>
              <a:rPr lang="es-ES" sz="1200" b="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Cambio </a:t>
            </a:r>
            <a:r>
              <a:rPr lang="es-ES" sz="1200" b="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 la colaboración en los equipos</a:t>
            </a:r>
          </a:p>
          <a:p>
            <a:r>
              <a:rPr lang="es-ES" sz="1200" b="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Cambio en la relación con el paciente</a:t>
            </a:r>
            <a:endParaRPr lang="es-ES" sz="1200" b="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El papel de los profesionales sanitarios</a:t>
            </a:r>
          </a:p>
          <a:p>
            <a:endParaRPr lang="es-ES" dirty="0"/>
          </a:p>
        </p:txBody>
      </p:sp>
      <p:graphicFrame>
        <p:nvGraphicFramePr>
          <p:cNvPr id="8" name="Marcador de conteni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5417300"/>
              </p:ext>
            </p:extLst>
          </p:nvPr>
        </p:nvGraphicFramePr>
        <p:xfrm>
          <a:off x="4628536" y="1130767"/>
          <a:ext cx="4106862" cy="3463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34724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contenido 3">
            <a:extLst>
              <a:ext uri="{FF2B5EF4-FFF2-40B4-BE49-F238E27FC236}">
                <a16:creationId xmlns:a16="http://schemas.microsoft.com/office/drawing/2014/main" id="{538BF3A0-7AA8-904C-B13F-B0417B9BC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Comunicación </a:t>
            </a:r>
            <a:r>
              <a:rPr lang="es-ES" dirty="0"/>
              <a:t>y </a:t>
            </a:r>
            <a:r>
              <a:rPr lang="es-ES" dirty="0" smtClean="0"/>
              <a:t>colaboración entre </a:t>
            </a:r>
            <a:r>
              <a:rPr lang="es-ES" dirty="0"/>
              <a:t>los profesionales</a:t>
            </a:r>
          </a:p>
          <a:p>
            <a:endParaRPr lang="es-ES" dirty="0"/>
          </a:p>
          <a:p>
            <a:pPr lvl="1"/>
            <a:endParaRPr lang="es-ES" dirty="0" smtClean="0"/>
          </a:p>
          <a:p>
            <a:pPr lvl="1"/>
            <a:r>
              <a:rPr lang="es-ES" dirty="0" smtClean="0"/>
              <a:t>Con </a:t>
            </a:r>
            <a:r>
              <a:rPr lang="es-ES" dirty="0"/>
              <a:t>otros profesionales en los </a:t>
            </a:r>
            <a:r>
              <a:rPr lang="es-ES" b="1" dirty="0"/>
              <a:t>equipos</a:t>
            </a:r>
            <a:r>
              <a:rPr lang="es-ES" dirty="0"/>
              <a:t> que realizan la </a:t>
            </a:r>
            <a:r>
              <a:rPr lang="es-ES" dirty="0" smtClean="0"/>
              <a:t>asistencia</a:t>
            </a:r>
            <a:r>
              <a:rPr lang="es-ES" dirty="0"/>
              <a:t> </a:t>
            </a:r>
            <a:r>
              <a:rPr lang="es-ES" dirty="0" smtClean="0"/>
              <a:t>sobre:</a:t>
            </a:r>
            <a:endParaRPr lang="es-ES" dirty="0"/>
          </a:p>
          <a:p>
            <a:pPr lvl="1"/>
            <a:endParaRPr lang="es-ES" dirty="0" smtClean="0"/>
          </a:p>
          <a:p>
            <a:pPr marL="675449" lvl="1" indent="-171450">
              <a:buFont typeface="Arial" panose="020B0604020202020204" pitchFamily="34" charset="0"/>
              <a:buChar char="•"/>
            </a:pPr>
            <a:r>
              <a:rPr lang="es-ES" dirty="0" smtClean="0"/>
              <a:t>el </a:t>
            </a:r>
            <a:r>
              <a:rPr lang="es-ES" dirty="0"/>
              <a:t>paciente (continuidad), </a:t>
            </a:r>
            <a:endParaRPr lang="es-ES" dirty="0" smtClean="0"/>
          </a:p>
          <a:p>
            <a:pPr marL="675449" lvl="1" indent="-171450">
              <a:buFont typeface="Arial" panose="020B0604020202020204" pitchFamily="34" charset="0"/>
              <a:buChar char="•"/>
            </a:pPr>
            <a:r>
              <a:rPr lang="es-ES" dirty="0" smtClean="0"/>
              <a:t>grupos </a:t>
            </a:r>
            <a:r>
              <a:rPr lang="es-ES" dirty="0"/>
              <a:t>de pacientes (</a:t>
            </a:r>
            <a:r>
              <a:rPr lang="es-ES" dirty="0" smtClean="0"/>
              <a:t>poblacional) </a:t>
            </a:r>
          </a:p>
          <a:p>
            <a:pPr marL="675449" lvl="1" indent="-171450">
              <a:buFont typeface="Arial" panose="020B0604020202020204" pitchFamily="34" charset="0"/>
              <a:buChar char="•"/>
            </a:pPr>
            <a:r>
              <a:rPr lang="es-ES" dirty="0" smtClean="0"/>
              <a:t>la </a:t>
            </a:r>
            <a:r>
              <a:rPr lang="es-ES" dirty="0"/>
              <a:t>organización </a:t>
            </a:r>
            <a:r>
              <a:rPr lang="es-ES" dirty="0" smtClean="0"/>
              <a:t>(gestión clínica)</a:t>
            </a:r>
            <a:endParaRPr lang="es-ES" dirty="0"/>
          </a:p>
          <a:p>
            <a:endParaRPr lang="es-ES" dirty="0"/>
          </a:p>
        </p:txBody>
      </p:sp>
      <p:sp>
        <p:nvSpPr>
          <p:cNvPr id="6" name="Marcador de contenido 1">
            <a:extLst>
              <a:ext uri="{FF2B5EF4-FFF2-40B4-BE49-F238E27FC236}">
                <a16:creationId xmlns:a16="http://schemas.microsoft.com/office/drawing/2014/main" id="{9B08A165-7A8D-B147-AB2C-F1046100862E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Relación con el paciente</a:t>
            </a:r>
            <a:endParaRPr lang="es-ES" dirty="0"/>
          </a:p>
          <a:p>
            <a:pPr marL="675449" lvl="1" indent="-171450">
              <a:buFont typeface="Arial" panose="020B0604020202020204" pitchFamily="34" charset="0"/>
              <a:buChar char="•"/>
            </a:pPr>
            <a:endParaRPr lang="es-ES" dirty="0" smtClean="0"/>
          </a:p>
          <a:p>
            <a:pPr marL="675449" lvl="1" indent="-171450">
              <a:buFont typeface="Arial" panose="020B0604020202020204" pitchFamily="34" charset="0"/>
              <a:buChar char="•"/>
            </a:pPr>
            <a:r>
              <a:rPr lang="es-ES" dirty="0" smtClean="0"/>
              <a:t>Participación del paciente </a:t>
            </a:r>
            <a:r>
              <a:rPr lang="es-ES" dirty="0"/>
              <a:t>en el cuidado de la </a:t>
            </a:r>
            <a:r>
              <a:rPr lang="es-ES" dirty="0" smtClean="0"/>
              <a:t>salud: hábitos saludables, educación</a:t>
            </a:r>
            <a:r>
              <a:rPr lang="es-ES" dirty="0"/>
              <a:t>, </a:t>
            </a:r>
            <a:r>
              <a:rPr lang="es-ES" dirty="0" smtClean="0"/>
              <a:t>autocuidado, adherencia </a:t>
            </a:r>
            <a:endParaRPr lang="es-ES" dirty="0"/>
          </a:p>
          <a:p>
            <a:pPr marL="675449" lvl="1" indent="-171450">
              <a:buFont typeface="Arial" panose="020B0604020202020204" pitchFamily="34" charset="0"/>
              <a:buChar char="•"/>
            </a:pPr>
            <a:endParaRPr lang="es-ES" dirty="0" smtClean="0"/>
          </a:p>
          <a:p>
            <a:pPr marL="675449" lvl="1" indent="-171450">
              <a:buFont typeface="Arial" panose="020B0604020202020204" pitchFamily="34" charset="0"/>
              <a:buChar char="•"/>
            </a:pPr>
            <a:r>
              <a:rPr lang="es-ES" dirty="0" smtClean="0"/>
              <a:t>Comunicación</a:t>
            </a:r>
            <a:r>
              <a:rPr lang="es-ES" dirty="0"/>
              <a:t>: </a:t>
            </a:r>
            <a:endParaRPr lang="es-ES" dirty="0" smtClean="0"/>
          </a:p>
          <a:p>
            <a:pPr marL="1494443" lvl="2" indent="-171450">
              <a:buFont typeface="Arial" panose="020B0604020202020204" pitchFamily="34" charset="0"/>
              <a:buChar char="•"/>
            </a:pPr>
            <a:r>
              <a:rPr lang="es-ES" dirty="0" smtClean="0"/>
              <a:t>Información </a:t>
            </a:r>
            <a:r>
              <a:rPr lang="es-ES" dirty="0"/>
              <a:t>de su salud </a:t>
            </a:r>
            <a:r>
              <a:rPr lang="es-ES" dirty="0" smtClean="0"/>
              <a:t>comprensible </a:t>
            </a:r>
          </a:p>
          <a:p>
            <a:pPr marL="1494443" lvl="2" indent="-171450">
              <a:buFont typeface="Arial" panose="020B0604020202020204" pitchFamily="34" charset="0"/>
              <a:buChar char="•"/>
            </a:pPr>
            <a:r>
              <a:rPr lang="es-ES" dirty="0" smtClean="0"/>
              <a:t>Manejo </a:t>
            </a:r>
            <a:r>
              <a:rPr lang="es-ES" dirty="0"/>
              <a:t>de la incertidumbre</a:t>
            </a:r>
          </a:p>
          <a:p>
            <a:pPr marL="675449" lvl="1" indent="-171450">
              <a:buFont typeface="Arial" panose="020B0604020202020204" pitchFamily="34" charset="0"/>
              <a:buChar char="•"/>
            </a:pPr>
            <a:endParaRPr lang="es-ES" dirty="0" smtClean="0"/>
          </a:p>
          <a:p>
            <a:pPr marL="675449" lvl="1" indent="-171450">
              <a:buFont typeface="Arial" panose="020B0604020202020204" pitchFamily="34" charset="0"/>
              <a:buChar char="•"/>
            </a:pPr>
            <a:r>
              <a:rPr lang="es-ES" dirty="0" smtClean="0"/>
              <a:t>Encuentros </a:t>
            </a:r>
            <a:r>
              <a:rPr lang="es-ES" dirty="0"/>
              <a:t>de mas valor </a:t>
            </a:r>
          </a:p>
          <a:p>
            <a:pPr marL="675449" lvl="1" indent="-171450">
              <a:buFont typeface="Arial" panose="020B0604020202020204" pitchFamily="34" charset="0"/>
              <a:buChar char="•"/>
            </a:pPr>
            <a:endParaRPr lang="es-ES" dirty="0" smtClean="0"/>
          </a:p>
          <a:p>
            <a:pPr marL="675449" lvl="1" indent="-171450">
              <a:buFont typeface="Arial" panose="020B0604020202020204" pitchFamily="34" charset="0"/>
              <a:buChar char="•"/>
            </a:pPr>
            <a:r>
              <a:rPr lang="es-ES" dirty="0" smtClean="0"/>
              <a:t>Observaciones </a:t>
            </a:r>
            <a:r>
              <a:rPr lang="es-ES" dirty="0"/>
              <a:t>sistemáticas (calidad de vida, anamnesis…) por el propio </a:t>
            </a:r>
            <a:r>
              <a:rPr lang="es-ES" dirty="0" smtClean="0"/>
              <a:t>paciente </a:t>
            </a:r>
            <a:endParaRPr lang="es-ES" dirty="0"/>
          </a:p>
          <a:p>
            <a:pPr marL="675449" lvl="1" indent="-171450">
              <a:buFont typeface="Arial" panose="020B0604020202020204" pitchFamily="34" charset="0"/>
              <a:buChar char="•"/>
            </a:pPr>
            <a:endParaRPr lang="es-ES" dirty="0" smtClean="0"/>
          </a:p>
          <a:p>
            <a:pPr marL="675449" lvl="1" indent="-171450">
              <a:buFont typeface="Arial" panose="020B0604020202020204" pitchFamily="34" charset="0"/>
              <a:buChar char="•"/>
            </a:pPr>
            <a:r>
              <a:rPr lang="es-ES" dirty="0" smtClean="0"/>
              <a:t>Ayuda </a:t>
            </a:r>
            <a:r>
              <a:rPr lang="es-ES" dirty="0"/>
              <a:t>a la toma de </a:t>
            </a:r>
            <a:r>
              <a:rPr lang="es-ES" b="1" dirty="0"/>
              <a:t>decisiones compartidas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5598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2">
            <a:extLst>
              <a:ext uri="{FF2B5EF4-FFF2-40B4-BE49-F238E27FC236}">
                <a16:creationId xmlns:a16="http://schemas.microsoft.com/office/drawing/2014/main" id="{196F9C57-1CB1-B74D-9BC9-4DBAFCF1A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7</a:t>
            </a:fld>
            <a:endParaRPr lang="es-ES" dirty="0"/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9B08A165-7A8D-B147-AB2C-F10461008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81" y="1124043"/>
            <a:ext cx="4300065" cy="3463855"/>
          </a:xfrm>
        </p:spPr>
        <p:txBody>
          <a:bodyPr/>
          <a:lstStyle/>
          <a:p>
            <a:r>
              <a:rPr lang="es-ES" dirty="0" smtClean="0"/>
              <a:t>Valor</a:t>
            </a:r>
            <a:endParaRPr lang="es-ES" dirty="0"/>
          </a:p>
          <a:p>
            <a:pPr lvl="1"/>
            <a:r>
              <a:rPr lang="es-ES" dirty="0" smtClean="0"/>
              <a:t>La digitalización posibilita </a:t>
            </a:r>
            <a:r>
              <a:rPr lang="es-ES" dirty="0"/>
              <a:t>la </a:t>
            </a:r>
            <a:r>
              <a:rPr lang="es-ES" dirty="0" smtClean="0"/>
              <a:t>atención sanitaria basada en valor </a:t>
            </a:r>
          </a:p>
          <a:p>
            <a:pPr lvl="1"/>
            <a:r>
              <a:rPr lang="es-ES" dirty="0" smtClean="0"/>
              <a:t>y la </a:t>
            </a:r>
            <a:r>
              <a:rPr lang="es-ES" b="1" dirty="0" smtClean="0"/>
              <a:t>medición </a:t>
            </a:r>
            <a:r>
              <a:rPr lang="es-ES" b="1" dirty="0"/>
              <a:t>de </a:t>
            </a:r>
            <a:r>
              <a:rPr lang="es-ES" b="1" dirty="0" smtClean="0"/>
              <a:t>resultados de salud</a:t>
            </a:r>
            <a:endParaRPr lang="es-ES" b="1" dirty="0"/>
          </a:p>
          <a:p>
            <a:endParaRPr lang="es-ES" dirty="0" smtClean="0"/>
          </a:p>
          <a:p>
            <a:r>
              <a:rPr lang="es-ES" dirty="0" smtClean="0"/>
              <a:t>Sostenibilidad</a:t>
            </a:r>
            <a:endParaRPr lang="es-ES" dirty="0"/>
          </a:p>
          <a:p>
            <a:pPr lvl="1"/>
            <a:r>
              <a:rPr lang="es-ES" dirty="0"/>
              <a:t>Mejora de la </a:t>
            </a:r>
            <a:r>
              <a:rPr lang="es-ES" b="1" dirty="0"/>
              <a:t>eficiencia</a:t>
            </a:r>
            <a:r>
              <a:rPr lang="es-ES" dirty="0"/>
              <a:t> </a:t>
            </a:r>
            <a:r>
              <a:rPr lang="es-ES" dirty="0" smtClean="0"/>
              <a:t>de la atención por </a:t>
            </a:r>
            <a:r>
              <a:rPr lang="es-ES" dirty="0"/>
              <a:t>la </a:t>
            </a:r>
            <a:r>
              <a:rPr lang="es-ES" dirty="0" smtClean="0"/>
              <a:t>digitalización</a:t>
            </a:r>
            <a:endParaRPr lang="es-ES" dirty="0"/>
          </a:p>
          <a:p>
            <a:endParaRPr lang="es-ES" dirty="0" smtClean="0"/>
          </a:p>
          <a:p>
            <a:r>
              <a:rPr lang="es-ES" dirty="0" smtClean="0"/>
              <a:t>Equidad</a:t>
            </a:r>
            <a:endParaRPr lang="es-ES" dirty="0"/>
          </a:p>
          <a:p>
            <a:pPr lvl="1"/>
            <a:r>
              <a:rPr lang="es-ES" dirty="0" smtClean="0"/>
              <a:t>La </a:t>
            </a:r>
            <a:r>
              <a:rPr lang="es-ES" dirty="0"/>
              <a:t>digitalización</a:t>
            </a:r>
            <a:r>
              <a:rPr lang="es-ES" dirty="0" smtClean="0"/>
              <a:t> genera desigualdades, también en salud</a:t>
            </a:r>
          </a:p>
          <a:p>
            <a:pPr lvl="1"/>
            <a:r>
              <a:rPr lang="es-ES" dirty="0" smtClean="0"/>
              <a:t>Universal y accesible </a:t>
            </a:r>
          </a:p>
          <a:p>
            <a:pPr lvl="1"/>
            <a:r>
              <a:rPr lang="es-ES" dirty="0" smtClean="0"/>
              <a:t>Responder a la </a:t>
            </a:r>
            <a:r>
              <a:rPr lang="es-ES" b="1" dirty="0" smtClean="0"/>
              <a:t>brecha digital </a:t>
            </a:r>
            <a:r>
              <a:rPr lang="es-ES" dirty="0"/>
              <a:t>(que es social)</a:t>
            </a:r>
          </a:p>
          <a:p>
            <a:endParaRPr lang="es-ES" sz="12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E340BE4-2DD2-854B-A5B1-159843DDA273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 smtClean="0"/>
              <a:t>La visión de la sociedad 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21363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Mensajes</a:t>
            </a:r>
          </a:p>
          <a:p>
            <a:endParaRPr lang="es-E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 smtClean="0"/>
              <a:t>Alinear a todos los actores para conseguir soluciones digitales que respondan a las necesidades relevantes para la sociedad en su conjunto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 smtClean="0"/>
              <a:t>La capacitación </a:t>
            </a:r>
            <a:r>
              <a:rPr lang="es-ES" dirty="0"/>
              <a:t>digital de </a:t>
            </a:r>
            <a:r>
              <a:rPr lang="es-ES" dirty="0" smtClean="0"/>
              <a:t>las personas, profesionales </a:t>
            </a:r>
            <a:r>
              <a:rPr lang="es-ES" dirty="0"/>
              <a:t>y </a:t>
            </a:r>
            <a:r>
              <a:rPr lang="es-ES" dirty="0" smtClean="0"/>
              <a:t>ciudadanos, es esencial para asegurar la eficacia y equidad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dirty="0" smtClean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74137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35213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Verde azulado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{67102FAC-0093-B445-BE7A-27512181CE5C}tf10001121</Template>
  <TotalTime>3853</TotalTime>
  <Words>424</Words>
  <Application>Microsoft Office PowerPoint</Application>
  <PresentationFormat>Presentación en pantalla (16:9)</PresentationFormat>
  <Paragraphs>98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2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Cristina</dc:creator>
  <cp:lastModifiedBy>Serrano Balazote.Pablo</cp:lastModifiedBy>
  <cp:revision>78</cp:revision>
  <dcterms:created xsi:type="dcterms:W3CDTF">2018-11-19T10:21:19Z</dcterms:created>
  <dcterms:modified xsi:type="dcterms:W3CDTF">2022-02-15T10:58:39Z</dcterms:modified>
</cp:coreProperties>
</file>