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7" r:id="rId1"/>
    <p:sldMasterId id="2147483907" r:id="rId2"/>
  </p:sldMasterIdLst>
  <p:notesMasterIdLst>
    <p:notesMasterId r:id="rId35"/>
  </p:notesMasterIdLst>
  <p:sldIdLst>
    <p:sldId id="276" r:id="rId3"/>
    <p:sldId id="265" r:id="rId4"/>
    <p:sldId id="374" r:id="rId5"/>
    <p:sldId id="375" r:id="rId6"/>
    <p:sldId id="380" r:id="rId7"/>
    <p:sldId id="2147469531" r:id="rId8"/>
    <p:sldId id="2147469530" r:id="rId9"/>
    <p:sldId id="2147469521" r:id="rId10"/>
    <p:sldId id="2147469522" r:id="rId11"/>
    <p:sldId id="2147469538" r:id="rId12"/>
    <p:sldId id="2147469537" r:id="rId13"/>
    <p:sldId id="1136" r:id="rId14"/>
    <p:sldId id="8348" r:id="rId15"/>
    <p:sldId id="8351" r:id="rId16"/>
    <p:sldId id="8352" r:id="rId17"/>
    <p:sldId id="8349" r:id="rId18"/>
    <p:sldId id="8350" r:id="rId19"/>
    <p:sldId id="8355" r:id="rId20"/>
    <p:sldId id="8353" r:id="rId21"/>
    <p:sldId id="2147469523" r:id="rId22"/>
    <p:sldId id="2147469524" r:id="rId23"/>
    <p:sldId id="2147469525" r:id="rId24"/>
    <p:sldId id="2147469532" r:id="rId25"/>
    <p:sldId id="2147469526" r:id="rId26"/>
    <p:sldId id="2147469527" r:id="rId27"/>
    <p:sldId id="8354" r:id="rId28"/>
    <p:sldId id="2147469528" r:id="rId29"/>
    <p:sldId id="2147469539" r:id="rId30"/>
    <p:sldId id="2147469529" r:id="rId31"/>
    <p:sldId id="2147469519" r:id="rId32"/>
    <p:sldId id="2147469518" r:id="rId33"/>
    <p:sldId id="262" r:id="rId3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2542"/>
    <a:srgbClr val="11569D"/>
    <a:srgbClr val="F84336"/>
    <a:srgbClr val="0341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030" autoAdjust="0"/>
    <p:restoredTop sz="94660"/>
  </p:normalViewPr>
  <p:slideViewPr>
    <p:cSldViewPr snapToGrid="0">
      <p:cViewPr>
        <p:scale>
          <a:sx n="98" d="100"/>
          <a:sy n="98" d="100"/>
        </p:scale>
        <p:origin x="1512" y="744"/>
      </p:cViewPr>
      <p:guideLst>
        <p:guide orient="horz" pos="2160"/>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 Id="rId8" Type="http://schemas.openxmlformats.org/officeDocument/2006/relationships/slide" Target="slides/slide6.xml"/><Relationship Id="rId3"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lian Isla" userId="7c5c1c7752d0702d" providerId="LiveId" clId="{28E4DEEB-287B-432D-90F3-1F0A7ECE0E81}"/>
    <pc:docChg chg="custSel addSld delSld modSld sldOrd">
      <pc:chgData name="Julian Isla" userId="7c5c1c7752d0702d" providerId="LiveId" clId="{28E4DEEB-287B-432D-90F3-1F0A7ECE0E81}" dt="2021-10-14T07:59:58.390" v="285"/>
      <pc:docMkLst>
        <pc:docMk/>
      </pc:docMkLst>
      <pc:sldChg chg="addSp modSp mod modTransition">
        <pc:chgData name="Julian Isla" userId="7c5c1c7752d0702d" providerId="LiveId" clId="{28E4DEEB-287B-432D-90F3-1F0A7ECE0E81}" dt="2021-10-12T15:26:12.868" v="196" actId="1076"/>
        <pc:sldMkLst>
          <pc:docMk/>
          <pc:sldMk cId="4237176988" sldId="374"/>
        </pc:sldMkLst>
        <pc:spChg chg="mod">
          <ac:chgData name="Julian Isla" userId="7c5c1c7752d0702d" providerId="LiveId" clId="{28E4DEEB-287B-432D-90F3-1F0A7ECE0E81}" dt="2021-10-12T15:08:45.336" v="15" actId="20577"/>
          <ac:spMkLst>
            <pc:docMk/>
            <pc:sldMk cId="4237176988" sldId="374"/>
            <ac:spMk id="9" creationId="{2943A7E5-9CCD-4AD1-AFFC-712DF2D85750}"/>
          </ac:spMkLst>
        </pc:spChg>
        <pc:picChg chg="add mod">
          <ac:chgData name="Julian Isla" userId="7c5c1c7752d0702d" providerId="LiveId" clId="{28E4DEEB-287B-432D-90F3-1F0A7ECE0E81}" dt="2021-10-12T15:26:12.868" v="196" actId="1076"/>
          <ac:picMkLst>
            <pc:docMk/>
            <pc:sldMk cId="4237176988" sldId="374"/>
            <ac:picMk id="7" creationId="{B3033C02-EDBC-45AE-9F64-74D5B3A37123}"/>
          </ac:picMkLst>
        </pc:picChg>
      </pc:sldChg>
      <pc:sldChg chg="modSp mod modTransition modShow">
        <pc:chgData name="Julian Isla" userId="7c5c1c7752d0702d" providerId="LiveId" clId="{28E4DEEB-287B-432D-90F3-1F0A7ECE0E81}" dt="2021-10-12T15:25:22.608" v="192"/>
        <pc:sldMkLst>
          <pc:docMk/>
          <pc:sldMk cId="2893498538" sldId="375"/>
        </pc:sldMkLst>
        <pc:graphicFrameChg chg="modGraphic">
          <ac:chgData name="Julian Isla" userId="7c5c1c7752d0702d" providerId="LiveId" clId="{28E4DEEB-287B-432D-90F3-1F0A7ECE0E81}" dt="2021-10-12T15:09:48.565" v="122" actId="20577"/>
          <ac:graphicFrameMkLst>
            <pc:docMk/>
            <pc:sldMk cId="2893498538" sldId="375"/>
            <ac:graphicFrameMk id="4" creationId="{00000000-0000-0000-0000-000000000000}"/>
          </ac:graphicFrameMkLst>
        </pc:graphicFrameChg>
      </pc:sldChg>
      <pc:sldChg chg="mod modTransition modShow">
        <pc:chgData name="Julian Isla" userId="7c5c1c7752d0702d" providerId="LiveId" clId="{28E4DEEB-287B-432D-90F3-1F0A7ECE0E81}" dt="2021-10-14T07:42:18.375" v="197" actId="729"/>
        <pc:sldMkLst>
          <pc:docMk/>
          <pc:sldMk cId="1557561526" sldId="380"/>
        </pc:sldMkLst>
      </pc:sldChg>
      <pc:sldChg chg="modTransition">
        <pc:chgData name="Julian Isla" userId="7c5c1c7752d0702d" providerId="LiveId" clId="{28E4DEEB-287B-432D-90F3-1F0A7ECE0E81}" dt="2021-10-12T15:25:22.608" v="192"/>
        <pc:sldMkLst>
          <pc:docMk/>
          <pc:sldMk cId="3661275083" sldId="1136"/>
        </pc:sldMkLst>
      </pc:sldChg>
      <pc:sldChg chg="modSp mod modTransition">
        <pc:chgData name="Julian Isla" userId="7c5c1c7752d0702d" providerId="LiveId" clId="{28E4DEEB-287B-432D-90F3-1F0A7ECE0E81}" dt="2021-10-12T15:25:22.608" v="192"/>
        <pc:sldMkLst>
          <pc:docMk/>
          <pc:sldMk cId="1132246555" sldId="8348"/>
        </pc:sldMkLst>
        <pc:spChg chg="mod">
          <ac:chgData name="Julian Isla" userId="7c5c1c7752d0702d" providerId="LiveId" clId="{28E4DEEB-287B-432D-90F3-1F0A7ECE0E81}" dt="2021-10-12T15:22:33.636" v="169" actId="20577"/>
          <ac:spMkLst>
            <pc:docMk/>
            <pc:sldMk cId="1132246555" sldId="8348"/>
            <ac:spMk id="6" creationId="{C3F761DB-C39D-497D-BAA4-8B875FA7097A}"/>
          </ac:spMkLst>
        </pc:spChg>
      </pc:sldChg>
      <pc:sldChg chg="modSp mod modTransition">
        <pc:chgData name="Julian Isla" userId="7c5c1c7752d0702d" providerId="LiveId" clId="{28E4DEEB-287B-432D-90F3-1F0A7ECE0E81}" dt="2021-10-12T15:25:22.608" v="192"/>
        <pc:sldMkLst>
          <pc:docMk/>
          <pc:sldMk cId="716288673" sldId="8349"/>
        </pc:sldMkLst>
        <pc:spChg chg="mod">
          <ac:chgData name="Julian Isla" userId="7c5c1c7752d0702d" providerId="LiveId" clId="{28E4DEEB-287B-432D-90F3-1F0A7ECE0E81}" dt="2021-10-12T15:23:41.381" v="177" actId="1076"/>
          <ac:spMkLst>
            <pc:docMk/>
            <pc:sldMk cId="716288673" sldId="8349"/>
            <ac:spMk id="4" creationId="{A5FCA9A9-444B-441B-B30A-C7EA31D44758}"/>
          </ac:spMkLst>
        </pc:spChg>
        <pc:spChg chg="mod">
          <ac:chgData name="Julian Isla" userId="7c5c1c7752d0702d" providerId="LiveId" clId="{28E4DEEB-287B-432D-90F3-1F0A7ECE0E81}" dt="2021-10-12T15:23:30.156" v="175"/>
          <ac:spMkLst>
            <pc:docMk/>
            <pc:sldMk cId="716288673" sldId="8349"/>
            <ac:spMk id="6" creationId="{E7E0B9DF-35F5-4704-8652-E98FAE12FABE}"/>
          </ac:spMkLst>
        </pc:spChg>
        <pc:spChg chg="mod">
          <ac:chgData name="Julian Isla" userId="7c5c1c7752d0702d" providerId="LiveId" clId="{28E4DEEB-287B-432D-90F3-1F0A7ECE0E81}" dt="2021-10-12T15:23:23" v="173"/>
          <ac:spMkLst>
            <pc:docMk/>
            <pc:sldMk cId="716288673" sldId="8349"/>
            <ac:spMk id="16" creationId="{76638807-8542-400C-9BC7-7E900A79C6D8}"/>
          </ac:spMkLst>
        </pc:spChg>
        <pc:spChg chg="mod">
          <ac:chgData name="Julian Isla" userId="7c5c1c7752d0702d" providerId="LiveId" clId="{28E4DEEB-287B-432D-90F3-1F0A7ECE0E81}" dt="2021-10-12T15:23:26.760" v="174"/>
          <ac:spMkLst>
            <pc:docMk/>
            <pc:sldMk cId="716288673" sldId="8349"/>
            <ac:spMk id="17" creationId="{DA8A3722-E083-405A-89C3-546CAB0D6A7C}"/>
          </ac:spMkLst>
        </pc:spChg>
      </pc:sldChg>
      <pc:sldChg chg="modSp mod modTransition">
        <pc:chgData name="Julian Isla" userId="7c5c1c7752d0702d" providerId="LiveId" clId="{28E4DEEB-287B-432D-90F3-1F0A7ECE0E81}" dt="2021-10-12T15:25:22.608" v="192"/>
        <pc:sldMkLst>
          <pc:docMk/>
          <pc:sldMk cId="3323963073" sldId="8350"/>
        </pc:sldMkLst>
        <pc:spChg chg="mod">
          <ac:chgData name="Julian Isla" userId="7c5c1c7752d0702d" providerId="LiveId" clId="{28E4DEEB-287B-432D-90F3-1F0A7ECE0E81}" dt="2021-10-12T15:23:52.012" v="179" actId="20577"/>
          <ac:spMkLst>
            <pc:docMk/>
            <pc:sldMk cId="3323963073" sldId="8350"/>
            <ac:spMk id="4" creationId="{A5FCA9A9-444B-441B-B30A-C7EA31D44758}"/>
          </ac:spMkLst>
        </pc:spChg>
      </pc:sldChg>
      <pc:sldChg chg="modSp mod modTransition">
        <pc:chgData name="Julian Isla" userId="7c5c1c7752d0702d" providerId="LiveId" clId="{28E4DEEB-287B-432D-90F3-1F0A7ECE0E81}" dt="2021-10-12T15:25:22.608" v="192"/>
        <pc:sldMkLst>
          <pc:docMk/>
          <pc:sldMk cId="585767096" sldId="8351"/>
        </pc:sldMkLst>
        <pc:spChg chg="mod">
          <ac:chgData name="Julian Isla" userId="7c5c1c7752d0702d" providerId="LiveId" clId="{28E4DEEB-287B-432D-90F3-1F0A7ECE0E81}" dt="2021-10-12T15:22:44.079" v="170" actId="20577"/>
          <ac:spMkLst>
            <pc:docMk/>
            <pc:sldMk cId="585767096" sldId="8351"/>
            <ac:spMk id="6" creationId="{C3F761DB-C39D-497D-BAA4-8B875FA7097A}"/>
          </ac:spMkLst>
        </pc:spChg>
      </pc:sldChg>
      <pc:sldChg chg="modSp mod modTransition">
        <pc:chgData name="Julian Isla" userId="7c5c1c7752d0702d" providerId="LiveId" clId="{28E4DEEB-287B-432D-90F3-1F0A7ECE0E81}" dt="2021-10-12T15:25:22.608" v="192"/>
        <pc:sldMkLst>
          <pc:docMk/>
          <pc:sldMk cId="727525463" sldId="8352"/>
        </pc:sldMkLst>
        <pc:spChg chg="mod">
          <ac:chgData name="Julian Isla" userId="7c5c1c7752d0702d" providerId="LiveId" clId="{28E4DEEB-287B-432D-90F3-1F0A7ECE0E81}" dt="2021-10-12T15:23:11.605" v="171" actId="1076"/>
          <ac:spMkLst>
            <pc:docMk/>
            <pc:sldMk cId="727525463" sldId="8352"/>
            <ac:spMk id="6" creationId="{C3F761DB-C39D-497D-BAA4-8B875FA7097A}"/>
          </ac:spMkLst>
        </pc:spChg>
        <pc:spChg chg="mod">
          <ac:chgData name="Julian Isla" userId="7c5c1c7752d0702d" providerId="LiveId" clId="{28E4DEEB-287B-432D-90F3-1F0A7ECE0E81}" dt="2021-10-12T15:23:16.998" v="172" actId="20577"/>
          <ac:spMkLst>
            <pc:docMk/>
            <pc:sldMk cId="727525463" sldId="8352"/>
            <ac:spMk id="7" creationId="{3F608DDC-2B4A-4789-A1D2-4C41E7E12074}"/>
          </ac:spMkLst>
        </pc:spChg>
      </pc:sldChg>
      <pc:sldChg chg="modTransition">
        <pc:chgData name="Julian Isla" userId="7c5c1c7752d0702d" providerId="LiveId" clId="{28E4DEEB-287B-432D-90F3-1F0A7ECE0E81}" dt="2021-10-12T15:25:22.608" v="192"/>
        <pc:sldMkLst>
          <pc:docMk/>
          <pc:sldMk cId="2255985901" sldId="8353"/>
        </pc:sldMkLst>
      </pc:sldChg>
      <pc:sldChg chg="modTransition">
        <pc:chgData name="Julian Isla" userId="7c5c1c7752d0702d" providerId="LiveId" clId="{28E4DEEB-287B-432D-90F3-1F0A7ECE0E81}" dt="2021-10-12T15:25:22.608" v="192"/>
        <pc:sldMkLst>
          <pc:docMk/>
          <pc:sldMk cId="3485451596" sldId="8354"/>
        </pc:sldMkLst>
      </pc:sldChg>
      <pc:sldChg chg="modSp mod ord modTransition">
        <pc:chgData name="Julian Isla" userId="7c5c1c7752d0702d" providerId="LiveId" clId="{28E4DEEB-287B-432D-90F3-1F0A7ECE0E81}" dt="2021-10-12T15:25:22.608" v="192"/>
        <pc:sldMkLst>
          <pc:docMk/>
          <pc:sldMk cId="1787459310" sldId="8355"/>
        </pc:sldMkLst>
        <pc:spChg chg="mod">
          <ac:chgData name="Julian Isla" userId="7c5c1c7752d0702d" providerId="LiveId" clId="{28E4DEEB-287B-432D-90F3-1F0A7ECE0E81}" dt="2021-10-12T15:24:06.206" v="180" actId="20577"/>
          <ac:spMkLst>
            <pc:docMk/>
            <pc:sldMk cId="1787459310" sldId="8355"/>
            <ac:spMk id="2" creationId="{7EE210F7-05B4-4310-9991-8EFC40FB43DC}"/>
          </ac:spMkLst>
        </pc:spChg>
      </pc:sldChg>
      <pc:sldChg chg="modSp mod modTransition">
        <pc:chgData name="Julian Isla" userId="7c5c1c7752d0702d" providerId="LiveId" clId="{28E4DEEB-287B-432D-90F3-1F0A7ECE0E81}" dt="2021-10-12T15:25:22.608" v="192"/>
        <pc:sldMkLst>
          <pc:docMk/>
          <pc:sldMk cId="3637577418" sldId="2147469518"/>
        </pc:sldMkLst>
        <pc:spChg chg="mod">
          <ac:chgData name="Julian Isla" userId="7c5c1c7752d0702d" providerId="LiveId" clId="{28E4DEEB-287B-432D-90F3-1F0A7ECE0E81}" dt="2021-10-12T15:24:50.809" v="191" actId="20577"/>
          <ac:spMkLst>
            <pc:docMk/>
            <pc:sldMk cId="3637577418" sldId="2147469518"/>
            <ac:spMk id="2" creationId="{2AF89CF2-2BE9-4D00-894E-4660E2C08ED1}"/>
          </ac:spMkLst>
        </pc:spChg>
      </pc:sldChg>
      <pc:sldChg chg="modSp mod modTransition">
        <pc:chgData name="Julian Isla" userId="7c5c1c7752d0702d" providerId="LiveId" clId="{28E4DEEB-287B-432D-90F3-1F0A7ECE0E81}" dt="2021-10-12T15:25:22.608" v="192"/>
        <pc:sldMkLst>
          <pc:docMk/>
          <pc:sldMk cId="81113782" sldId="2147469519"/>
        </pc:sldMkLst>
        <pc:spChg chg="mod">
          <ac:chgData name="Julian Isla" userId="7c5c1c7752d0702d" providerId="LiveId" clId="{28E4DEEB-287B-432D-90F3-1F0A7ECE0E81}" dt="2021-10-12T15:24:39.656" v="186" actId="27636"/>
          <ac:spMkLst>
            <pc:docMk/>
            <pc:sldMk cId="81113782" sldId="2147469519"/>
            <ac:spMk id="5" creationId="{A6DB7D96-0E65-4F91-BD21-C801C5A7298B}"/>
          </ac:spMkLst>
        </pc:spChg>
        <pc:spChg chg="mod">
          <ac:chgData name="Julian Isla" userId="7c5c1c7752d0702d" providerId="LiveId" clId="{28E4DEEB-287B-432D-90F3-1F0A7ECE0E81}" dt="2021-10-12T15:24:42.441" v="190" actId="20577"/>
          <ac:spMkLst>
            <pc:docMk/>
            <pc:sldMk cId="81113782" sldId="2147469519"/>
            <ac:spMk id="6" creationId="{5827FD2E-1374-43AE-AF3E-6915AFC446A1}"/>
          </ac:spMkLst>
        </pc:spChg>
      </pc:sldChg>
      <pc:sldChg chg="modTransition">
        <pc:chgData name="Julian Isla" userId="7c5c1c7752d0702d" providerId="LiveId" clId="{28E4DEEB-287B-432D-90F3-1F0A7ECE0E81}" dt="2021-10-12T15:25:22.608" v="192"/>
        <pc:sldMkLst>
          <pc:docMk/>
          <pc:sldMk cId="1920994242" sldId="2147469521"/>
        </pc:sldMkLst>
      </pc:sldChg>
      <pc:sldChg chg="modTransition">
        <pc:chgData name="Julian Isla" userId="7c5c1c7752d0702d" providerId="LiveId" clId="{28E4DEEB-287B-432D-90F3-1F0A7ECE0E81}" dt="2021-10-14T07:59:58.390" v="285"/>
        <pc:sldMkLst>
          <pc:docMk/>
          <pc:sldMk cId="1170464560" sldId="2147469522"/>
        </pc:sldMkLst>
      </pc:sldChg>
      <pc:sldChg chg="modSp ord modTransition">
        <pc:chgData name="Julian Isla" userId="7c5c1c7752d0702d" providerId="LiveId" clId="{28E4DEEB-287B-432D-90F3-1F0A7ECE0E81}" dt="2021-10-14T07:43:42.632" v="199"/>
        <pc:sldMkLst>
          <pc:docMk/>
          <pc:sldMk cId="2492124317" sldId="2147469523"/>
        </pc:sldMkLst>
        <pc:spChg chg="mod">
          <ac:chgData name="Julian Isla" userId="7c5c1c7752d0702d" providerId="LiveId" clId="{28E4DEEB-287B-432D-90F3-1F0A7ECE0E81}" dt="2021-10-12T15:10:58.172" v="123"/>
          <ac:spMkLst>
            <pc:docMk/>
            <pc:sldMk cId="2492124317" sldId="2147469523"/>
            <ac:spMk id="6" creationId="{A7DB2657-6866-410C-8492-01041976FA13}"/>
          </ac:spMkLst>
        </pc:spChg>
      </pc:sldChg>
      <pc:sldChg chg="ord modTransition">
        <pc:chgData name="Julian Isla" userId="7c5c1c7752d0702d" providerId="LiveId" clId="{28E4DEEB-287B-432D-90F3-1F0A7ECE0E81}" dt="2021-10-14T07:43:42.632" v="199"/>
        <pc:sldMkLst>
          <pc:docMk/>
          <pc:sldMk cId="3502060141" sldId="2147469524"/>
        </pc:sldMkLst>
      </pc:sldChg>
      <pc:sldChg chg="ord modTransition">
        <pc:chgData name="Julian Isla" userId="7c5c1c7752d0702d" providerId="LiveId" clId="{28E4DEEB-287B-432D-90F3-1F0A7ECE0E81}" dt="2021-10-14T07:43:42.632" v="199"/>
        <pc:sldMkLst>
          <pc:docMk/>
          <pc:sldMk cId="1361033676" sldId="2147469525"/>
        </pc:sldMkLst>
      </pc:sldChg>
      <pc:sldChg chg="ord modTransition">
        <pc:chgData name="Julian Isla" userId="7c5c1c7752d0702d" providerId="LiveId" clId="{28E4DEEB-287B-432D-90F3-1F0A7ECE0E81}" dt="2021-10-14T07:43:42.632" v="199"/>
        <pc:sldMkLst>
          <pc:docMk/>
          <pc:sldMk cId="3062463281" sldId="2147469526"/>
        </pc:sldMkLst>
      </pc:sldChg>
      <pc:sldChg chg="ord modTransition">
        <pc:chgData name="Julian Isla" userId="7c5c1c7752d0702d" providerId="LiveId" clId="{28E4DEEB-287B-432D-90F3-1F0A7ECE0E81}" dt="2021-10-14T07:43:42.632" v="199"/>
        <pc:sldMkLst>
          <pc:docMk/>
          <pc:sldMk cId="3515074637" sldId="2147469527"/>
        </pc:sldMkLst>
      </pc:sldChg>
      <pc:sldChg chg="modTransition">
        <pc:chgData name="Julian Isla" userId="7c5c1c7752d0702d" providerId="LiveId" clId="{28E4DEEB-287B-432D-90F3-1F0A7ECE0E81}" dt="2021-10-12T15:25:22.608" v="192"/>
        <pc:sldMkLst>
          <pc:docMk/>
          <pc:sldMk cId="1172893700" sldId="2147469528"/>
        </pc:sldMkLst>
      </pc:sldChg>
      <pc:sldChg chg="modTransition">
        <pc:chgData name="Julian Isla" userId="7c5c1c7752d0702d" providerId="LiveId" clId="{28E4DEEB-287B-432D-90F3-1F0A7ECE0E81}" dt="2021-10-12T15:25:22.608" v="192"/>
        <pc:sldMkLst>
          <pc:docMk/>
          <pc:sldMk cId="2931801054" sldId="2147469529"/>
        </pc:sldMkLst>
      </pc:sldChg>
      <pc:sldChg chg="modTransition">
        <pc:chgData name="Julian Isla" userId="7c5c1c7752d0702d" providerId="LiveId" clId="{28E4DEEB-287B-432D-90F3-1F0A7ECE0E81}" dt="2021-10-12T15:25:22.608" v="192"/>
        <pc:sldMkLst>
          <pc:docMk/>
          <pc:sldMk cId="552184343" sldId="2147469530"/>
        </pc:sldMkLst>
      </pc:sldChg>
      <pc:sldChg chg="modTransition">
        <pc:chgData name="Julian Isla" userId="7c5c1c7752d0702d" providerId="LiveId" clId="{28E4DEEB-287B-432D-90F3-1F0A7ECE0E81}" dt="2021-10-12T15:25:22.608" v="192"/>
        <pc:sldMkLst>
          <pc:docMk/>
          <pc:sldMk cId="4031256891" sldId="2147469531"/>
        </pc:sldMkLst>
      </pc:sldChg>
      <pc:sldChg chg="ord modTransition">
        <pc:chgData name="Julian Isla" userId="7c5c1c7752d0702d" providerId="LiveId" clId="{28E4DEEB-287B-432D-90F3-1F0A7ECE0E81}" dt="2021-10-14T07:43:42.632" v="199"/>
        <pc:sldMkLst>
          <pc:docMk/>
          <pc:sldMk cId="3676597290" sldId="2147469532"/>
        </pc:sldMkLst>
      </pc:sldChg>
      <pc:sldChg chg="addSp">
        <pc:chgData name="Julian Isla" userId="7c5c1c7752d0702d" providerId="LiveId" clId="{28E4DEEB-287B-432D-90F3-1F0A7ECE0E81}" dt="2021-10-12T15:18:31.921" v="136"/>
        <pc:sldMkLst>
          <pc:docMk/>
          <pc:sldMk cId="305051209" sldId="2147469533"/>
        </pc:sldMkLst>
        <pc:picChg chg="add">
          <ac:chgData name="Julian Isla" userId="7c5c1c7752d0702d" providerId="LiveId" clId="{28E4DEEB-287B-432D-90F3-1F0A7ECE0E81}" dt="2021-10-12T15:18:31.921" v="136"/>
          <ac:picMkLst>
            <pc:docMk/>
            <pc:sldMk cId="305051209" sldId="2147469533"/>
            <ac:picMk id="2050" creationId="{0C476B35-9C6F-45B8-BB81-01995F079B56}"/>
          </ac:picMkLst>
        </pc:picChg>
      </pc:sldChg>
      <pc:sldChg chg="delSp modSp new add del mod modTransition">
        <pc:chgData name="Julian Isla" userId="7c5c1c7752d0702d" providerId="LiveId" clId="{28E4DEEB-287B-432D-90F3-1F0A7ECE0E81}" dt="2021-10-12T15:25:22.608" v="192"/>
        <pc:sldMkLst>
          <pc:docMk/>
          <pc:sldMk cId="1453550293" sldId="2147469533"/>
        </pc:sldMkLst>
        <pc:spChg chg="del">
          <ac:chgData name="Julian Isla" userId="7c5c1c7752d0702d" providerId="LiveId" clId="{28E4DEEB-287B-432D-90F3-1F0A7ECE0E81}" dt="2021-10-12T15:18:28.794" v="134" actId="478"/>
          <ac:spMkLst>
            <pc:docMk/>
            <pc:sldMk cId="1453550293" sldId="2147469533"/>
            <ac:spMk id="2" creationId="{070F8D71-2A88-4B89-8DB8-0F5BA87AC735}"/>
          </ac:spMkLst>
        </pc:spChg>
        <pc:spChg chg="del">
          <ac:chgData name="Julian Isla" userId="7c5c1c7752d0702d" providerId="LiveId" clId="{28E4DEEB-287B-432D-90F3-1F0A7ECE0E81}" dt="2021-10-12T15:18:31.072" v="135" actId="478"/>
          <ac:spMkLst>
            <pc:docMk/>
            <pc:sldMk cId="1453550293" sldId="2147469533"/>
            <ac:spMk id="3" creationId="{0DA55674-3207-4E0C-B8E9-F0216A051A92}"/>
          </ac:spMkLst>
        </pc:spChg>
        <pc:picChg chg="mod">
          <ac:chgData name="Julian Isla" userId="7c5c1c7752d0702d" providerId="LiveId" clId="{28E4DEEB-287B-432D-90F3-1F0A7ECE0E81}" dt="2021-10-12T15:18:42.885" v="142" actId="1076"/>
          <ac:picMkLst>
            <pc:docMk/>
            <pc:sldMk cId="1453550293" sldId="2147469533"/>
            <ac:picMk id="2050" creationId="{0C476B35-9C6F-45B8-BB81-01995F079B56}"/>
          </ac:picMkLst>
        </pc:picChg>
      </pc:sldChg>
      <pc:sldChg chg="delSp modSp new add del mod modTransition">
        <pc:chgData name="Julian Isla" userId="7c5c1c7752d0702d" providerId="LiveId" clId="{28E4DEEB-287B-432D-90F3-1F0A7ECE0E81}" dt="2021-10-12T15:25:22.608" v="192"/>
        <pc:sldMkLst>
          <pc:docMk/>
          <pc:sldMk cId="2144157755" sldId="2147469534"/>
        </pc:sldMkLst>
        <pc:spChg chg="del">
          <ac:chgData name="Julian Isla" userId="7c5c1c7752d0702d" providerId="LiveId" clId="{28E4DEEB-287B-432D-90F3-1F0A7ECE0E81}" dt="2021-10-12T15:14:03.637" v="127" actId="478"/>
          <ac:spMkLst>
            <pc:docMk/>
            <pc:sldMk cId="2144157755" sldId="2147469534"/>
            <ac:spMk id="2" creationId="{957570A1-AB14-4F77-9E66-002C93FFFFF0}"/>
          </ac:spMkLst>
        </pc:spChg>
        <pc:spChg chg="del">
          <ac:chgData name="Julian Isla" userId="7c5c1c7752d0702d" providerId="LiveId" clId="{28E4DEEB-287B-432D-90F3-1F0A7ECE0E81}" dt="2021-10-12T15:14:01.298" v="126" actId="478"/>
          <ac:spMkLst>
            <pc:docMk/>
            <pc:sldMk cId="2144157755" sldId="2147469534"/>
            <ac:spMk id="3" creationId="{5184381E-2ED4-4956-8863-0FFB0FF76FB5}"/>
          </ac:spMkLst>
        </pc:spChg>
        <pc:picChg chg="mod">
          <ac:chgData name="Julian Isla" userId="7c5c1c7752d0702d" providerId="LiveId" clId="{28E4DEEB-287B-432D-90F3-1F0A7ECE0E81}" dt="2021-10-12T15:14:09.439" v="133" actId="14100"/>
          <ac:picMkLst>
            <pc:docMk/>
            <pc:sldMk cId="2144157755" sldId="2147469534"/>
            <ac:picMk id="1026" creationId="{AA710F1F-F5C2-47E2-9561-5951041AE470}"/>
          </ac:picMkLst>
        </pc:picChg>
      </pc:sldChg>
      <pc:sldChg chg="addSp">
        <pc:chgData name="Julian Isla" userId="7c5c1c7752d0702d" providerId="LiveId" clId="{28E4DEEB-287B-432D-90F3-1F0A7ECE0E81}" dt="2021-10-12T15:14:04.943" v="128"/>
        <pc:sldMkLst>
          <pc:docMk/>
          <pc:sldMk cId="4278040975" sldId="2147469534"/>
        </pc:sldMkLst>
        <pc:picChg chg="add">
          <ac:chgData name="Julian Isla" userId="7c5c1c7752d0702d" providerId="LiveId" clId="{28E4DEEB-287B-432D-90F3-1F0A7ECE0E81}" dt="2021-10-12T15:14:04.943" v="128"/>
          <ac:picMkLst>
            <pc:docMk/>
            <pc:sldMk cId="4278040975" sldId="2147469534"/>
            <ac:picMk id="1026" creationId="{AA710F1F-F5C2-47E2-9561-5951041AE470}"/>
          </ac:picMkLst>
        </pc:picChg>
      </pc:sldChg>
      <pc:sldChg chg="delSp modSp new mod ord modTransition">
        <pc:chgData name="Julian Isla" userId="7c5c1c7752d0702d" providerId="LiveId" clId="{28E4DEEB-287B-432D-90F3-1F0A7ECE0E81}" dt="2021-10-12T15:25:22.608" v="192"/>
        <pc:sldMkLst>
          <pc:docMk/>
          <pc:sldMk cId="349174661" sldId="2147469535"/>
        </pc:sldMkLst>
        <pc:spChg chg="mod">
          <ac:chgData name="Julian Isla" userId="7c5c1c7752d0702d" providerId="LiveId" clId="{28E4DEEB-287B-432D-90F3-1F0A7ECE0E81}" dt="2021-10-12T15:20:56.847" v="161" actId="2711"/>
          <ac:spMkLst>
            <pc:docMk/>
            <pc:sldMk cId="349174661" sldId="2147469535"/>
            <ac:spMk id="2" creationId="{D4347D99-472F-4AE2-837D-C952721B9E63}"/>
          </ac:spMkLst>
        </pc:spChg>
        <pc:spChg chg="del">
          <ac:chgData name="Julian Isla" userId="7c5c1c7752d0702d" providerId="LiveId" clId="{28E4DEEB-287B-432D-90F3-1F0A7ECE0E81}" dt="2021-10-12T15:19:49.274" v="145" actId="478"/>
          <ac:spMkLst>
            <pc:docMk/>
            <pc:sldMk cId="349174661" sldId="2147469535"/>
            <ac:spMk id="3" creationId="{6AFCF81A-37BD-4699-B947-652084CF2C88}"/>
          </ac:spMkLst>
        </pc:spChg>
      </pc:sldChg>
      <pc:sldChg chg="delSp modSp new add del mod modTransition">
        <pc:chgData name="Julian Isla" userId="7c5c1c7752d0702d" providerId="LiveId" clId="{28E4DEEB-287B-432D-90F3-1F0A7ECE0E81}" dt="2021-10-12T15:25:22.608" v="192"/>
        <pc:sldMkLst>
          <pc:docMk/>
          <pc:sldMk cId="483842512" sldId="2147469536"/>
        </pc:sldMkLst>
        <pc:spChg chg="del">
          <ac:chgData name="Julian Isla" userId="7c5c1c7752d0702d" providerId="LiveId" clId="{28E4DEEB-287B-432D-90F3-1F0A7ECE0E81}" dt="2021-10-12T15:21:44.895" v="163" actId="478"/>
          <ac:spMkLst>
            <pc:docMk/>
            <pc:sldMk cId="483842512" sldId="2147469536"/>
            <ac:spMk id="2" creationId="{F4E93491-CD4D-4B4A-9EE4-00DCA66B3542}"/>
          </ac:spMkLst>
        </pc:spChg>
        <pc:spChg chg="del">
          <ac:chgData name="Julian Isla" userId="7c5c1c7752d0702d" providerId="LiveId" clId="{28E4DEEB-287B-432D-90F3-1F0A7ECE0E81}" dt="2021-10-12T15:21:47.159" v="164" actId="478"/>
          <ac:spMkLst>
            <pc:docMk/>
            <pc:sldMk cId="483842512" sldId="2147469536"/>
            <ac:spMk id="3" creationId="{C2A57283-5699-4214-A894-07032E4DB192}"/>
          </ac:spMkLst>
        </pc:spChg>
        <pc:picChg chg="mod">
          <ac:chgData name="Julian Isla" userId="7c5c1c7752d0702d" providerId="LiveId" clId="{28E4DEEB-287B-432D-90F3-1F0A7ECE0E81}" dt="2021-10-12T15:21:48.800" v="168" actId="962"/>
          <ac:picMkLst>
            <pc:docMk/>
            <pc:sldMk cId="483842512" sldId="2147469536"/>
            <ac:picMk id="3074" creationId="{A833302A-90A9-4E34-AA9E-A3E33726B21F}"/>
          </ac:picMkLst>
        </pc:picChg>
      </pc:sldChg>
      <pc:sldChg chg="addSp">
        <pc:chgData name="Julian Isla" userId="7c5c1c7752d0702d" providerId="LiveId" clId="{28E4DEEB-287B-432D-90F3-1F0A7ECE0E81}" dt="2021-10-12T15:21:48.186" v="165"/>
        <pc:sldMkLst>
          <pc:docMk/>
          <pc:sldMk cId="718280532" sldId="2147469536"/>
        </pc:sldMkLst>
        <pc:picChg chg="add">
          <ac:chgData name="Julian Isla" userId="7c5c1c7752d0702d" providerId="LiveId" clId="{28E4DEEB-287B-432D-90F3-1F0A7ECE0E81}" dt="2021-10-12T15:21:48.186" v="165"/>
          <ac:picMkLst>
            <pc:docMk/>
            <pc:sldMk cId="718280532" sldId="2147469536"/>
            <ac:picMk id="3074" creationId="{A833302A-90A9-4E34-AA9E-A3E33726B21F}"/>
          </ac:picMkLst>
        </pc:picChg>
      </pc:sldChg>
      <pc:sldChg chg="addSp delSp modSp new mod modAnim">
        <pc:chgData name="Julian Isla" userId="7c5c1c7752d0702d" providerId="LiveId" clId="{28E4DEEB-287B-432D-90F3-1F0A7ECE0E81}" dt="2021-10-14T07:58:08.565" v="277" actId="1076"/>
        <pc:sldMkLst>
          <pc:docMk/>
          <pc:sldMk cId="34470282" sldId="2147469537"/>
        </pc:sldMkLst>
        <pc:spChg chg="mod">
          <ac:chgData name="Julian Isla" userId="7c5c1c7752d0702d" providerId="LiveId" clId="{28E4DEEB-287B-432D-90F3-1F0A7ECE0E81}" dt="2021-10-14T07:51:44.702" v="272" actId="1076"/>
          <ac:spMkLst>
            <pc:docMk/>
            <pc:sldMk cId="34470282" sldId="2147469537"/>
            <ac:spMk id="2" creationId="{1799CF78-8C79-4A08-91C4-B7F0CB586ADB}"/>
          </ac:spMkLst>
        </pc:spChg>
        <pc:spChg chg="del">
          <ac:chgData name="Julian Isla" userId="7c5c1c7752d0702d" providerId="LiveId" clId="{28E4DEEB-287B-432D-90F3-1F0A7ECE0E81}" dt="2021-10-14T07:45:06.284" v="223" actId="478"/>
          <ac:spMkLst>
            <pc:docMk/>
            <pc:sldMk cId="34470282" sldId="2147469537"/>
            <ac:spMk id="3" creationId="{F7A9B275-84C0-4588-8D25-6FFD69155D58}"/>
          </ac:spMkLst>
        </pc:spChg>
        <pc:spChg chg="add mod">
          <ac:chgData name="Julian Isla" userId="7c5c1c7752d0702d" providerId="LiveId" clId="{28E4DEEB-287B-432D-90F3-1F0A7ECE0E81}" dt="2021-10-14T07:51:28.080" v="270" actId="1076"/>
          <ac:spMkLst>
            <pc:docMk/>
            <pc:sldMk cId="34470282" sldId="2147469537"/>
            <ac:spMk id="7" creationId="{5A63CA79-71D8-45B7-97EA-6749A4E125F9}"/>
          </ac:spMkLst>
        </pc:spChg>
        <pc:picChg chg="add mod">
          <ac:chgData name="Julian Isla" userId="7c5c1c7752d0702d" providerId="LiveId" clId="{28E4DEEB-287B-432D-90F3-1F0A7ECE0E81}" dt="2021-10-14T07:51:52.693" v="273" actId="1076"/>
          <ac:picMkLst>
            <pc:docMk/>
            <pc:sldMk cId="34470282" sldId="2147469537"/>
            <ac:picMk id="5" creationId="{C757590D-B4EC-4757-B4B3-E7C647DE27CC}"/>
          </ac:picMkLst>
        </pc:picChg>
        <pc:picChg chg="add mod">
          <ac:chgData name="Julian Isla" userId="7c5c1c7752d0702d" providerId="LiveId" clId="{28E4DEEB-287B-432D-90F3-1F0A7ECE0E81}" dt="2021-10-14T07:58:08.565" v="277" actId="1076"/>
          <ac:picMkLst>
            <pc:docMk/>
            <pc:sldMk cId="34470282" sldId="2147469537"/>
            <ac:picMk id="8" creationId="{16143071-EA68-49F4-87D2-EC985D994FD7}"/>
          </ac:picMkLst>
        </pc:picChg>
      </pc:sldChg>
      <pc:sldChg chg="addSp modSp new mod modTransition">
        <pc:chgData name="Julian Isla" userId="7c5c1c7752d0702d" providerId="LiveId" clId="{28E4DEEB-287B-432D-90F3-1F0A7ECE0E81}" dt="2021-10-14T07:59:58.390" v="285"/>
        <pc:sldMkLst>
          <pc:docMk/>
          <pc:sldMk cId="2460947449" sldId="2147469538"/>
        </pc:sldMkLst>
        <pc:picChg chg="add mod">
          <ac:chgData name="Julian Isla" userId="7c5c1c7752d0702d" providerId="LiveId" clId="{28E4DEEB-287B-432D-90F3-1F0A7ECE0E81}" dt="2021-10-14T07:59:51.638" v="284" actId="1076"/>
          <ac:picMkLst>
            <pc:docMk/>
            <pc:sldMk cId="2460947449" sldId="2147469538"/>
            <ac:picMk id="5" creationId="{BB02AA31-3F4C-4ADB-93CD-688F9EF6B4A4}"/>
          </ac:picMkLst>
        </pc:picChg>
      </pc:sldChg>
    </pc:docChg>
  </pc:docChgLst>
  <pc:docChgLst>
    <pc:chgData name="Julian Isla" userId="7c5c1c7752d0702d" providerId="LiveId" clId="{A4E3BE11-DED5-452A-A1A1-4FDD56090CFB}"/>
    <pc:docChg chg="modSld sldOrd">
      <pc:chgData name="Julian Isla" userId="7c5c1c7752d0702d" providerId="LiveId" clId="{A4E3BE11-DED5-452A-A1A1-4FDD56090CFB}" dt="2022-01-29T23:40:11.737" v="2"/>
      <pc:docMkLst>
        <pc:docMk/>
      </pc:docMkLst>
      <pc:sldChg chg="ord">
        <pc:chgData name="Julian Isla" userId="7c5c1c7752d0702d" providerId="LiveId" clId="{A4E3BE11-DED5-452A-A1A1-4FDD56090CFB}" dt="2022-01-29T23:40:11.737" v="2"/>
        <pc:sldMkLst>
          <pc:docMk/>
          <pc:sldMk cId="1787459310" sldId="8355"/>
        </pc:sldMkLst>
      </pc:sldChg>
      <pc:sldChg chg="mod modShow">
        <pc:chgData name="Julian Isla" userId="7c5c1c7752d0702d" providerId="LiveId" clId="{A4E3BE11-DED5-452A-A1A1-4FDD56090CFB}" dt="2022-01-29T23:39:50.617" v="0" actId="729"/>
        <pc:sldMkLst>
          <pc:docMk/>
          <pc:sldMk cId="1920994242" sldId="2147469521"/>
        </pc:sldMkLst>
      </pc:sldChg>
      <pc:sldChg chg="mod modShow">
        <pc:chgData name="Julian Isla" userId="7c5c1c7752d0702d" providerId="LiveId" clId="{A4E3BE11-DED5-452A-A1A1-4FDD56090CFB}" dt="2022-01-29T23:39:50.617" v="0" actId="729"/>
        <pc:sldMkLst>
          <pc:docMk/>
          <pc:sldMk cId="1170464560" sldId="2147469522"/>
        </pc:sldMkLst>
      </pc:sldChg>
      <pc:sldChg chg="mod modShow">
        <pc:chgData name="Julian Isla" userId="7c5c1c7752d0702d" providerId="LiveId" clId="{A4E3BE11-DED5-452A-A1A1-4FDD56090CFB}" dt="2022-01-29T23:39:50.617" v="0" actId="729"/>
        <pc:sldMkLst>
          <pc:docMk/>
          <pc:sldMk cId="552184343" sldId="2147469530"/>
        </pc:sldMkLst>
      </pc:sldChg>
      <pc:sldChg chg="mod modShow">
        <pc:chgData name="Julian Isla" userId="7c5c1c7752d0702d" providerId="LiveId" clId="{A4E3BE11-DED5-452A-A1A1-4FDD56090CFB}" dt="2022-01-29T23:39:50.617" v="0" actId="729"/>
        <pc:sldMkLst>
          <pc:docMk/>
          <pc:sldMk cId="4031256891" sldId="2147469531"/>
        </pc:sldMkLst>
      </pc:sldChg>
      <pc:sldChg chg="mod modShow">
        <pc:chgData name="Julian Isla" userId="7c5c1c7752d0702d" providerId="LiveId" clId="{A4E3BE11-DED5-452A-A1A1-4FDD56090CFB}" dt="2022-01-29T23:39:50.617" v="0" actId="729"/>
        <pc:sldMkLst>
          <pc:docMk/>
          <pc:sldMk cId="34470282" sldId="2147469537"/>
        </pc:sldMkLst>
      </pc:sldChg>
      <pc:sldChg chg="mod modShow">
        <pc:chgData name="Julian Isla" userId="7c5c1c7752d0702d" providerId="LiveId" clId="{A4E3BE11-DED5-452A-A1A1-4FDD56090CFB}" dt="2022-01-29T23:39:50.617" v="0" actId="729"/>
        <pc:sldMkLst>
          <pc:docMk/>
          <pc:sldMk cId="2460947449" sldId="2147469538"/>
        </pc:sldMkLst>
      </pc:sldChg>
    </pc:docChg>
  </pc:docChgLst>
  <pc:docChgLst>
    <pc:chgData name="Julian Isla" userId="7c5c1c7752d0702d" providerId="LiveId" clId="{0466DFE3-79D4-44B0-9B6F-37C8737F248C}"/>
    <pc:docChg chg="custSel addSld delSld modSld">
      <pc:chgData name="Julian Isla" userId="7c5c1c7752d0702d" providerId="LiveId" clId="{0466DFE3-79D4-44B0-9B6F-37C8737F248C}" dt="2021-11-10T13:07:48.524" v="137"/>
      <pc:docMkLst>
        <pc:docMk/>
      </pc:docMkLst>
      <pc:sldChg chg="addSp delSp modSp mod modTransition delAnim modAnim">
        <pc:chgData name="Julian Isla" userId="7c5c1c7752d0702d" providerId="LiveId" clId="{0466DFE3-79D4-44B0-9B6F-37C8737F248C}" dt="2021-11-10T13:07:48.524" v="137"/>
        <pc:sldMkLst>
          <pc:docMk/>
          <pc:sldMk cId="4237176988" sldId="374"/>
        </pc:sldMkLst>
        <pc:spChg chg="mod">
          <ac:chgData name="Julian Isla" userId="7c5c1c7752d0702d" providerId="LiveId" clId="{0466DFE3-79D4-44B0-9B6F-37C8737F248C}" dt="2021-11-08T15:48:34.229" v="56" actId="20577"/>
          <ac:spMkLst>
            <pc:docMk/>
            <pc:sldMk cId="4237176988" sldId="374"/>
            <ac:spMk id="3" creationId="{00000000-0000-0000-0000-000000000000}"/>
          </ac:spMkLst>
        </pc:spChg>
        <pc:picChg chg="add del mod">
          <ac:chgData name="Julian Isla" userId="7c5c1c7752d0702d" providerId="LiveId" clId="{0466DFE3-79D4-44B0-9B6F-37C8737F248C}" dt="2021-11-10T12:44:12.005" v="111" actId="478"/>
          <ac:picMkLst>
            <pc:docMk/>
            <pc:sldMk cId="4237176988" sldId="374"/>
            <ac:picMk id="6" creationId="{96FEB150-B0F0-4E9D-AC47-158209F3A645}"/>
          </ac:picMkLst>
        </pc:picChg>
        <pc:picChg chg="add del mod">
          <ac:chgData name="Julian Isla" userId="7c5c1c7752d0702d" providerId="LiveId" clId="{0466DFE3-79D4-44B0-9B6F-37C8737F248C}" dt="2021-11-10T13:07:43.875" v="136"/>
          <ac:picMkLst>
            <pc:docMk/>
            <pc:sldMk cId="4237176988" sldId="374"/>
            <ac:picMk id="7" creationId="{790EDD1B-5B69-4B03-9C36-6EF4F1CBF34D}"/>
          </ac:picMkLst>
        </pc:picChg>
        <pc:picChg chg="del">
          <ac:chgData name="Julian Isla" userId="7c5c1c7752d0702d" providerId="LiveId" clId="{0466DFE3-79D4-44B0-9B6F-37C8737F248C}" dt="2021-11-08T15:58:19.560" v="107" actId="478"/>
          <ac:picMkLst>
            <pc:docMk/>
            <pc:sldMk cId="4237176988" sldId="374"/>
            <ac:picMk id="7" creationId="{B3033C02-EDBC-45AE-9F64-74D5B3A37123}"/>
          </ac:picMkLst>
        </pc:picChg>
      </pc:sldChg>
      <pc:sldChg chg="addSp delSp modSp mod modTransition delAnim modAnim">
        <pc:chgData name="Julian Isla" userId="7c5c1c7752d0702d" providerId="LiveId" clId="{0466DFE3-79D4-44B0-9B6F-37C8737F248C}" dt="2021-11-10T13:07:48.524" v="137"/>
        <pc:sldMkLst>
          <pc:docMk/>
          <pc:sldMk cId="2893498538" sldId="375"/>
        </pc:sldMkLst>
        <pc:graphicFrameChg chg="modGraphic">
          <ac:chgData name="Julian Isla" userId="7c5c1c7752d0702d" providerId="LiveId" clId="{0466DFE3-79D4-44B0-9B6F-37C8737F248C}" dt="2021-11-08T15:46:13.422" v="44" actId="20577"/>
          <ac:graphicFrameMkLst>
            <pc:docMk/>
            <pc:sldMk cId="2893498538" sldId="375"/>
            <ac:graphicFrameMk id="4" creationId="{00000000-0000-0000-0000-000000000000}"/>
          </ac:graphicFrameMkLst>
        </pc:graphicFrameChg>
        <pc:picChg chg="add del mod">
          <ac:chgData name="Julian Isla" userId="7c5c1c7752d0702d" providerId="LiveId" clId="{0466DFE3-79D4-44B0-9B6F-37C8737F248C}" dt="2021-11-10T12:44:15.437" v="112" actId="478"/>
          <ac:picMkLst>
            <pc:docMk/>
            <pc:sldMk cId="2893498538" sldId="375"/>
            <ac:picMk id="5" creationId="{4833A48A-FBF0-4AFD-AA90-190268868E6E}"/>
          </ac:picMkLst>
        </pc:picChg>
        <pc:picChg chg="add del mod">
          <ac:chgData name="Julian Isla" userId="7c5c1c7752d0702d" providerId="LiveId" clId="{0466DFE3-79D4-44B0-9B6F-37C8737F248C}" dt="2021-11-10T13:07:43.875" v="136"/>
          <ac:picMkLst>
            <pc:docMk/>
            <pc:sldMk cId="2893498538" sldId="375"/>
            <ac:picMk id="6" creationId="{B7B75555-BEED-46A9-8309-63A7FF929D54}"/>
          </ac:picMkLst>
        </pc:picChg>
      </pc:sldChg>
      <pc:sldChg chg="addSp delSp modSp mod modTransition delAnim modAnim">
        <pc:chgData name="Julian Isla" userId="7c5c1c7752d0702d" providerId="LiveId" clId="{0466DFE3-79D4-44B0-9B6F-37C8737F248C}" dt="2021-11-10T13:07:48.524" v="137"/>
        <pc:sldMkLst>
          <pc:docMk/>
          <pc:sldMk cId="1557561526" sldId="380"/>
        </pc:sldMkLst>
        <pc:picChg chg="add del mod">
          <ac:chgData name="Julian Isla" userId="7c5c1c7752d0702d" providerId="LiveId" clId="{0466DFE3-79D4-44B0-9B6F-37C8737F248C}" dt="2021-11-10T12:44:17.796" v="113" actId="478"/>
          <ac:picMkLst>
            <pc:docMk/>
            <pc:sldMk cId="1557561526" sldId="380"/>
            <ac:picMk id="4" creationId="{C9EBF2F0-B3A0-493C-B290-09780AF2F0D4}"/>
          </ac:picMkLst>
        </pc:picChg>
        <pc:picChg chg="add del mod">
          <ac:chgData name="Julian Isla" userId="7c5c1c7752d0702d" providerId="LiveId" clId="{0466DFE3-79D4-44B0-9B6F-37C8737F248C}" dt="2021-11-10T13:07:43.875" v="136"/>
          <ac:picMkLst>
            <pc:docMk/>
            <pc:sldMk cId="1557561526" sldId="380"/>
            <ac:picMk id="5" creationId="{80DF6A20-829F-4383-873E-F0E3E7D2A71F}"/>
          </ac:picMkLst>
        </pc:picChg>
      </pc:sldChg>
      <pc:sldChg chg="addSp delSp modSp mod modTransition modAnim">
        <pc:chgData name="Julian Isla" userId="7c5c1c7752d0702d" providerId="LiveId" clId="{0466DFE3-79D4-44B0-9B6F-37C8737F248C}" dt="2021-11-10T13:07:48.524" v="137"/>
        <pc:sldMkLst>
          <pc:docMk/>
          <pc:sldMk cId="3661275083" sldId="1136"/>
        </pc:sldMkLst>
        <pc:picChg chg="add del mod">
          <ac:chgData name="Julian Isla" userId="7c5c1c7752d0702d" providerId="LiveId" clId="{0466DFE3-79D4-44B0-9B6F-37C8737F248C}" dt="2021-11-10T13:07:43.875" v="136"/>
          <ac:picMkLst>
            <pc:docMk/>
            <pc:sldMk cId="3661275083" sldId="1136"/>
            <ac:picMk id="3" creationId="{BCDFFAEC-874E-4CBB-8F02-6C79C11BD772}"/>
          </ac:picMkLst>
        </pc:picChg>
      </pc:sldChg>
      <pc:sldChg chg="addSp delSp modSp mod modTransition modAnim">
        <pc:chgData name="Julian Isla" userId="7c5c1c7752d0702d" providerId="LiveId" clId="{0466DFE3-79D4-44B0-9B6F-37C8737F248C}" dt="2021-11-10T13:07:48.524" v="137"/>
        <pc:sldMkLst>
          <pc:docMk/>
          <pc:sldMk cId="1132246555" sldId="8348"/>
        </pc:sldMkLst>
        <pc:picChg chg="add del mod">
          <ac:chgData name="Julian Isla" userId="7c5c1c7752d0702d" providerId="LiveId" clId="{0466DFE3-79D4-44B0-9B6F-37C8737F248C}" dt="2021-11-10T13:07:43.875" v="136"/>
          <ac:picMkLst>
            <pc:docMk/>
            <pc:sldMk cId="1132246555" sldId="8348"/>
            <ac:picMk id="2" creationId="{30B054CB-DFCC-40B4-81BA-D09C7C6A1AEB}"/>
          </ac:picMkLst>
        </pc:picChg>
      </pc:sldChg>
      <pc:sldChg chg="addSp delSp modSp mod modTransition modAnim">
        <pc:chgData name="Julian Isla" userId="7c5c1c7752d0702d" providerId="LiveId" clId="{0466DFE3-79D4-44B0-9B6F-37C8737F248C}" dt="2021-11-10T13:07:48.524" v="137"/>
        <pc:sldMkLst>
          <pc:docMk/>
          <pc:sldMk cId="716288673" sldId="8349"/>
        </pc:sldMkLst>
        <pc:picChg chg="add del mod">
          <ac:chgData name="Julian Isla" userId="7c5c1c7752d0702d" providerId="LiveId" clId="{0466DFE3-79D4-44B0-9B6F-37C8737F248C}" dt="2021-11-10T13:07:43.875" v="136"/>
          <ac:picMkLst>
            <pc:docMk/>
            <pc:sldMk cId="716288673" sldId="8349"/>
            <ac:picMk id="21" creationId="{38C1960D-552E-4115-9D48-44F71C2161EB}"/>
          </ac:picMkLst>
        </pc:picChg>
      </pc:sldChg>
      <pc:sldChg chg="addSp delSp modSp mod modTransition modAnim">
        <pc:chgData name="Julian Isla" userId="7c5c1c7752d0702d" providerId="LiveId" clId="{0466DFE3-79D4-44B0-9B6F-37C8737F248C}" dt="2021-11-10T13:07:48.524" v="137"/>
        <pc:sldMkLst>
          <pc:docMk/>
          <pc:sldMk cId="3323963073" sldId="8350"/>
        </pc:sldMkLst>
        <pc:picChg chg="add del mod">
          <ac:chgData name="Julian Isla" userId="7c5c1c7752d0702d" providerId="LiveId" clId="{0466DFE3-79D4-44B0-9B6F-37C8737F248C}" dt="2021-11-10T13:07:43.875" v="136"/>
          <ac:picMkLst>
            <pc:docMk/>
            <pc:sldMk cId="3323963073" sldId="8350"/>
            <ac:picMk id="8" creationId="{3BD4687E-2DA3-450E-B3D5-A88FAEA41E86}"/>
          </ac:picMkLst>
        </pc:picChg>
      </pc:sldChg>
      <pc:sldChg chg="addSp delSp modSp mod modTransition modAnim">
        <pc:chgData name="Julian Isla" userId="7c5c1c7752d0702d" providerId="LiveId" clId="{0466DFE3-79D4-44B0-9B6F-37C8737F248C}" dt="2021-11-10T13:07:48.524" v="137"/>
        <pc:sldMkLst>
          <pc:docMk/>
          <pc:sldMk cId="585767096" sldId="8351"/>
        </pc:sldMkLst>
        <pc:picChg chg="add del mod">
          <ac:chgData name="Julian Isla" userId="7c5c1c7752d0702d" providerId="LiveId" clId="{0466DFE3-79D4-44B0-9B6F-37C8737F248C}" dt="2021-11-10T13:07:43.875" v="136"/>
          <ac:picMkLst>
            <pc:docMk/>
            <pc:sldMk cId="585767096" sldId="8351"/>
            <ac:picMk id="2" creationId="{0E54BBC0-69E8-4EFC-A924-F5083344CB1D}"/>
          </ac:picMkLst>
        </pc:picChg>
      </pc:sldChg>
      <pc:sldChg chg="addSp delSp modSp mod modTransition modAnim">
        <pc:chgData name="Julian Isla" userId="7c5c1c7752d0702d" providerId="LiveId" clId="{0466DFE3-79D4-44B0-9B6F-37C8737F248C}" dt="2021-11-10T13:07:48.524" v="137"/>
        <pc:sldMkLst>
          <pc:docMk/>
          <pc:sldMk cId="727525463" sldId="8352"/>
        </pc:sldMkLst>
        <pc:picChg chg="add del mod">
          <ac:chgData name="Julian Isla" userId="7c5c1c7752d0702d" providerId="LiveId" clId="{0466DFE3-79D4-44B0-9B6F-37C8737F248C}" dt="2021-11-10T13:07:43.875" v="136"/>
          <ac:picMkLst>
            <pc:docMk/>
            <pc:sldMk cId="727525463" sldId="8352"/>
            <ac:picMk id="2" creationId="{352AAAE9-9029-472E-9388-68962B7AB298}"/>
          </ac:picMkLst>
        </pc:picChg>
      </pc:sldChg>
      <pc:sldChg chg="addSp delSp modSp mod modTransition modAnim">
        <pc:chgData name="Julian Isla" userId="7c5c1c7752d0702d" providerId="LiveId" clId="{0466DFE3-79D4-44B0-9B6F-37C8737F248C}" dt="2021-11-10T13:07:48.524" v="137"/>
        <pc:sldMkLst>
          <pc:docMk/>
          <pc:sldMk cId="2255985901" sldId="8353"/>
        </pc:sldMkLst>
        <pc:picChg chg="add del mod">
          <ac:chgData name="Julian Isla" userId="7c5c1c7752d0702d" providerId="LiveId" clId="{0466DFE3-79D4-44B0-9B6F-37C8737F248C}" dt="2021-11-10T13:07:43.875" v="136"/>
          <ac:picMkLst>
            <pc:docMk/>
            <pc:sldMk cId="2255985901" sldId="8353"/>
            <ac:picMk id="2" creationId="{617AB683-BA10-48DE-B876-672342B7F1EB}"/>
          </ac:picMkLst>
        </pc:picChg>
      </pc:sldChg>
      <pc:sldChg chg="addSp delSp modSp mod modTransition modAnim">
        <pc:chgData name="Julian Isla" userId="7c5c1c7752d0702d" providerId="LiveId" clId="{0466DFE3-79D4-44B0-9B6F-37C8737F248C}" dt="2021-11-10T13:07:48.524" v="137"/>
        <pc:sldMkLst>
          <pc:docMk/>
          <pc:sldMk cId="3485451596" sldId="8354"/>
        </pc:sldMkLst>
        <pc:picChg chg="add del mod">
          <ac:chgData name="Julian Isla" userId="7c5c1c7752d0702d" providerId="LiveId" clId="{0466DFE3-79D4-44B0-9B6F-37C8737F248C}" dt="2021-11-10T13:07:43.875" v="136"/>
          <ac:picMkLst>
            <pc:docMk/>
            <pc:sldMk cId="3485451596" sldId="8354"/>
            <ac:picMk id="2" creationId="{E597B8E5-06D2-4C1B-A040-9E586C14BDF4}"/>
          </ac:picMkLst>
        </pc:picChg>
      </pc:sldChg>
      <pc:sldChg chg="addSp delSp modSp mod modTransition modAnim">
        <pc:chgData name="Julian Isla" userId="7c5c1c7752d0702d" providerId="LiveId" clId="{0466DFE3-79D4-44B0-9B6F-37C8737F248C}" dt="2021-11-10T13:07:48.524" v="137"/>
        <pc:sldMkLst>
          <pc:docMk/>
          <pc:sldMk cId="1787459310" sldId="8355"/>
        </pc:sldMkLst>
        <pc:picChg chg="add del mod">
          <ac:chgData name="Julian Isla" userId="7c5c1c7752d0702d" providerId="LiveId" clId="{0466DFE3-79D4-44B0-9B6F-37C8737F248C}" dt="2021-11-10T13:07:43.875" v="136"/>
          <ac:picMkLst>
            <pc:docMk/>
            <pc:sldMk cId="1787459310" sldId="8355"/>
            <ac:picMk id="3" creationId="{6EF98574-6735-4ADD-85F1-B3D19FDCA77E}"/>
          </ac:picMkLst>
        </pc:picChg>
      </pc:sldChg>
      <pc:sldChg chg="addSp delSp modSp mod modTransition modAnim">
        <pc:chgData name="Julian Isla" userId="7c5c1c7752d0702d" providerId="LiveId" clId="{0466DFE3-79D4-44B0-9B6F-37C8737F248C}" dt="2021-11-10T13:07:48.524" v="137"/>
        <pc:sldMkLst>
          <pc:docMk/>
          <pc:sldMk cId="3637577418" sldId="2147469518"/>
        </pc:sldMkLst>
        <pc:picChg chg="add del mod">
          <ac:chgData name="Julian Isla" userId="7c5c1c7752d0702d" providerId="LiveId" clId="{0466DFE3-79D4-44B0-9B6F-37C8737F248C}" dt="2021-11-10T13:07:43.875" v="136"/>
          <ac:picMkLst>
            <pc:docMk/>
            <pc:sldMk cId="3637577418" sldId="2147469518"/>
            <ac:picMk id="3" creationId="{98678E20-7B55-40CC-9869-8EFA6F435475}"/>
          </ac:picMkLst>
        </pc:picChg>
      </pc:sldChg>
      <pc:sldChg chg="addSp delSp modSp mod modTransition modAnim">
        <pc:chgData name="Julian Isla" userId="7c5c1c7752d0702d" providerId="LiveId" clId="{0466DFE3-79D4-44B0-9B6F-37C8737F248C}" dt="2021-11-10T13:07:48.524" v="137"/>
        <pc:sldMkLst>
          <pc:docMk/>
          <pc:sldMk cId="81113782" sldId="2147469519"/>
        </pc:sldMkLst>
        <pc:spChg chg="mod">
          <ac:chgData name="Julian Isla" userId="7c5c1c7752d0702d" providerId="LiveId" clId="{0466DFE3-79D4-44B0-9B6F-37C8737F248C}" dt="2021-11-10T12:55:19.496" v="134" actId="1076"/>
          <ac:spMkLst>
            <pc:docMk/>
            <pc:sldMk cId="81113782" sldId="2147469519"/>
            <ac:spMk id="5" creationId="{A6DB7D96-0E65-4F91-BD21-C801C5A7298B}"/>
          </ac:spMkLst>
        </pc:spChg>
        <pc:spChg chg="mod">
          <ac:chgData name="Julian Isla" userId="7c5c1c7752d0702d" providerId="LiveId" clId="{0466DFE3-79D4-44B0-9B6F-37C8737F248C}" dt="2021-11-10T12:55:19.496" v="134" actId="1076"/>
          <ac:spMkLst>
            <pc:docMk/>
            <pc:sldMk cId="81113782" sldId="2147469519"/>
            <ac:spMk id="6" creationId="{5827FD2E-1374-43AE-AF3E-6915AFC446A1}"/>
          </ac:spMkLst>
        </pc:spChg>
        <pc:picChg chg="add del mod">
          <ac:chgData name="Julian Isla" userId="7c5c1c7752d0702d" providerId="LiveId" clId="{0466DFE3-79D4-44B0-9B6F-37C8737F248C}" dt="2021-11-10T13:07:43.875" v="136"/>
          <ac:picMkLst>
            <pc:docMk/>
            <pc:sldMk cId="81113782" sldId="2147469519"/>
            <ac:picMk id="2" creationId="{F163F47F-191C-4972-ABA3-58FE331DB6B6}"/>
          </ac:picMkLst>
        </pc:picChg>
      </pc:sldChg>
      <pc:sldChg chg="mod modTransition modShow">
        <pc:chgData name="Julian Isla" userId="7c5c1c7752d0702d" providerId="LiveId" clId="{0466DFE3-79D4-44B0-9B6F-37C8737F248C}" dt="2021-11-10T13:07:48.524" v="137"/>
        <pc:sldMkLst>
          <pc:docMk/>
          <pc:sldMk cId="1920994242" sldId="2147469521"/>
        </pc:sldMkLst>
      </pc:sldChg>
      <pc:sldChg chg="mod modTransition modShow">
        <pc:chgData name="Julian Isla" userId="7c5c1c7752d0702d" providerId="LiveId" clId="{0466DFE3-79D4-44B0-9B6F-37C8737F248C}" dt="2021-11-10T13:07:48.524" v="137"/>
        <pc:sldMkLst>
          <pc:docMk/>
          <pc:sldMk cId="1170464560" sldId="2147469522"/>
        </pc:sldMkLst>
      </pc:sldChg>
      <pc:sldChg chg="addSp delSp modSp mod modTransition modAnim">
        <pc:chgData name="Julian Isla" userId="7c5c1c7752d0702d" providerId="LiveId" clId="{0466DFE3-79D4-44B0-9B6F-37C8737F248C}" dt="2021-11-10T13:07:48.524" v="137"/>
        <pc:sldMkLst>
          <pc:docMk/>
          <pc:sldMk cId="2492124317" sldId="2147469523"/>
        </pc:sldMkLst>
        <pc:spChg chg="mod">
          <ac:chgData name="Julian Isla" userId="7c5c1c7752d0702d" providerId="LiveId" clId="{0466DFE3-79D4-44B0-9B6F-37C8737F248C}" dt="2021-11-10T12:54:44.723" v="128" actId="1076"/>
          <ac:spMkLst>
            <pc:docMk/>
            <pc:sldMk cId="2492124317" sldId="2147469523"/>
            <ac:spMk id="6" creationId="{A7DB2657-6866-410C-8492-01041976FA13}"/>
          </ac:spMkLst>
        </pc:spChg>
        <pc:picChg chg="add del mod">
          <ac:chgData name="Julian Isla" userId="7c5c1c7752d0702d" providerId="LiveId" clId="{0466DFE3-79D4-44B0-9B6F-37C8737F248C}" dt="2021-11-10T13:07:43.875" v="136"/>
          <ac:picMkLst>
            <pc:docMk/>
            <pc:sldMk cId="2492124317" sldId="2147469523"/>
            <ac:picMk id="2" creationId="{85161B28-D3DD-4D4B-8F2C-E021994D7AC7}"/>
          </ac:picMkLst>
        </pc:picChg>
      </pc:sldChg>
      <pc:sldChg chg="addSp delSp modSp modTransition modAnim">
        <pc:chgData name="Julian Isla" userId="7c5c1c7752d0702d" providerId="LiveId" clId="{0466DFE3-79D4-44B0-9B6F-37C8737F248C}" dt="2021-11-10T13:07:48.524" v="137"/>
        <pc:sldMkLst>
          <pc:docMk/>
          <pc:sldMk cId="3502060141" sldId="2147469524"/>
        </pc:sldMkLst>
        <pc:picChg chg="add del mod">
          <ac:chgData name="Julian Isla" userId="7c5c1c7752d0702d" providerId="LiveId" clId="{0466DFE3-79D4-44B0-9B6F-37C8737F248C}" dt="2021-11-10T13:07:43.875" v="136"/>
          <ac:picMkLst>
            <pc:docMk/>
            <pc:sldMk cId="3502060141" sldId="2147469524"/>
            <ac:picMk id="2" creationId="{FD5AD093-83DB-4237-B56E-E32CBCC9114B}"/>
          </ac:picMkLst>
        </pc:picChg>
      </pc:sldChg>
      <pc:sldChg chg="mod modTransition modShow">
        <pc:chgData name="Julian Isla" userId="7c5c1c7752d0702d" providerId="LiveId" clId="{0466DFE3-79D4-44B0-9B6F-37C8737F248C}" dt="2021-11-10T13:07:48.524" v="137"/>
        <pc:sldMkLst>
          <pc:docMk/>
          <pc:sldMk cId="1361033676" sldId="2147469525"/>
        </pc:sldMkLst>
      </pc:sldChg>
      <pc:sldChg chg="mod modTransition modShow">
        <pc:chgData name="Julian Isla" userId="7c5c1c7752d0702d" providerId="LiveId" clId="{0466DFE3-79D4-44B0-9B6F-37C8737F248C}" dt="2021-11-10T13:07:48.524" v="137"/>
        <pc:sldMkLst>
          <pc:docMk/>
          <pc:sldMk cId="3062463281" sldId="2147469526"/>
        </pc:sldMkLst>
      </pc:sldChg>
      <pc:sldChg chg="mod modTransition modShow">
        <pc:chgData name="Julian Isla" userId="7c5c1c7752d0702d" providerId="LiveId" clId="{0466DFE3-79D4-44B0-9B6F-37C8737F248C}" dt="2021-11-10T13:07:48.524" v="137"/>
        <pc:sldMkLst>
          <pc:docMk/>
          <pc:sldMk cId="3515074637" sldId="2147469527"/>
        </pc:sldMkLst>
      </pc:sldChg>
      <pc:sldChg chg="addSp delSp modSp mod modTransition modAnim">
        <pc:chgData name="Julian Isla" userId="7c5c1c7752d0702d" providerId="LiveId" clId="{0466DFE3-79D4-44B0-9B6F-37C8737F248C}" dt="2021-11-10T13:07:48.524" v="137"/>
        <pc:sldMkLst>
          <pc:docMk/>
          <pc:sldMk cId="1172893700" sldId="2147469528"/>
        </pc:sldMkLst>
        <pc:picChg chg="add del mod">
          <ac:chgData name="Julian Isla" userId="7c5c1c7752d0702d" providerId="LiveId" clId="{0466DFE3-79D4-44B0-9B6F-37C8737F248C}" dt="2021-11-10T13:07:43.875" v="136"/>
          <ac:picMkLst>
            <pc:docMk/>
            <pc:sldMk cId="1172893700" sldId="2147469528"/>
            <ac:picMk id="2" creationId="{D63E4A9B-BEE7-4DC6-87B5-67813060A6AB}"/>
          </ac:picMkLst>
        </pc:picChg>
      </pc:sldChg>
      <pc:sldChg chg="mod modTransition modShow">
        <pc:chgData name="Julian Isla" userId="7c5c1c7752d0702d" providerId="LiveId" clId="{0466DFE3-79D4-44B0-9B6F-37C8737F248C}" dt="2021-11-10T13:07:48.524" v="137"/>
        <pc:sldMkLst>
          <pc:docMk/>
          <pc:sldMk cId="2931801054" sldId="2147469529"/>
        </pc:sldMkLst>
      </pc:sldChg>
      <pc:sldChg chg="mod modTransition modShow">
        <pc:chgData name="Julian Isla" userId="7c5c1c7752d0702d" providerId="LiveId" clId="{0466DFE3-79D4-44B0-9B6F-37C8737F248C}" dt="2021-11-10T13:07:48.524" v="137"/>
        <pc:sldMkLst>
          <pc:docMk/>
          <pc:sldMk cId="552184343" sldId="2147469530"/>
        </pc:sldMkLst>
      </pc:sldChg>
      <pc:sldChg chg="mod modTransition modShow">
        <pc:chgData name="Julian Isla" userId="7c5c1c7752d0702d" providerId="LiveId" clId="{0466DFE3-79D4-44B0-9B6F-37C8737F248C}" dt="2021-11-10T13:07:48.524" v="137"/>
        <pc:sldMkLst>
          <pc:docMk/>
          <pc:sldMk cId="4031256891" sldId="2147469531"/>
        </pc:sldMkLst>
      </pc:sldChg>
      <pc:sldChg chg="addSp delSp modSp mod modTransition modAnim">
        <pc:chgData name="Julian Isla" userId="7c5c1c7752d0702d" providerId="LiveId" clId="{0466DFE3-79D4-44B0-9B6F-37C8737F248C}" dt="2021-11-10T13:07:48.524" v="137"/>
        <pc:sldMkLst>
          <pc:docMk/>
          <pc:sldMk cId="3676597290" sldId="2147469532"/>
        </pc:sldMkLst>
        <pc:picChg chg="add del mod">
          <ac:chgData name="Julian Isla" userId="7c5c1c7752d0702d" providerId="LiveId" clId="{0466DFE3-79D4-44B0-9B6F-37C8737F248C}" dt="2021-11-10T13:07:43.875" v="136"/>
          <ac:picMkLst>
            <pc:docMk/>
            <pc:sldMk cId="3676597290" sldId="2147469532"/>
            <ac:picMk id="2" creationId="{B19315FD-AB09-4BEA-A5B0-CA11015AB7EB}"/>
          </ac:picMkLst>
        </pc:picChg>
      </pc:sldChg>
      <pc:sldChg chg="del">
        <pc:chgData name="Julian Isla" userId="7c5c1c7752d0702d" providerId="LiveId" clId="{0466DFE3-79D4-44B0-9B6F-37C8737F248C}" dt="2021-11-08T15:46:35.231" v="46" actId="47"/>
        <pc:sldMkLst>
          <pc:docMk/>
          <pc:sldMk cId="1453550293" sldId="2147469533"/>
        </pc:sldMkLst>
      </pc:sldChg>
      <pc:sldChg chg="del">
        <pc:chgData name="Julian Isla" userId="7c5c1c7752d0702d" providerId="LiveId" clId="{0466DFE3-79D4-44B0-9B6F-37C8737F248C}" dt="2021-11-08T15:47:16.893" v="48" actId="47"/>
        <pc:sldMkLst>
          <pc:docMk/>
          <pc:sldMk cId="2144157755" sldId="2147469534"/>
        </pc:sldMkLst>
      </pc:sldChg>
      <pc:sldChg chg="del">
        <pc:chgData name="Julian Isla" userId="7c5c1c7752d0702d" providerId="LiveId" clId="{0466DFE3-79D4-44B0-9B6F-37C8737F248C}" dt="2021-11-08T15:46:33.212" v="45" actId="47"/>
        <pc:sldMkLst>
          <pc:docMk/>
          <pc:sldMk cId="349174661" sldId="2147469535"/>
        </pc:sldMkLst>
      </pc:sldChg>
      <pc:sldChg chg="del">
        <pc:chgData name="Julian Isla" userId="7c5c1c7752d0702d" providerId="LiveId" clId="{0466DFE3-79D4-44B0-9B6F-37C8737F248C}" dt="2021-11-08T15:46:36.119" v="47" actId="47"/>
        <pc:sldMkLst>
          <pc:docMk/>
          <pc:sldMk cId="483842512" sldId="2147469536"/>
        </pc:sldMkLst>
      </pc:sldChg>
      <pc:sldChg chg="mod modTransition modShow">
        <pc:chgData name="Julian Isla" userId="7c5c1c7752d0702d" providerId="LiveId" clId="{0466DFE3-79D4-44B0-9B6F-37C8737F248C}" dt="2021-11-10T13:07:48.524" v="137"/>
        <pc:sldMkLst>
          <pc:docMk/>
          <pc:sldMk cId="34470282" sldId="2147469537"/>
        </pc:sldMkLst>
      </pc:sldChg>
      <pc:sldChg chg="mod modTransition modShow">
        <pc:chgData name="Julian Isla" userId="7c5c1c7752d0702d" providerId="LiveId" clId="{0466DFE3-79D4-44B0-9B6F-37C8737F248C}" dt="2021-11-10T13:07:48.524" v="137"/>
        <pc:sldMkLst>
          <pc:docMk/>
          <pc:sldMk cId="2460947449" sldId="2147469538"/>
        </pc:sldMkLst>
      </pc:sldChg>
      <pc:sldChg chg="addSp delSp modSp add mod modTransition modAnim">
        <pc:chgData name="Julian Isla" userId="7c5c1c7752d0702d" providerId="LiveId" clId="{0466DFE3-79D4-44B0-9B6F-37C8737F248C}" dt="2021-11-10T13:07:48.524" v="137"/>
        <pc:sldMkLst>
          <pc:docMk/>
          <pc:sldMk cId="1613509782" sldId="2147469539"/>
        </pc:sldMkLst>
        <pc:spChg chg="mod">
          <ac:chgData name="Julian Isla" userId="7c5c1c7752d0702d" providerId="LiveId" clId="{0466DFE3-79D4-44B0-9B6F-37C8737F248C}" dt="2021-11-08T15:49:42.386" v="98" actId="1076"/>
          <ac:spMkLst>
            <pc:docMk/>
            <pc:sldMk cId="1613509782" sldId="2147469539"/>
            <ac:spMk id="2" creationId="{C8C724CF-6073-4630-8F43-9B4CF31CBB0D}"/>
          </ac:spMkLst>
        </pc:spChg>
        <pc:picChg chg="add del mod">
          <ac:chgData name="Julian Isla" userId="7c5c1c7752d0702d" providerId="LiveId" clId="{0466DFE3-79D4-44B0-9B6F-37C8737F248C}" dt="2021-11-10T13:07:43.875" v="136"/>
          <ac:picMkLst>
            <pc:docMk/>
            <pc:sldMk cId="1613509782" sldId="2147469539"/>
            <ac:picMk id="3" creationId="{C359EE94-7098-4C10-B278-B3747937C4D5}"/>
          </ac:picMkLst>
        </pc:picChg>
        <pc:picChg chg="add del mod">
          <ac:chgData name="Julian Isla" userId="7c5c1c7752d0702d" providerId="LiveId" clId="{0466DFE3-79D4-44B0-9B6F-37C8737F248C}" dt="2021-11-08T15:52:07.126" v="104" actId="478"/>
          <ac:picMkLst>
            <pc:docMk/>
            <pc:sldMk cId="1613509782" sldId="2147469539"/>
            <ac:picMk id="1026" creationId="{29ED7BE7-C15F-4AEB-8FB2-08CEEEFA0D85}"/>
          </ac:picMkLst>
        </pc:picChg>
        <pc:picChg chg="add mod">
          <ac:chgData name="Julian Isla" userId="7c5c1c7752d0702d" providerId="LiveId" clId="{0466DFE3-79D4-44B0-9B6F-37C8737F248C}" dt="2021-11-08T15:52:10.210" v="106" actId="1076"/>
          <ac:picMkLst>
            <pc:docMk/>
            <pc:sldMk cId="1613509782" sldId="2147469539"/>
            <ac:picMk id="1028" creationId="{BE1DC44A-20F3-41CE-BFD3-E31A4369C5B1}"/>
          </ac:picMkLst>
        </pc:picChg>
        <pc:picChg chg="del">
          <ac:chgData name="Julian Isla" userId="7c5c1c7752d0702d" providerId="LiveId" clId="{0466DFE3-79D4-44B0-9B6F-37C8737F248C}" dt="2021-11-08T15:51:04.835" v="99" actId="478"/>
          <ac:picMkLst>
            <pc:docMk/>
            <pc:sldMk cId="1613509782" sldId="2147469539"/>
            <ac:picMk id="2050" creationId="{72C43FE6-E5C6-4AEE-9FDF-C586B512D7A5}"/>
          </ac:picMkLst>
        </pc:picChg>
      </pc:sldChg>
    </pc:docChg>
  </pc:docChgLst>
  <pc:docChgLst>
    <pc:chgData name="Julian Isla" userId="7c5c1c7752d0702d" providerId="LiveId" clId="{93D1DC81-BA81-42AB-92E7-00998832BA5B}"/>
    <pc:docChg chg="undo custSel addSld delSld modSld sldOrd">
      <pc:chgData name="Julian Isla" userId="7c5c1c7752d0702d" providerId="LiveId" clId="{93D1DC81-BA81-42AB-92E7-00998832BA5B}" dt="2021-09-28T16:27:56.770" v="151"/>
      <pc:docMkLst>
        <pc:docMk/>
      </pc:docMkLst>
      <pc:sldChg chg="del">
        <pc:chgData name="Julian Isla" userId="7c5c1c7752d0702d" providerId="LiveId" clId="{93D1DC81-BA81-42AB-92E7-00998832BA5B}" dt="2021-09-28T15:47:02.759" v="94" actId="47"/>
        <pc:sldMkLst>
          <pc:docMk/>
          <pc:sldMk cId="500227902" sldId="279"/>
        </pc:sldMkLst>
      </pc:sldChg>
      <pc:sldChg chg="del">
        <pc:chgData name="Julian Isla" userId="7c5c1c7752d0702d" providerId="LiveId" clId="{93D1DC81-BA81-42AB-92E7-00998832BA5B}" dt="2021-09-28T15:47:02.759" v="94" actId="47"/>
        <pc:sldMkLst>
          <pc:docMk/>
          <pc:sldMk cId="2952423398" sldId="280"/>
        </pc:sldMkLst>
      </pc:sldChg>
      <pc:sldChg chg="modTransition">
        <pc:chgData name="Julian Isla" userId="7c5c1c7752d0702d" providerId="LiveId" clId="{93D1DC81-BA81-42AB-92E7-00998832BA5B}" dt="2021-09-28T15:52:29.120" v="115"/>
        <pc:sldMkLst>
          <pc:docMk/>
          <pc:sldMk cId="4237176988" sldId="374"/>
        </pc:sldMkLst>
      </pc:sldChg>
      <pc:sldChg chg="mod modTransition modShow">
        <pc:chgData name="Julian Isla" userId="7c5c1c7752d0702d" providerId="LiveId" clId="{93D1DC81-BA81-42AB-92E7-00998832BA5B}" dt="2021-09-28T15:52:29.120" v="115"/>
        <pc:sldMkLst>
          <pc:docMk/>
          <pc:sldMk cId="2893498538" sldId="375"/>
        </pc:sldMkLst>
      </pc:sldChg>
      <pc:sldChg chg="mod modTransition modShow">
        <pc:chgData name="Julian Isla" userId="7c5c1c7752d0702d" providerId="LiveId" clId="{93D1DC81-BA81-42AB-92E7-00998832BA5B}" dt="2021-09-28T15:52:29.120" v="115"/>
        <pc:sldMkLst>
          <pc:docMk/>
          <pc:sldMk cId="1557561526" sldId="380"/>
        </pc:sldMkLst>
      </pc:sldChg>
      <pc:sldChg chg="del">
        <pc:chgData name="Julian Isla" userId="7c5c1c7752d0702d" providerId="LiveId" clId="{93D1DC81-BA81-42AB-92E7-00998832BA5B}" dt="2021-09-28T15:47:02.759" v="94" actId="47"/>
        <pc:sldMkLst>
          <pc:docMk/>
          <pc:sldMk cId="3826894571" sldId="1124"/>
        </pc:sldMkLst>
      </pc:sldChg>
      <pc:sldChg chg="del">
        <pc:chgData name="Julian Isla" userId="7c5c1c7752d0702d" providerId="LiveId" clId="{93D1DC81-BA81-42AB-92E7-00998832BA5B}" dt="2021-09-28T15:47:02.759" v="94" actId="47"/>
        <pc:sldMkLst>
          <pc:docMk/>
          <pc:sldMk cId="3692255751" sldId="1125"/>
        </pc:sldMkLst>
      </pc:sldChg>
      <pc:sldChg chg="del">
        <pc:chgData name="Julian Isla" userId="7c5c1c7752d0702d" providerId="LiveId" clId="{93D1DC81-BA81-42AB-92E7-00998832BA5B}" dt="2021-09-28T15:47:02.759" v="94" actId="47"/>
        <pc:sldMkLst>
          <pc:docMk/>
          <pc:sldMk cId="3416804272" sldId="1126"/>
        </pc:sldMkLst>
      </pc:sldChg>
      <pc:sldChg chg="del">
        <pc:chgData name="Julian Isla" userId="7c5c1c7752d0702d" providerId="LiveId" clId="{93D1DC81-BA81-42AB-92E7-00998832BA5B}" dt="2021-09-28T15:47:02.759" v="94" actId="47"/>
        <pc:sldMkLst>
          <pc:docMk/>
          <pc:sldMk cId="1165751502" sldId="1127"/>
        </pc:sldMkLst>
      </pc:sldChg>
      <pc:sldChg chg="del">
        <pc:chgData name="Julian Isla" userId="7c5c1c7752d0702d" providerId="LiveId" clId="{93D1DC81-BA81-42AB-92E7-00998832BA5B}" dt="2021-09-28T15:47:02.759" v="94" actId="47"/>
        <pc:sldMkLst>
          <pc:docMk/>
          <pc:sldMk cId="2507161223" sldId="1128"/>
        </pc:sldMkLst>
      </pc:sldChg>
      <pc:sldChg chg="del">
        <pc:chgData name="Julian Isla" userId="7c5c1c7752d0702d" providerId="LiveId" clId="{93D1DC81-BA81-42AB-92E7-00998832BA5B}" dt="2021-09-28T15:47:02.759" v="94" actId="47"/>
        <pc:sldMkLst>
          <pc:docMk/>
          <pc:sldMk cId="3637486786" sldId="1129"/>
        </pc:sldMkLst>
      </pc:sldChg>
      <pc:sldChg chg="del">
        <pc:chgData name="Julian Isla" userId="7c5c1c7752d0702d" providerId="LiveId" clId="{93D1DC81-BA81-42AB-92E7-00998832BA5B}" dt="2021-09-28T15:47:02.759" v="94" actId="47"/>
        <pc:sldMkLst>
          <pc:docMk/>
          <pc:sldMk cId="1302616322" sldId="1131"/>
        </pc:sldMkLst>
      </pc:sldChg>
      <pc:sldChg chg="del">
        <pc:chgData name="Julian Isla" userId="7c5c1c7752d0702d" providerId="LiveId" clId="{93D1DC81-BA81-42AB-92E7-00998832BA5B}" dt="2021-09-28T15:47:02.759" v="94" actId="47"/>
        <pc:sldMkLst>
          <pc:docMk/>
          <pc:sldMk cId="4064859847" sldId="1132"/>
        </pc:sldMkLst>
      </pc:sldChg>
      <pc:sldChg chg="modTransition">
        <pc:chgData name="Julian Isla" userId="7c5c1c7752d0702d" providerId="LiveId" clId="{93D1DC81-BA81-42AB-92E7-00998832BA5B}" dt="2021-09-28T15:52:29.120" v="115"/>
        <pc:sldMkLst>
          <pc:docMk/>
          <pc:sldMk cId="3661275083" sldId="1136"/>
        </pc:sldMkLst>
      </pc:sldChg>
      <pc:sldChg chg="modTransition">
        <pc:chgData name="Julian Isla" userId="7c5c1c7752d0702d" providerId="LiveId" clId="{93D1DC81-BA81-42AB-92E7-00998832BA5B}" dt="2021-09-28T15:52:29.120" v="115"/>
        <pc:sldMkLst>
          <pc:docMk/>
          <pc:sldMk cId="1132246555" sldId="8348"/>
        </pc:sldMkLst>
      </pc:sldChg>
      <pc:sldChg chg="modTransition">
        <pc:chgData name="Julian Isla" userId="7c5c1c7752d0702d" providerId="LiveId" clId="{93D1DC81-BA81-42AB-92E7-00998832BA5B}" dt="2021-09-28T15:52:29.120" v="115"/>
        <pc:sldMkLst>
          <pc:docMk/>
          <pc:sldMk cId="716288673" sldId="8349"/>
        </pc:sldMkLst>
      </pc:sldChg>
      <pc:sldChg chg="modTransition">
        <pc:chgData name="Julian Isla" userId="7c5c1c7752d0702d" providerId="LiveId" clId="{93D1DC81-BA81-42AB-92E7-00998832BA5B}" dt="2021-09-28T15:52:29.120" v="115"/>
        <pc:sldMkLst>
          <pc:docMk/>
          <pc:sldMk cId="3323963073" sldId="8350"/>
        </pc:sldMkLst>
      </pc:sldChg>
      <pc:sldChg chg="modTransition">
        <pc:chgData name="Julian Isla" userId="7c5c1c7752d0702d" providerId="LiveId" clId="{93D1DC81-BA81-42AB-92E7-00998832BA5B}" dt="2021-09-28T15:52:29.120" v="115"/>
        <pc:sldMkLst>
          <pc:docMk/>
          <pc:sldMk cId="585767096" sldId="8351"/>
        </pc:sldMkLst>
      </pc:sldChg>
      <pc:sldChg chg="modTransition">
        <pc:chgData name="Julian Isla" userId="7c5c1c7752d0702d" providerId="LiveId" clId="{93D1DC81-BA81-42AB-92E7-00998832BA5B}" dt="2021-09-28T15:52:29.120" v="115"/>
        <pc:sldMkLst>
          <pc:docMk/>
          <pc:sldMk cId="727525463" sldId="8352"/>
        </pc:sldMkLst>
      </pc:sldChg>
      <pc:sldChg chg="modTransition">
        <pc:chgData name="Julian Isla" userId="7c5c1c7752d0702d" providerId="LiveId" clId="{93D1DC81-BA81-42AB-92E7-00998832BA5B}" dt="2021-09-28T15:52:29.120" v="115"/>
        <pc:sldMkLst>
          <pc:docMk/>
          <pc:sldMk cId="2255985901" sldId="8353"/>
        </pc:sldMkLst>
      </pc:sldChg>
      <pc:sldChg chg="modTransition">
        <pc:chgData name="Julian Isla" userId="7c5c1c7752d0702d" providerId="LiveId" clId="{93D1DC81-BA81-42AB-92E7-00998832BA5B}" dt="2021-09-28T15:52:29.120" v="115"/>
        <pc:sldMkLst>
          <pc:docMk/>
          <pc:sldMk cId="3485451596" sldId="8354"/>
        </pc:sldMkLst>
      </pc:sldChg>
      <pc:sldChg chg="modTransition">
        <pc:chgData name="Julian Isla" userId="7c5c1c7752d0702d" providerId="LiveId" clId="{93D1DC81-BA81-42AB-92E7-00998832BA5B}" dt="2021-09-28T15:52:29.120" v="115"/>
        <pc:sldMkLst>
          <pc:docMk/>
          <pc:sldMk cId="1787459310" sldId="8355"/>
        </pc:sldMkLst>
      </pc:sldChg>
      <pc:sldChg chg="modTransition">
        <pc:chgData name="Julian Isla" userId="7c5c1c7752d0702d" providerId="LiveId" clId="{93D1DC81-BA81-42AB-92E7-00998832BA5B}" dt="2021-09-28T15:52:29.120" v="115"/>
        <pc:sldMkLst>
          <pc:docMk/>
          <pc:sldMk cId="3637577418" sldId="2147469518"/>
        </pc:sldMkLst>
      </pc:sldChg>
      <pc:sldChg chg="modTransition">
        <pc:chgData name="Julian Isla" userId="7c5c1c7752d0702d" providerId="LiveId" clId="{93D1DC81-BA81-42AB-92E7-00998832BA5B}" dt="2021-09-28T15:52:29.120" v="115"/>
        <pc:sldMkLst>
          <pc:docMk/>
          <pc:sldMk cId="81113782" sldId="2147469519"/>
        </pc:sldMkLst>
      </pc:sldChg>
      <pc:sldChg chg="del">
        <pc:chgData name="Julian Isla" userId="7c5c1c7752d0702d" providerId="LiveId" clId="{93D1DC81-BA81-42AB-92E7-00998832BA5B}" dt="2021-09-28T15:47:02.759" v="94" actId="47"/>
        <pc:sldMkLst>
          <pc:docMk/>
          <pc:sldMk cId="2492809003" sldId="2147469520"/>
        </pc:sldMkLst>
      </pc:sldChg>
      <pc:sldChg chg="addSp">
        <pc:chgData name="Julian Isla" userId="7c5c1c7752d0702d" providerId="LiveId" clId="{93D1DC81-BA81-42AB-92E7-00998832BA5B}" dt="2021-09-28T11:30:26.964" v="2"/>
        <pc:sldMkLst>
          <pc:docMk/>
          <pc:sldMk cId="1337834622" sldId="2147469521"/>
        </pc:sldMkLst>
        <pc:picChg chg="add">
          <ac:chgData name="Julian Isla" userId="7c5c1c7752d0702d" providerId="LiveId" clId="{93D1DC81-BA81-42AB-92E7-00998832BA5B}" dt="2021-09-28T11:30:26.964" v="2"/>
          <ac:picMkLst>
            <pc:docMk/>
            <pc:sldMk cId="1337834622" sldId="2147469521"/>
            <ac:picMk id="1026" creationId="{294EDA0B-89C0-4CC8-80A7-B9D15D28B25F}"/>
          </ac:picMkLst>
        </pc:picChg>
      </pc:sldChg>
      <pc:sldChg chg="delSp modSp new add del mod modTransition">
        <pc:chgData name="Julian Isla" userId="7c5c1c7752d0702d" providerId="LiveId" clId="{93D1DC81-BA81-42AB-92E7-00998832BA5B}" dt="2021-09-28T15:52:29.120" v="115"/>
        <pc:sldMkLst>
          <pc:docMk/>
          <pc:sldMk cId="1920994242" sldId="2147469521"/>
        </pc:sldMkLst>
        <pc:spChg chg="del">
          <ac:chgData name="Julian Isla" userId="7c5c1c7752d0702d" providerId="LiveId" clId="{93D1DC81-BA81-42AB-92E7-00998832BA5B}" dt="2021-09-28T11:30:41.033" v="8" actId="478"/>
          <ac:spMkLst>
            <pc:docMk/>
            <pc:sldMk cId="1920994242" sldId="2147469521"/>
            <ac:spMk id="2" creationId="{04979201-8B7B-43D6-AB24-438C9EF915E4}"/>
          </ac:spMkLst>
        </pc:spChg>
        <pc:spChg chg="del">
          <ac:chgData name="Julian Isla" userId="7c5c1c7752d0702d" providerId="LiveId" clId="{93D1DC81-BA81-42AB-92E7-00998832BA5B}" dt="2021-09-28T11:30:42.382" v="9" actId="478"/>
          <ac:spMkLst>
            <pc:docMk/>
            <pc:sldMk cId="1920994242" sldId="2147469521"/>
            <ac:spMk id="3" creationId="{D8B2B17B-D32F-4751-84B2-882929564383}"/>
          </ac:spMkLst>
        </pc:spChg>
        <pc:picChg chg="mod">
          <ac:chgData name="Julian Isla" userId="7c5c1c7752d0702d" providerId="LiveId" clId="{93D1DC81-BA81-42AB-92E7-00998832BA5B}" dt="2021-09-28T11:30:44.287" v="10" actId="1076"/>
          <ac:picMkLst>
            <pc:docMk/>
            <pc:sldMk cId="1920994242" sldId="2147469521"/>
            <ac:picMk id="1026" creationId="{294EDA0B-89C0-4CC8-80A7-B9D15D28B25F}"/>
          </ac:picMkLst>
        </pc:picChg>
      </pc:sldChg>
      <pc:sldChg chg="addSp delSp modSp new mod modTransition">
        <pc:chgData name="Julian Isla" userId="7c5c1c7752d0702d" providerId="LiveId" clId="{93D1DC81-BA81-42AB-92E7-00998832BA5B}" dt="2021-09-28T15:52:29.120" v="115"/>
        <pc:sldMkLst>
          <pc:docMk/>
          <pc:sldMk cId="1170464560" sldId="2147469522"/>
        </pc:sldMkLst>
        <pc:spChg chg="del">
          <ac:chgData name="Julian Isla" userId="7c5c1c7752d0702d" providerId="LiveId" clId="{93D1DC81-BA81-42AB-92E7-00998832BA5B}" dt="2021-09-28T15:28:11.751" v="12" actId="478"/>
          <ac:spMkLst>
            <pc:docMk/>
            <pc:sldMk cId="1170464560" sldId="2147469522"/>
            <ac:spMk id="2" creationId="{5B61845B-1917-43E5-9B1C-B6AA8C89B2D6}"/>
          </ac:spMkLst>
        </pc:spChg>
        <pc:spChg chg="del">
          <ac:chgData name="Julian Isla" userId="7c5c1c7752d0702d" providerId="LiveId" clId="{93D1DC81-BA81-42AB-92E7-00998832BA5B}" dt="2021-09-28T15:28:12.906" v="13" actId="478"/>
          <ac:spMkLst>
            <pc:docMk/>
            <pc:sldMk cId="1170464560" sldId="2147469522"/>
            <ac:spMk id="3" creationId="{4BEC5C0F-293A-48F0-B47F-8D060BD63BC4}"/>
          </ac:spMkLst>
        </pc:spChg>
        <pc:spChg chg="add mod">
          <ac:chgData name="Julian Isla" userId="7c5c1c7752d0702d" providerId="LiveId" clId="{93D1DC81-BA81-42AB-92E7-00998832BA5B}" dt="2021-09-28T15:28:17.415" v="15" actId="1076"/>
          <ac:spMkLst>
            <pc:docMk/>
            <pc:sldMk cId="1170464560" sldId="2147469522"/>
            <ac:spMk id="5" creationId="{E8D4F11D-4F95-4B5A-852E-C2910764EE7F}"/>
          </ac:spMkLst>
        </pc:spChg>
        <pc:spChg chg="add mod">
          <ac:chgData name="Julian Isla" userId="7c5c1c7752d0702d" providerId="LiveId" clId="{93D1DC81-BA81-42AB-92E7-00998832BA5B}" dt="2021-09-28T15:29:21.250" v="46" actId="20577"/>
          <ac:spMkLst>
            <pc:docMk/>
            <pc:sldMk cId="1170464560" sldId="2147469522"/>
            <ac:spMk id="8" creationId="{506269F6-BC06-44A6-B599-A48D87078BA5}"/>
          </ac:spMkLst>
        </pc:spChg>
        <pc:picChg chg="add mod">
          <ac:chgData name="Julian Isla" userId="7c5c1c7752d0702d" providerId="LiveId" clId="{93D1DC81-BA81-42AB-92E7-00998832BA5B}" dt="2021-09-28T15:37:54.615" v="58" actId="14100"/>
          <ac:picMkLst>
            <pc:docMk/>
            <pc:sldMk cId="1170464560" sldId="2147469522"/>
            <ac:picMk id="7" creationId="{099AFA78-CE16-4CBA-B43F-C59FBB83C7A5}"/>
          </ac:picMkLst>
        </pc:picChg>
      </pc:sldChg>
      <pc:sldChg chg="addSp">
        <pc:chgData name="Julian Isla" userId="7c5c1c7752d0702d" providerId="LiveId" clId="{93D1DC81-BA81-42AB-92E7-00998832BA5B}" dt="2021-09-28T15:37:13.310" v="49"/>
        <pc:sldMkLst>
          <pc:docMk/>
          <pc:sldMk cId="1383745301" sldId="2147469523"/>
        </pc:sldMkLst>
        <pc:picChg chg="add">
          <ac:chgData name="Julian Isla" userId="7c5c1c7752d0702d" providerId="LiveId" clId="{93D1DC81-BA81-42AB-92E7-00998832BA5B}" dt="2021-09-28T15:37:13.310" v="49"/>
          <ac:picMkLst>
            <pc:docMk/>
            <pc:sldMk cId="1383745301" sldId="2147469523"/>
            <ac:picMk id="1026" creationId="{228F429C-581C-4119-B479-7AF5B25A9368}"/>
          </ac:picMkLst>
        </pc:picChg>
      </pc:sldChg>
      <pc:sldChg chg="addSp">
        <pc:chgData name="Julian Isla" userId="7c5c1c7752d0702d" providerId="LiveId" clId="{93D1DC81-BA81-42AB-92E7-00998832BA5B}" dt="2021-09-28T15:42:15.114" v="70"/>
        <pc:sldMkLst>
          <pc:docMk/>
          <pc:sldMk cId="2216097701" sldId="2147469523"/>
        </pc:sldMkLst>
        <pc:picChg chg="add">
          <ac:chgData name="Julian Isla" userId="7c5c1c7752d0702d" providerId="LiveId" clId="{93D1DC81-BA81-42AB-92E7-00998832BA5B}" dt="2021-09-28T15:42:15.114" v="70"/>
          <ac:picMkLst>
            <pc:docMk/>
            <pc:sldMk cId="2216097701" sldId="2147469523"/>
            <ac:picMk id="2050" creationId="{4B149210-9FF7-4D7E-819A-E5C32718C856}"/>
          </ac:picMkLst>
        </pc:picChg>
      </pc:sldChg>
      <pc:sldChg chg="addSp delSp modSp new add del mod modTransition">
        <pc:chgData name="Julian Isla" userId="7c5c1c7752d0702d" providerId="LiveId" clId="{93D1DC81-BA81-42AB-92E7-00998832BA5B}" dt="2021-09-28T15:52:29.120" v="115"/>
        <pc:sldMkLst>
          <pc:docMk/>
          <pc:sldMk cId="2492124317" sldId="2147469523"/>
        </pc:sldMkLst>
        <pc:spChg chg="del">
          <ac:chgData name="Julian Isla" userId="7c5c1c7752d0702d" providerId="LiveId" clId="{93D1DC81-BA81-42AB-92E7-00998832BA5B}" dt="2021-09-28T15:37:29.696" v="56" actId="478"/>
          <ac:spMkLst>
            <pc:docMk/>
            <pc:sldMk cId="2492124317" sldId="2147469523"/>
            <ac:spMk id="2" creationId="{C7ED738E-B8D4-4D52-92D2-4AA432FF2D08}"/>
          </ac:spMkLst>
        </pc:spChg>
        <pc:spChg chg="del">
          <ac:chgData name="Julian Isla" userId="7c5c1c7752d0702d" providerId="LiveId" clId="{93D1DC81-BA81-42AB-92E7-00998832BA5B}" dt="2021-09-28T15:36:57.524" v="48" actId="478"/>
          <ac:spMkLst>
            <pc:docMk/>
            <pc:sldMk cId="2492124317" sldId="2147469523"/>
            <ac:spMk id="3" creationId="{0B2FFD62-4F3C-42D0-A8B1-3304231D1315}"/>
          </ac:spMkLst>
        </pc:spChg>
        <pc:spChg chg="add mod">
          <ac:chgData name="Julian Isla" userId="7c5c1c7752d0702d" providerId="LiveId" clId="{93D1DC81-BA81-42AB-92E7-00998832BA5B}" dt="2021-09-28T15:38:18.984" v="62"/>
          <ac:spMkLst>
            <pc:docMk/>
            <pc:sldMk cId="2492124317" sldId="2147469523"/>
            <ac:spMk id="4" creationId="{BA119ED7-F92E-439E-BB11-64AB0C882D62}"/>
          </ac:spMkLst>
        </pc:spChg>
        <pc:spChg chg="add mod">
          <ac:chgData name="Julian Isla" userId="7c5c1c7752d0702d" providerId="LiveId" clId="{93D1DC81-BA81-42AB-92E7-00998832BA5B}" dt="2021-09-28T15:39:24.300" v="69" actId="1076"/>
          <ac:spMkLst>
            <pc:docMk/>
            <pc:sldMk cId="2492124317" sldId="2147469523"/>
            <ac:spMk id="6" creationId="{A7DB2657-6866-410C-8492-01041976FA13}"/>
          </ac:spMkLst>
        </pc:spChg>
        <pc:picChg chg="mod">
          <ac:chgData name="Julian Isla" userId="7c5c1c7752d0702d" providerId="LiveId" clId="{93D1DC81-BA81-42AB-92E7-00998832BA5B}" dt="2021-09-28T15:39:18.587" v="67" actId="14100"/>
          <ac:picMkLst>
            <pc:docMk/>
            <pc:sldMk cId="2492124317" sldId="2147469523"/>
            <ac:picMk id="1026" creationId="{228F429C-581C-4119-B479-7AF5B25A9368}"/>
          </ac:picMkLst>
        </pc:picChg>
        <pc:picChg chg="mod">
          <ac:chgData name="Julian Isla" userId="7c5c1c7752d0702d" providerId="LiveId" clId="{93D1DC81-BA81-42AB-92E7-00998832BA5B}" dt="2021-09-28T15:42:21.914" v="75" actId="1076"/>
          <ac:picMkLst>
            <pc:docMk/>
            <pc:sldMk cId="2492124317" sldId="2147469523"/>
            <ac:picMk id="2050" creationId="{4B149210-9FF7-4D7E-819A-E5C32718C856}"/>
          </ac:picMkLst>
        </pc:picChg>
      </pc:sldChg>
      <pc:sldChg chg="addSp delSp modSp new mod modTransition setBg">
        <pc:chgData name="Julian Isla" userId="7c5c1c7752d0702d" providerId="LiveId" clId="{93D1DC81-BA81-42AB-92E7-00998832BA5B}" dt="2021-09-28T16:23:52.155" v="135"/>
        <pc:sldMkLst>
          <pc:docMk/>
          <pc:sldMk cId="3502060141" sldId="2147469524"/>
        </pc:sldMkLst>
        <pc:spChg chg="del">
          <ac:chgData name="Julian Isla" userId="7c5c1c7752d0702d" providerId="LiveId" clId="{93D1DC81-BA81-42AB-92E7-00998832BA5B}" dt="2021-09-28T15:43:07.058" v="77" actId="478"/>
          <ac:spMkLst>
            <pc:docMk/>
            <pc:sldMk cId="3502060141" sldId="2147469524"/>
            <ac:spMk id="2" creationId="{B4028C78-4971-4257-B1E8-BF36A20A3EA4}"/>
          </ac:spMkLst>
        </pc:spChg>
        <pc:spChg chg="del">
          <ac:chgData name="Julian Isla" userId="7c5c1c7752d0702d" providerId="LiveId" clId="{93D1DC81-BA81-42AB-92E7-00998832BA5B}" dt="2021-09-28T15:43:08.301" v="78" actId="478"/>
          <ac:spMkLst>
            <pc:docMk/>
            <pc:sldMk cId="3502060141" sldId="2147469524"/>
            <ac:spMk id="3" creationId="{17876BA4-6F5E-4D3A-981D-AC13D64D4E7C}"/>
          </ac:spMkLst>
        </pc:spChg>
        <pc:spChg chg="add mod">
          <ac:chgData name="Julian Isla" userId="7c5c1c7752d0702d" providerId="LiveId" clId="{93D1DC81-BA81-42AB-92E7-00998832BA5B}" dt="2021-09-28T15:43:19.652" v="81" actId="1076"/>
          <ac:spMkLst>
            <pc:docMk/>
            <pc:sldMk cId="3502060141" sldId="2147469524"/>
            <ac:spMk id="7" creationId="{B22E196A-64B1-427A-9624-E7DDD49EA23D}"/>
          </ac:spMkLst>
        </pc:spChg>
        <pc:picChg chg="add">
          <ac:chgData name="Julian Isla" userId="7c5c1c7752d0702d" providerId="LiveId" clId="{93D1DC81-BA81-42AB-92E7-00998832BA5B}" dt="2021-09-28T15:43:09.457" v="79" actId="22"/>
          <ac:picMkLst>
            <pc:docMk/>
            <pc:sldMk cId="3502060141" sldId="2147469524"/>
            <ac:picMk id="5" creationId="{1B427F4B-3AE1-4918-8D1B-09E57F0BAB25}"/>
          </ac:picMkLst>
        </pc:picChg>
      </pc:sldChg>
      <pc:sldChg chg="addSp delSp new mod modTransition">
        <pc:chgData name="Julian Isla" userId="7c5c1c7752d0702d" providerId="LiveId" clId="{93D1DC81-BA81-42AB-92E7-00998832BA5B}" dt="2021-09-28T15:52:29.120" v="115"/>
        <pc:sldMkLst>
          <pc:docMk/>
          <pc:sldMk cId="1361033676" sldId="2147469525"/>
        </pc:sldMkLst>
        <pc:spChg chg="del">
          <ac:chgData name="Julian Isla" userId="7c5c1c7752d0702d" providerId="LiveId" clId="{93D1DC81-BA81-42AB-92E7-00998832BA5B}" dt="2021-09-28T15:44:13.483" v="83" actId="478"/>
          <ac:spMkLst>
            <pc:docMk/>
            <pc:sldMk cId="1361033676" sldId="2147469525"/>
            <ac:spMk id="2" creationId="{470CBA53-35C2-4159-9355-312BA3A4C4CA}"/>
          </ac:spMkLst>
        </pc:spChg>
        <pc:spChg chg="del">
          <ac:chgData name="Julian Isla" userId="7c5c1c7752d0702d" providerId="LiveId" clId="{93D1DC81-BA81-42AB-92E7-00998832BA5B}" dt="2021-09-28T15:44:16.222" v="84" actId="478"/>
          <ac:spMkLst>
            <pc:docMk/>
            <pc:sldMk cId="1361033676" sldId="2147469525"/>
            <ac:spMk id="3" creationId="{64BC3172-812D-400A-9AF9-48506B168CE0}"/>
          </ac:spMkLst>
        </pc:spChg>
        <pc:picChg chg="add">
          <ac:chgData name="Julian Isla" userId="7c5c1c7752d0702d" providerId="LiveId" clId="{93D1DC81-BA81-42AB-92E7-00998832BA5B}" dt="2021-09-28T15:44:17.008" v="85" actId="22"/>
          <ac:picMkLst>
            <pc:docMk/>
            <pc:sldMk cId="1361033676" sldId="2147469525"/>
            <ac:picMk id="5" creationId="{09DF71C6-E627-4B37-B375-471C6EE13522}"/>
          </ac:picMkLst>
        </pc:picChg>
      </pc:sldChg>
      <pc:sldChg chg="addSp delSp new mod modTransition">
        <pc:chgData name="Julian Isla" userId="7c5c1c7752d0702d" providerId="LiveId" clId="{93D1DC81-BA81-42AB-92E7-00998832BA5B}" dt="2021-09-28T15:52:29.120" v="115"/>
        <pc:sldMkLst>
          <pc:docMk/>
          <pc:sldMk cId="3062463281" sldId="2147469526"/>
        </pc:sldMkLst>
        <pc:spChg chg="del">
          <ac:chgData name="Julian Isla" userId="7c5c1c7752d0702d" providerId="LiveId" clId="{93D1DC81-BA81-42AB-92E7-00998832BA5B}" dt="2021-09-28T15:44:49.289" v="87" actId="478"/>
          <ac:spMkLst>
            <pc:docMk/>
            <pc:sldMk cId="3062463281" sldId="2147469526"/>
            <ac:spMk id="2" creationId="{1CB08790-CDA7-43D9-868E-8012A295C36E}"/>
          </ac:spMkLst>
        </pc:spChg>
        <pc:spChg chg="del">
          <ac:chgData name="Julian Isla" userId="7c5c1c7752d0702d" providerId="LiveId" clId="{93D1DC81-BA81-42AB-92E7-00998832BA5B}" dt="2021-09-28T15:44:50.523" v="88" actId="478"/>
          <ac:spMkLst>
            <pc:docMk/>
            <pc:sldMk cId="3062463281" sldId="2147469526"/>
            <ac:spMk id="3" creationId="{98BE3BE9-3A53-4161-9169-E45E3FFDF663}"/>
          </ac:spMkLst>
        </pc:spChg>
        <pc:picChg chg="add">
          <ac:chgData name="Julian Isla" userId="7c5c1c7752d0702d" providerId="LiveId" clId="{93D1DC81-BA81-42AB-92E7-00998832BA5B}" dt="2021-09-28T15:44:51.814" v="89" actId="22"/>
          <ac:picMkLst>
            <pc:docMk/>
            <pc:sldMk cId="3062463281" sldId="2147469526"/>
            <ac:picMk id="5" creationId="{4F199AFA-993B-43B5-A3F6-AE960FED3DDC}"/>
          </ac:picMkLst>
        </pc:picChg>
      </pc:sldChg>
      <pc:sldChg chg="addSp delSp new mod modTransition">
        <pc:chgData name="Julian Isla" userId="7c5c1c7752d0702d" providerId="LiveId" clId="{93D1DC81-BA81-42AB-92E7-00998832BA5B}" dt="2021-09-28T15:52:29.120" v="115"/>
        <pc:sldMkLst>
          <pc:docMk/>
          <pc:sldMk cId="3515074637" sldId="2147469527"/>
        </pc:sldMkLst>
        <pc:spChg chg="del">
          <ac:chgData name="Julian Isla" userId="7c5c1c7752d0702d" providerId="LiveId" clId="{93D1DC81-BA81-42AB-92E7-00998832BA5B}" dt="2021-09-28T15:45:36.005" v="92" actId="478"/>
          <ac:spMkLst>
            <pc:docMk/>
            <pc:sldMk cId="3515074637" sldId="2147469527"/>
            <ac:spMk id="2" creationId="{B9DF1637-B360-40A6-99B3-A9696C00CF4F}"/>
          </ac:spMkLst>
        </pc:spChg>
        <pc:spChg chg="del">
          <ac:chgData name="Julian Isla" userId="7c5c1c7752d0702d" providerId="LiveId" clId="{93D1DC81-BA81-42AB-92E7-00998832BA5B}" dt="2021-09-28T15:45:33.937" v="91" actId="478"/>
          <ac:spMkLst>
            <pc:docMk/>
            <pc:sldMk cId="3515074637" sldId="2147469527"/>
            <ac:spMk id="3" creationId="{FE34FBDC-667B-443A-9259-0078CF1985A7}"/>
          </ac:spMkLst>
        </pc:spChg>
        <pc:picChg chg="add">
          <ac:chgData name="Julian Isla" userId="7c5c1c7752d0702d" providerId="LiveId" clId="{93D1DC81-BA81-42AB-92E7-00998832BA5B}" dt="2021-09-28T15:45:37.216" v="93" actId="22"/>
          <ac:picMkLst>
            <pc:docMk/>
            <pc:sldMk cId="3515074637" sldId="2147469527"/>
            <ac:picMk id="5" creationId="{2F9EE5EB-569B-4236-B761-730AD7AFF43B}"/>
          </ac:picMkLst>
        </pc:picChg>
      </pc:sldChg>
      <pc:sldChg chg="addSp delSp modSp new mod modTransition">
        <pc:chgData name="Julian Isla" userId="7c5c1c7752d0702d" providerId="LiveId" clId="{93D1DC81-BA81-42AB-92E7-00998832BA5B}" dt="2021-09-28T15:52:29.120" v="115"/>
        <pc:sldMkLst>
          <pc:docMk/>
          <pc:sldMk cId="1172893700" sldId="2147469528"/>
        </pc:sldMkLst>
        <pc:spChg chg="del">
          <ac:chgData name="Julian Isla" userId="7c5c1c7752d0702d" providerId="LiveId" clId="{93D1DC81-BA81-42AB-92E7-00998832BA5B}" dt="2021-09-28T15:49:52.968" v="98" actId="478"/>
          <ac:spMkLst>
            <pc:docMk/>
            <pc:sldMk cId="1172893700" sldId="2147469528"/>
            <ac:spMk id="2" creationId="{75CE4DDC-6764-4D27-A6DD-9B7BC1730B29}"/>
          </ac:spMkLst>
        </pc:spChg>
        <pc:spChg chg="del">
          <ac:chgData name="Julian Isla" userId="7c5c1c7752d0702d" providerId="LiveId" clId="{93D1DC81-BA81-42AB-92E7-00998832BA5B}" dt="2021-09-28T15:49:50.810" v="97" actId="478"/>
          <ac:spMkLst>
            <pc:docMk/>
            <pc:sldMk cId="1172893700" sldId="2147469528"/>
            <ac:spMk id="3" creationId="{107B9EBF-9555-4242-9363-1AE6F988C17A}"/>
          </ac:spMkLst>
        </pc:spChg>
        <pc:spChg chg="add mod">
          <ac:chgData name="Julian Isla" userId="7c5c1c7752d0702d" providerId="LiveId" clId="{93D1DC81-BA81-42AB-92E7-00998832BA5B}" dt="2021-09-28T15:50:37.197" v="109" actId="1076"/>
          <ac:spMkLst>
            <pc:docMk/>
            <pc:sldMk cId="1172893700" sldId="2147469528"/>
            <ac:spMk id="7" creationId="{0AD3B3EA-938D-46B3-99EB-8E3FA226AEA5}"/>
          </ac:spMkLst>
        </pc:spChg>
        <pc:picChg chg="add mod">
          <ac:chgData name="Julian Isla" userId="7c5c1c7752d0702d" providerId="LiveId" clId="{93D1DC81-BA81-42AB-92E7-00998832BA5B}" dt="2021-09-28T15:50:42.399" v="111" actId="1076"/>
          <ac:picMkLst>
            <pc:docMk/>
            <pc:sldMk cId="1172893700" sldId="2147469528"/>
            <ac:picMk id="5" creationId="{3AA40BF3-985B-4C62-9938-86F2B4D1F208}"/>
          </ac:picMkLst>
        </pc:picChg>
        <pc:picChg chg="add del">
          <ac:chgData name="Julian Isla" userId="7c5c1c7752d0702d" providerId="LiveId" clId="{93D1DC81-BA81-42AB-92E7-00998832BA5B}" dt="2021-09-28T15:51:58.310" v="114" actId="478"/>
          <ac:picMkLst>
            <pc:docMk/>
            <pc:sldMk cId="1172893700" sldId="2147469528"/>
            <ac:picMk id="9" creationId="{ED358BDC-33E4-4473-9EF0-69E03DA9F0F2}"/>
          </ac:picMkLst>
        </pc:picChg>
      </pc:sldChg>
      <pc:sldChg chg="addSp new mod modTransition">
        <pc:chgData name="Julian Isla" userId="7c5c1c7752d0702d" providerId="LiveId" clId="{93D1DC81-BA81-42AB-92E7-00998832BA5B}" dt="2021-09-28T15:52:29.120" v="115"/>
        <pc:sldMkLst>
          <pc:docMk/>
          <pc:sldMk cId="2931801054" sldId="2147469529"/>
        </pc:sldMkLst>
        <pc:picChg chg="add">
          <ac:chgData name="Julian Isla" userId="7c5c1c7752d0702d" providerId="LiveId" clId="{93D1DC81-BA81-42AB-92E7-00998832BA5B}" dt="2021-09-28T15:51:55.084" v="113" actId="22"/>
          <ac:picMkLst>
            <pc:docMk/>
            <pc:sldMk cId="2931801054" sldId="2147469529"/>
            <ac:picMk id="5" creationId="{177474BA-6905-49BA-A4C2-4C939DE8286E}"/>
          </ac:picMkLst>
        </pc:picChg>
      </pc:sldChg>
      <pc:sldChg chg="modSp new add del mod ord modTransition">
        <pc:chgData name="Julian Isla" userId="7c5c1c7752d0702d" providerId="LiveId" clId="{93D1DC81-BA81-42AB-92E7-00998832BA5B}" dt="2021-09-28T16:23:09.297" v="134"/>
        <pc:sldMkLst>
          <pc:docMk/>
          <pc:sldMk cId="552184343" sldId="2147469530"/>
        </pc:sldMkLst>
        <pc:picChg chg="mod">
          <ac:chgData name="Julian Isla" userId="7c5c1c7752d0702d" providerId="LiveId" clId="{93D1DC81-BA81-42AB-92E7-00998832BA5B}" dt="2021-09-28T16:15:08.197" v="124" actId="14100"/>
          <ac:picMkLst>
            <pc:docMk/>
            <pc:sldMk cId="552184343" sldId="2147469530"/>
            <ac:picMk id="3074" creationId="{72B91676-428A-4FAB-B714-096A95F65581}"/>
          </ac:picMkLst>
        </pc:picChg>
      </pc:sldChg>
      <pc:sldChg chg="addSp">
        <pc:chgData name="Julian Isla" userId="7c5c1c7752d0702d" providerId="LiveId" clId="{93D1DC81-BA81-42AB-92E7-00998832BA5B}" dt="2021-09-28T16:14:00.087" v="119"/>
        <pc:sldMkLst>
          <pc:docMk/>
          <pc:sldMk cId="1243065903" sldId="2147469530"/>
        </pc:sldMkLst>
        <pc:picChg chg="add">
          <ac:chgData name="Julian Isla" userId="7c5c1c7752d0702d" providerId="LiveId" clId="{93D1DC81-BA81-42AB-92E7-00998832BA5B}" dt="2021-09-28T16:14:00.087" v="119"/>
          <ac:picMkLst>
            <pc:docMk/>
            <pc:sldMk cId="1243065903" sldId="2147469530"/>
            <ac:picMk id="3074" creationId="{72B91676-428A-4FAB-B714-096A95F65581}"/>
          </ac:picMkLst>
        </pc:picChg>
      </pc:sldChg>
      <pc:sldChg chg="addSp">
        <pc:chgData name="Julian Isla" userId="7c5c1c7752d0702d" providerId="LiveId" clId="{93D1DC81-BA81-42AB-92E7-00998832BA5B}" dt="2021-09-28T16:22:18.641" v="128"/>
        <pc:sldMkLst>
          <pc:docMk/>
          <pc:sldMk cId="1360610338" sldId="2147469531"/>
        </pc:sldMkLst>
        <pc:picChg chg="add">
          <ac:chgData name="Julian Isla" userId="7c5c1c7752d0702d" providerId="LiveId" clId="{93D1DC81-BA81-42AB-92E7-00998832BA5B}" dt="2021-09-28T16:22:18.641" v="128"/>
          <ac:picMkLst>
            <pc:docMk/>
            <pc:sldMk cId="1360610338" sldId="2147469531"/>
            <ac:picMk id="4098" creationId="{7CA820F2-4B4E-49AF-A18E-BAC286E8B7BC}"/>
          </ac:picMkLst>
        </pc:picChg>
      </pc:sldChg>
      <pc:sldChg chg="delSp modSp new add del mod modTransition setBg">
        <pc:chgData name="Julian Isla" userId="7c5c1c7752d0702d" providerId="LiveId" clId="{93D1DC81-BA81-42AB-92E7-00998832BA5B}" dt="2021-09-28T16:23:06.370" v="133"/>
        <pc:sldMkLst>
          <pc:docMk/>
          <pc:sldMk cId="4031256891" sldId="2147469531"/>
        </pc:sldMkLst>
        <pc:spChg chg="del">
          <ac:chgData name="Julian Isla" userId="7c5c1c7752d0702d" providerId="LiveId" clId="{93D1DC81-BA81-42AB-92E7-00998832BA5B}" dt="2021-09-28T16:22:14.854" v="127" actId="478"/>
          <ac:spMkLst>
            <pc:docMk/>
            <pc:sldMk cId="4031256891" sldId="2147469531"/>
            <ac:spMk id="2" creationId="{84662E07-F4E5-41AC-9DAC-DB29C9D4E178}"/>
          </ac:spMkLst>
        </pc:spChg>
        <pc:spChg chg="del">
          <ac:chgData name="Julian Isla" userId="7c5c1c7752d0702d" providerId="LiveId" clId="{93D1DC81-BA81-42AB-92E7-00998832BA5B}" dt="2021-09-28T16:22:12.931" v="126" actId="478"/>
          <ac:spMkLst>
            <pc:docMk/>
            <pc:sldMk cId="4031256891" sldId="2147469531"/>
            <ac:spMk id="3" creationId="{FD15F6A3-8E48-40BD-8B0B-74FB1E74018F}"/>
          </ac:spMkLst>
        </pc:spChg>
        <pc:picChg chg="mod">
          <ac:chgData name="Julian Isla" userId="7c5c1c7752d0702d" providerId="LiveId" clId="{93D1DC81-BA81-42AB-92E7-00998832BA5B}" dt="2021-09-28T16:22:19.529" v="131" actId="962"/>
          <ac:picMkLst>
            <pc:docMk/>
            <pc:sldMk cId="4031256891" sldId="2147469531"/>
            <ac:picMk id="4098" creationId="{7CA820F2-4B4E-49AF-A18E-BAC286E8B7BC}"/>
          </ac:picMkLst>
        </pc:picChg>
      </pc:sldChg>
      <pc:sldChg chg="addSp">
        <pc:chgData name="Julian Isla" userId="7c5c1c7752d0702d" providerId="LiveId" clId="{93D1DC81-BA81-42AB-92E7-00998832BA5B}" dt="2021-09-28T16:27:35.898" v="145"/>
        <pc:sldMkLst>
          <pc:docMk/>
          <pc:sldMk cId="1918933596" sldId="2147469532"/>
        </pc:sldMkLst>
        <pc:picChg chg="add">
          <ac:chgData name="Julian Isla" userId="7c5c1c7752d0702d" providerId="LiveId" clId="{93D1DC81-BA81-42AB-92E7-00998832BA5B}" dt="2021-09-28T16:27:35.898" v="145"/>
          <ac:picMkLst>
            <pc:docMk/>
            <pc:sldMk cId="1918933596" sldId="2147469532"/>
            <ac:picMk id="6146" creationId="{57F9E343-39FA-4E2B-976B-11815E699DDD}"/>
          </ac:picMkLst>
        </pc:picChg>
      </pc:sldChg>
      <pc:sldChg chg="delSp modSp new add del mod modTransition">
        <pc:chgData name="Julian Isla" userId="7c5c1c7752d0702d" providerId="LiveId" clId="{93D1DC81-BA81-42AB-92E7-00998832BA5B}" dt="2021-09-28T16:27:56.770" v="151"/>
        <pc:sldMkLst>
          <pc:docMk/>
          <pc:sldMk cId="3676597290" sldId="2147469532"/>
        </pc:sldMkLst>
        <pc:spChg chg="del">
          <ac:chgData name="Julian Isla" userId="7c5c1c7752d0702d" providerId="LiveId" clId="{93D1DC81-BA81-42AB-92E7-00998832BA5B}" dt="2021-09-28T16:25:52.617" v="137" actId="478"/>
          <ac:spMkLst>
            <pc:docMk/>
            <pc:sldMk cId="3676597290" sldId="2147469532"/>
            <ac:spMk id="2" creationId="{09C21735-E74D-44B6-B452-E79E0C0EA4B8}"/>
          </ac:spMkLst>
        </pc:spChg>
        <pc:spChg chg="del">
          <ac:chgData name="Julian Isla" userId="7c5c1c7752d0702d" providerId="LiveId" clId="{93D1DC81-BA81-42AB-92E7-00998832BA5B}" dt="2021-09-28T16:25:54.084" v="138" actId="478"/>
          <ac:spMkLst>
            <pc:docMk/>
            <pc:sldMk cId="3676597290" sldId="2147469532"/>
            <ac:spMk id="3" creationId="{7C64085B-06E0-40DB-9F8C-904B3E6E5C33}"/>
          </ac:spMkLst>
        </pc:spChg>
        <pc:picChg chg="mod">
          <ac:chgData name="Julian Isla" userId="7c5c1c7752d0702d" providerId="LiveId" clId="{93D1DC81-BA81-42AB-92E7-00998832BA5B}" dt="2021-09-28T16:26:04.694" v="144" actId="1076"/>
          <ac:picMkLst>
            <pc:docMk/>
            <pc:sldMk cId="3676597290" sldId="2147469532"/>
            <ac:picMk id="5122" creationId="{41E95771-2C8D-42F7-83BB-FE9DCA6F80C1}"/>
          </ac:picMkLst>
        </pc:picChg>
        <pc:picChg chg="mod">
          <ac:chgData name="Julian Isla" userId="7c5c1c7752d0702d" providerId="LiveId" clId="{93D1DC81-BA81-42AB-92E7-00998832BA5B}" dt="2021-09-28T16:27:46.053" v="150" actId="1076"/>
          <ac:picMkLst>
            <pc:docMk/>
            <pc:sldMk cId="3676597290" sldId="2147469532"/>
            <ac:picMk id="6146" creationId="{57F9E343-39FA-4E2B-976B-11815E699DDD}"/>
          </ac:picMkLst>
        </pc:picChg>
      </pc:sldChg>
      <pc:sldChg chg="addSp">
        <pc:chgData name="Julian Isla" userId="7c5c1c7752d0702d" providerId="LiveId" clId="{93D1DC81-BA81-42AB-92E7-00998832BA5B}" dt="2021-09-28T16:25:55.571" v="139"/>
        <pc:sldMkLst>
          <pc:docMk/>
          <pc:sldMk cId="4042125386" sldId="2147469532"/>
        </pc:sldMkLst>
        <pc:picChg chg="add">
          <ac:chgData name="Julian Isla" userId="7c5c1c7752d0702d" providerId="LiveId" clId="{93D1DC81-BA81-42AB-92E7-00998832BA5B}" dt="2021-09-28T16:25:55.571" v="139"/>
          <ac:picMkLst>
            <pc:docMk/>
            <pc:sldMk cId="4042125386" sldId="2147469532"/>
            <ac:picMk id="5122" creationId="{41E95771-2C8D-42F7-83BB-FE9DCA6F80C1}"/>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BEB23D-88AC-4702-ACDD-227396AFBF8D}" type="datetimeFigureOut">
              <a:rPr lang="es-ES" smtClean="0"/>
              <a:t>8/2/22</a:t>
            </a:fld>
            <a:endParaRPr lang="es-E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EB5709-D489-4BD3-8A48-13E04557D077}" type="slidenum">
              <a:rPr lang="es-ES" smtClean="0"/>
              <a:t>‹Nº›</a:t>
            </a:fld>
            <a:endParaRPr lang="es-ES"/>
          </a:p>
        </p:txBody>
      </p:sp>
    </p:spTree>
    <p:extLst>
      <p:ext uri="{BB962C8B-B14F-4D97-AF65-F5344CB8AC3E}">
        <p14:creationId xmlns:p14="http://schemas.microsoft.com/office/powerpoint/2010/main" val="334649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6952D775-A4C4-3949-95C3-B8FE88367912}" type="slidenum">
              <a:rPr lang="es-ES" smtClean="0"/>
              <a:t>1</a:t>
            </a:fld>
            <a:endParaRPr lang="es-ES"/>
          </a:p>
        </p:txBody>
      </p:sp>
    </p:spTree>
    <p:extLst>
      <p:ext uri="{BB962C8B-B14F-4D97-AF65-F5344CB8AC3E}">
        <p14:creationId xmlns:p14="http://schemas.microsoft.com/office/powerpoint/2010/main" val="6743060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7500" y="714375"/>
            <a:ext cx="3429000" cy="1928813"/>
          </a:xfrm>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pPr>
              <a:defRPr/>
            </a:pPr>
            <a:fld id="{4C2A35BB-1DD2-C942-9B72-E16BBFFD0EAA}" type="slidenum">
              <a:rPr lang="es-ES_tradnl" smtClean="0"/>
              <a:pPr>
                <a:defRPr/>
              </a:pPr>
              <a:t>3</a:t>
            </a:fld>
            <a:endParaRPr lang="es-ES_tradnl"/>
          </a:p>
        </p:txBody>
      </p:sp>
    </p:spTree>
    <p:extLst>
      <p:ext uri="{BB962C8B-B14F-4D97-AF65-F5344CB8AC3E}">
        <p14:creationId xmlns:p14="http://schemas.microsoft.com/office/powerpoint/2010/main" val="4148118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64CFA94A-519F-445C-B30C-9E76FA6A2031}" type="datetime8">
              <a:rPr lang="en-US" smtClean="0"/>
              <a:t>2/8/22 11:18 AM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4</a:t>
            </a:fld>
            <a:endParaRPr lang="en-US" dirty="0"/>
          </a:p>
        </p:txBody>
      </p:sp>
    </p:spTree>
    <p:extLst>
      <p:ext uri="{BB962C8B-B14F-4D97-AF65-F5344CB8AC3E}">
        <p14:creationId xmlns:p14="http://schemas.microsoft.com/office/powerpoint/2010/main" val="13453423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7500" y="714375"/>
            <a:ext cx="3429000" cy="19288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4C2A35BB-1DD2-C942-9B72-E16BBFFD0EAA}" type="slidenum">
              <a:rPr lang="es-ES_tradnl" smtClean="0"/>
              <a:pPr>
                <a:defRPr/>
              </a:pPr>
              <a:t>31</a:t>
            </a:fld>
            <a:endParaRPr lang="es-ES_tradnl"/>
          </a:p>
        </p:txBody>
      </p:sp>
    </p:spTree>
    <p:extLst>
      <p:ext uri="{BB962C8B-B14F-4D97-AF65-F5344CB8AC3E}">
        <p14:creationId xmlns:p14="http://schemas.microsoft.com/office/powerpoint/2010/main" val="42834387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10.svg"/></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lair-Couverture">
    <p:spTree>
      <p:nvGrpSpPr>
        <p:cNvPr id="1" name=""/>
        <p:cNvGrpSpPr/>
        <p:nvPr/>
      </p:nvGrpSpPr>
      <p:grpSpPr>
        <a:xfrm>
          <a:off x="0" y="0"/>
          <a:ext cx="0" cy="0"/>
          <a:chOff x="0" y="0"/>
          <a:chExt cx="0" cy="0"/>
        </a:xfrm>
      </p:grpSpPr>
      <p:sp>
        <p:nvSpPr>
          <p:cNvPr id="6" name="Rectangle 5"/>
          <p:cNvSpPr/>
          <p:nvPr userDrawn="1"/>
        </p:nvSpPr>
        <p:spPr>
          <a:xfrm>
            <a:off x="20667" y="5928102"/>
            <a:ext cx="12181667" cy="9505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7" name="Rectangle 6"/>
          <p:cNvSpPr/>
          <p:nvPr userDrawn="1"/>
        </p:nvSpPr>
        <p:spPr>
          <a:xfrm>
            <a:off x="20667" y="-7750"/>
            <a:ext cx="12181667" cy="17358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8" name="Imag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903" y="-28293"/>
            <a:ext cx="5439488" cy="6912000"/>
          </a:xfrm>
          <a:prstGeom prst="rect">
            <a:avLst/>
          </a:prstGeom>
        </p:spPr>
      </p:pic>
      <p:pic>
        <p:nvPicPr>
          <p:cNvPr id="11" name="Imag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065453" y="6305853"/>
            <a:ext cx="1536065" cy="195056"/>
          </a:xfrm>
          <a:prstGeom prst="rect">
            <a:avLst/>
          </a:prstGeom>
        </p:spPr>
      </p:pic>
      <p:pic>
        <p:nvPicPr>
          <p:cNvPr id="12" name="Image 1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80926" y="293385"/>
            <a:ext cx="2625127" cy="889942"/>
          </a:xfrm>
          <a:prstGeom prst="rect">
            <a:avLst/>
          </a:prstGeom>
        </p:spPr>
      </p:pic>
      <p:sp>
        <p:nvSpPr>
          <p:cNvPr id="15" name="Espace réservé du texte 12"/>
          <p:cNvSpPr>
            <a:spLocks noGrp="1"/>
          </p:cNvSpPr>
          <p:nvPr>
            <p:ph type="body" sz="quarter" idx="11"/>
          </p:nvPr>
        </p:nvSpPr>
        <p:spPr>
          <a:xfrm>
            <a:off x="5561182" y="4537075"/>
            <a:ext cx="6516629" cy="502836"/>
          </a:xfrm>
        </p:spPr>
        <p:txBody>
          <a:bodyPr anchor="ctr">
            <a:noAutofit/>
          </a:bodyPr>
          <a:lstStyle>
            <a:lvl1pPr marL="0" indent="0" algn="ctr">
              <a:buNone/>
              <a:defRPr sz="2000">
                <a:solidFill>
                  <a:schemeClr val="accent2"/>
                </a:solidFill>
                <a:latin typeface="Constantia" panose="02030602050306030303" pitchFamily="18" charset="0"/>
              </a:defRPr>
            </a:lvl1pPr>
            <a:lvl2pPr>
              <a:defRPr sz="2000">
                <a:solidFill>
                  <a:schemeClr val="bg1"/>
                </a:solidFill>
                <a:latin typeface="Constantia" panose="02030602050306030303" pitchFamily="18" charset="0"/>
              </a:defRPr>
            </a:lvl2pPr>
            <a:lvl3pPr>
              <a:defRPr sz="2000">
                <a:solidFill>
                  <a:schemeClr val="bg1"/>
                </a:solidFill>
                <a:latin typeface="Constantia" panose="02030602050306030303" pitchFamily="18" charset="0"/>
              </a:defRPr>
            </a:lvl3pPr>
            <a:lvl4pPr>
              <a:defRPr sz="2000">
                <a:solidFill>
                  <a:schemeClr val="bg1"/>
                </a:solidFill>
                <a:latin typeface="Constantia" panose="02030602050306030303" pitchFamily="18" charset="0"/>
              </a:defRPr>
            </a:lvl4pPr>
            <a:lvl5pPr>
              <a:defRPr sz="2000">
                <a:solidFill>
                  <a:schemeClr val="bg1"/>
                </a:solidFill>
                <a:latin typeface="Constantia" panose="02030602050306030303" pitchFamily="18" charset="0"/>
              </a:defRPr>
            </a:lvl5pPr>
          </a:lstStyle>
          <a:p>
            <a:pPr lvl="0"/>
            <a:r>
              <a:rPr lang="fr-FR" dirty="0"/>
              <a:t>Modifier les styles du texte du masque</a:t>
            </a:r>
          </a:p>
        </p:txBody>
      </p:sp>
      <p:sp>
        <p:nvSpPr>
          <p:cNvPr id="16" name="Espace réservé du texte 12"/>
          <p:cNvSpPr>
            <a:spLocks noGrp="1"/>
          </p:cNvSpPr>
          <p:nvPr>
            <p:ph type="body" sz="quarter" idx="12"/>
          </p:nvPr>
        </p:nvSpPr>
        <p:spPr>
          <a:xfrm>
            <a:off x="5561182" y="5057163"/>
            <a:ext cx="6516629" cy="502836"/>
          </a:xfrm>
        </p:spPr>
        <p:txBody>
          <a:bodyPr anchor="ctr">
            <a:noAutofit/>
          </a:bodyPr>
          <a:lstStyle>
            <a:lvl1pPr marL="0" indent="0" algn="ctr">
              <a:buNone/>
              <a:defRPr sz="1400">
                <a:solidFill>
                  <a:schemeClr val="accent2"/>
                </a:solidFill>
                <a:latin typeface="+mj-lt"/>
              </a:defRPr>
            </a:lvl1pPr>
            <a:lvl2pPr>
              <a:defRPr sz="2000">
                <a:solidFill>
                  <a:schemeClr val="bg1"/>
                </a:solidFill>
                <a:latin typeface="Constantia" panose="02030602050306030303" pitchFamily="18" charset="0"/>
              </a:defRPr>
            </a:lvl2pPr>
            <a:lvl3pPr>
              <a:defRPr sz="2000">
                <a:solidFill>
                  <a:schemeClr val="bg1"/>
                </a:solidFill>
                <a:latin typeface="Constantia" panose="02030602050306030303" pitchFamily="18" charset="0"/>
              </a:defRPr>
            </a:lvl3pPr>
            <a:lvl4pPr>
              <a:defRPr sz="2000">
                <a:solidFill>
                  <a:schemeClr val="bg1"/>
                </a:solidFill>
                <a:latin typeface="Constantia" panose="02030602050306030303" pitchFamily="18" charset="0"/>
              </a:defRPr>
            </a:lvl4pPr>
            <a:lvl5pPr>
              <a:defRPr sz="2000">
                <a:solidFill>
                  <a:schemeClr val="bg1"/>
                </a:solidFill>
                <a:latin typeface="Constantia" panose="02030602050306030303" pitchFamily="18" charset="0"/>
              </a:defRPr>
            </a:lvl5pPr>
          </a:lstStyle>
          <a:p>
            <a:pPr lvl="0"/>
            <a:r>
              <a:rPr lang="fr-FR" dirty="0"/>
              <a:t>Modifier les styles du texte du masque</a:t>
            </a:r>
          </a:p>
        </p:txBody>
      </p:sp>
      <p:sp>
        <p:nvSpPr>
          <p:cNvPr id="17" name="Titre 1"/>
          <p:cNvSpPr>
            <a:spLocks noGrp="1"/>
          </p:cNvSpPr>
          <p:nvPr>
            <p:ph type="title"/>
          </p:nvPr>
        </p:nvSpPr>
        <p:spPr>
          <a:xfrm>
            <a:off x="5561183" y="1728061"/>
            <a:ext cx="6516517" cy="1920825"/>
          </a:xfrm>
        </p:spPr>
        <p:txBody>
          <a:bodyPr anchor="ctr">
            <a:normAutofit/>
          </a:bodyPr>
          <a:lstStyle>
            <a:lvl1pPr algn="ctr">
              <a:defRPr sz="3600" b="1" cap="all" baseline="0">
                <a:solidFill>
                  <a:schemeClr val="accent1"/>
                </a:solidFill>
              </a:defRPr>
            </a:lvl1pPr>
          </a:lstStyle>
          <a:p>
            <a:r>
              <a:rPr lang="fr-FR" dirty="0"/>
              <a:t>Modifiez le style du titre</a:t>
            </a:r>
          </a:p>
        </p:txBody>
      </p:sp>
      <p:sp>
        <p:nvSpPr>
          <p:cNvPr id="18" name="Espace réservé du texte 3"/>
          <p:cNvSpPr>
            <a:spLocks noGrp="1"/>
          </p:cNvSpPr>
          <p:nvPr>
            <p:ph type="body" sz="quarter" idx="10" hasCustomPrompt="1"/>
          </p:nvPr>
        </p:nvSpPr>
        <p:spPr>
          <a:xfrm>
            <a:off x="5561905" y="3649663"/>
            <a:ext cx="6515865" cy="887412"/>
          </a:xfrm>
        </p:spPr>
        <p:txBody>
          <a:bodyPr anchor="ctr"/>
          <a:lstStyle>
            <a:lvl1pPr marL="0" indent="0" algn="ctr">
              <a:buNone/>
              <a:defRPr lang="fr-FR" sz="2600" b="1" kern="1200" cap="none" baseline="0" dirty="0" smtClean="0">
                <a:solidFill>
                  <a:schemeClr val="accent1"/>
                </a:solidFill>
                <a:latin typeface="+mj-lt"/>
                <a:ea typeface="+mj-ea"/>
                <a:cs typeface="+mj-cs"/>
              </a:defRPr>
            </a:lvl1pPr>
          </a:lstStyle>
          <a:p>
            <a:pPr lvl="0"/>
            <a:r>
              <a:rPr lang="fr-FR" dirty="0"/>
              <a:t>Modifiez le style du sous-titre</a:t>
            </a:r>
          </a:p>
        </p:txBody>
      </p:sp>
    </p:spTree>
    <p:extLst>
      <p:ext uri="{BB962C8B-B14F-4D97-AF65-F5344CB8AC3E}">
        <p14:creationId xmlns:p14="http://schemas.microsoft.com/office/powerpoint/2010/main" val="19161913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lair-Texte">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221000" y="1825200"/>
            <a:ext cx="10515600" cy="3780000"/>
          </a:xfrm>
        </p:spPr>
        <p:txBody>
          <a:bodyPr>
            <a:normAutofit/>
          </a:bodyPr>
          <a:lstStyle>
            <a:lvl1pPr marL="0" indent="0">
              <a:spcAft>
                <a:spcPts val="1200"/>
              </a:spcAft>
              <a:buNone/>
              <a:defRPr sz="19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Modifier les styles du texte du masque</a:t>
            </a:r>
          </a:p>
        </p:txBody>
      </p:sp>
      <p:sp>
        <p:nvSpPr>
          <p:cNvPr id="7" name="Title 1"/>
          <p:cNvSpPr>
            <a:spLocks noGrp="1"/>
          </p:cNvSpPr>
          <p:nvPr>
            <p:ph type="title"/>
          </p:nvPr>
        </p:nvSpPr>
        <p:spPr>
          <a:xfrm>
            <a:off x="1219200" y="365127"/>
            <a:ext cx="10515600" cy="1325563"/>
          </a:xfrm>
        </p:spPr>
        <p:txBody>
          <a:bodyPr vert="horz" lIns="91440" tIns="45720" rIns="91440" bIns="45720" rtlCol="0" anchor="ctr">
            <a:normAutofit/>
          </a:bodyPr>
          <a:lstStyle>
            <a:lvl1pPr>
              <a:defRPr lang="en-US" b="1" dirty="0">
                <a:solidFill>
                  <a:schemeClr val="accent1"/>
                </a:solidFill>
              </a:defRPr>
            </a:lvl1pPr>
          </a:lstStyle>
          <a:p>
            <a:pPr lvl="0"/>
            <a:r>
              <a:rPr lang="fr-FR" dirty="0"/>
              <a:t>Modifiez le style du titre</a:t>
            </a:r>
            <a:endParaRPr lang="en-US" dirty="0"/>
          </a:p>
        </p:txBody>
      </p:sp>
      <p:sp>
        <p:nvSpPr>
          <p:cNvPr id="8" name="Rectangle 7"/>
          <p:cNvSpPr/>
          <p:nvPr userDrawn="1"/>
        </p:nvSpPr>
        <p:spPr>
          <a:xfrm>
            <a:off x="20667" y="5779693"/>
            <a:ext cx="12181667" cy="10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9" name="Imag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41" y="1"/>
            <a:ext cx="1267863" cy="6857433"/>
          </a:xfrm>
          <a:prstGeom prst="rect">
            <a:avLst/>
          </a:prstGeom>
        </p:spPr>
      </p:pic>
      <p:pic>
        <p:nvPicPr>
          <p:cNvPr id="10" name="Imag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61923" y="5985087"/>
            <a:ext cx="1706739" cy="579072"/>
          </a:xfrm>
          <a:prstGeom prst="rect">
            <a:avLst/>
          </a:prstGeom>
        </p:spPr>
      </p:pic>
      <p:pic>
        <p:nvPicPr>
          <p:cNvPr id="11" name="Image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219201" y="6369103"/>
            <a:ext cx="1536065" cy="195056"/>
          </a:xfrm>
          <a:prstGeom prst="rect">
            <a:avLst/>
          </a:prstGeom>
        </p:spPr>
      </p:pic>
      <p:sp>
        <p:nvSpPr>
          <p:cNvPr id="12" name="ZoneTexte 11"/>
          <p:cNvSpPr txBox="1"/>
          <p:nvPr userDrawn="1"/>
        </p:nvSpPr>
        <p:spPr>
          <a:xfrm>
            <a:off x="26742" y="6310244"/>
            <a:ext cx="593319" cy="307777"/>
          </a:xfrm>
          <a:prstGeom prst="rect">
            <a:avLst/>
          </a:prstGeom>
          <a:noFill/>
        </p:spPr>
        <p:txBody>
          <a:bodyPr wrap="square" rtlCol="0">
            <a:spAutoFit/>
          </a:bodyPr>
          <a:lstStyle/>
          <a:p>
            <a:pPr algn="ctr"/>
            <a:fld id="{461B4ED5-1BF1-4796-A7B1-2AB2B4308F51}" type="slidenum">
              <a:rPr lang="fr-FR" sz="1400" smtClean="0">
                <a:solidFill>
                  <a:srgbClr val="FFFFFF"/>
                </a:solidFill>
                <a:latin typeface="Corbel" panose="020B0503020204020204" pitchFamily="34" charset="0"/>
              </a:rPr>
              <a:pPr algn="ctr"/>
              <a:t>‹Nº›</a:t>
            </a:fld>
            <a:endParaRPr lang="fr-FR" sz="1400" dirty="0">
              <a:solidFill>
                <a:srgbClr val="FFFFFF"/>
              </a:solidFill>
              <a:latin typeface="Corbel" panose="020B0503020204020204" pitchFamily="34" charset="0"/>
            </a:endParaRPr>
          </a:p>
        </p:txBody>
      </p:sp>
    </p:spTree>
    <p:extLst>
      <p:ext uri="{BB962C8B-B14F-4D97-AF65-F5344CB8AC3E}">
        <p14:creationId xmlns:p14="http://schemas.microsoft.com/office/powerpoint/2010/main" val="36919826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Clair-TexteListe">
    <p:spTree>
      <p:nvGrpSpPr>
        <p:cNvPr id="1" name=""/>
        <p:cNvGrpSpPr/>
        <p:nvPr/>
      </p:nvGrpSpPr>
      <p:grpSpPr>
        <a:xfrm>
          <a:off x="0" y="0"/>
          <a:ext cx="0" cy="0"/>
          <a:chOff x="0" y="0"/>
          <a:chExt cx="0" cy="0"/>
        </a:xfrm>
      </p:grpSpPr>
      <p:sp>
        <p:nvSpPr>
          <p:cNvPr id="15" name="Rectangle 14"/>
          <p:cNvSpPr/>
          <p:nvPr userDrawn="1"/>
        </p:nvSpPr>
        <p:spPr>
          <a:xfrm>
            <a:off x="20667" y="5779699"/>
            <a:ext cx="12181667" cy="10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13" name="Imag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41" y="1"/>
            <a:ext cx="1267863" cy="6857433"/>
          </a:xfrm>
          <a:prstGeom prst="rect">
            <a:avLst/>
          </a:prstGeom>
        </p:spPr>
      </p:pic>
      <p:sp>
        <p:nvSpPr>
          <p:cNvPr id="2" name="Title 1"/>
          <p:cNvSpPr>
            <a:spLocks noGrp="1"/>
          </p:cNvSpPr>
          <p:nvPr>
            <p:ph type="title"/>
          </p:nvPr>
        </p:nvSpPr>
        <p:spPr>
          <a:xfrm>
            <a:off x="1219200" y="365127"/>
            <a:ext cx="10515600" cy="1325563"/>
          </a:xfrm>
        </p:spPr>
        <p:txBody>
          <a:bodyPr/>
          <a:lstStyle>
            <a:lvl1pPr>
              <a:defRPr b="1">
                <a:solidFill>
                  <a:schemeClr val="accent1"/>
                </a:solidFill>
              </a:defRPr>
            </a:lvl1pPr>
          </a:lstStyle>
          <a:p>
            <a:r>
              <a:rPr lang="fr-FR"/>
              <a:t>Modifiez le style du titre</a:t>
            </a:r>
            <a:endParaRPr lang="en-US" dirty="0"/>
          </a:p>
        </p:txBody>
      </p:sp>
      <p:sp>
        <p:nvSpPr>
          <p:cNvPr id="3" name="Content Placeholder 2"/>
          <p:cNvSpPr>
            <a:spLocks noGrp="1"/>
          </p:cNvSpPr>
          <p:nvPr>
            <p:ph idx="1" hasCustomPrompt="1"/>
          </p:nvPr>
        </p:nvSpPr>
        <p:spPr>
          <a:xfrm>
            <a:off x="1219200" y="1825625"/>
            <a:ext cx="10515600" cy="3780000"/>
          </a:xfrm>
        </p:spPr>
        <p:txBody>
          <a:bodyPr>
            <a:normAutofit/>
          </a:bodyPr>
          <a:lstStyle>
            <a:lvl1pPr marL="342900" indent="-342900">
              <a:spcAft>
                <a:spcPts val="1200"/>
              </a:spcAft>
              <a:buFontTx/>
              <a:buBlip>
                <a:blip r:embed="rId3"/>
              </a:buBlip>
              <a:defRPr sz="1900"/>
            </a:lvl1pPr>
            <a:lvl2pPr marL="514350" indent="-171450">
              <a:spcAft>
                <a:spcPts val="1200"/>
              </a:spcAft>
              <a:buFont typeface="Wingdings" panose="05000000000000000000" pitchFamily="2" charset="2"/>
              <a:buChar char="§"/>
              <a:defRPr sz="1900"/>
            </a:lvl2pPr>
            <a:lvl3pPr>
              <a:spcAft>
                <a:spcPts val="1200"/>
              </a:spcAft>
              <a:defRPr sz="1900"/>
            </a:lvl3pPr>
            <a:lvl4pPr>
              <a:spcAft>
                <a:spcPts val="1200"/>
              </a:spcAft>
              <a:defRPr sz="1900"/>
            </a:lvl4pPr>
            <a:lvl5pPr>
              <a:spcAft>
                <a:spcPts val="1200"/>
              </a:spcAft>
              <a:defRPr sz="1900"/>
            </a:lvl5pPr>
          </a:lstStyle>
          <a:p>
            <a:pPr lvl="0"/>
            <a:r>
              <a:rPr lang="fr-FR" dirty="0"/>
              <a:t> Modifier les styles du texte du masque</a:t>
            </a:r>
          </a:p>
          <a:p>
            <a:pPr lvl="1"/>
            <a:r>
              <a:rPr lang="fr-FR" dirty="0"/>
              <a:t> Deuxième niveau</a:t>
            </a:r>
          </a:p>
          <a:p>
            <a:pPr lvl="2"/>
            <a:r>
              <a:rPr lang="fr-FR" dirty="0"/>
              <a:t>Troisième niveau</a:t>
            </a:r>
          </a:p>
          <a:p>
            <a:pPr lvl="3"/>
            <a:r>
              <a:rPr lang="fr-FR" dirty="0"/>
              <a:t>Quatrième niveau</a:t>
            </a:r>
          </a:p>
          <a:p>
            <a:pPr lvl="4"/>
            <a:r>
              <a:rPr lang="fr-FR" dirty="0"/>
              <a:t>Cinquième niveau</a:t>
            </a:r>
            <a:endParaRPr lang="en-US" dirty="0"/>
          </a:p>
        </p:txBody>
      </p:sp>
      <p:pic>
        <p:nvPicPr>
          <p:cNvPr id="11" name="Image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61923" y="5985087"/>
            <a:ext cx="1706739" cy="579072"/>
          </a:xfrm>
          <a:prstGeom prst="rect">
            <a:avLst/>
          </a:prstGeom>
        </p:spPr>
      </p:pic>
      <p:pic>
        <p:nvPicPr>
          <p:cNvPr id="12" name="Image 11"/>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219201" y="6369103"/>
            <a:ext cx="1536065" cy="195056"/>
          </a:xfrm>
          <a:prstGeom prst="rect">
            <a:avLst/>
          </a:prstGeom>
        </p:spPr>
      </p:pic>
      <p:sp>
        <p:nvSpPr>
          <p:cNvPr id="14" name="ZoneTexte 13"/>
          <p:cNvSpPr txBox="1"/>
          <p:nvPr userDrawn="1"/>
        </p:nvSpPr>
        <p:spPr>
          <a:xfrm>
            <a:off x="26742" y="6310244"/>
            <a:ext cx="593319" cy="307777"/>
          </a:xfrm>
          <a:prstGeom prst="rect">
            <a:avLst/>
          </a:prstGeom>
          <a:noFill/>
        </p:spPr>
        <p:txBody>
          <a:bodyPr wrap="square" rtlCol="0">
            <a:spAutoFit/>
          </a:bodyPr>
          <a:lstStyle/>
          <a:p>
            <a:pPr algn="ctr"/>
            <a:fld id="{461B4ED5-1BF1-4796-A7B1-2AB2B4308F51}" type="slidenum">
              <a:rPr lang="fr-FR" sz="1400" smtClean="0">
                <a:solidFill>
                  <a:srgbClr val="FFFFFF"/>
                </a:solidFill>
                <a:latin typeface="Corbel" panose="020B0503020204020204" pitchFamily="34" charset="0"/>
              </a:rPr>
              <a:pPr algn="ctr"/>
              <a:t>‹Nº›</a:t>
            </a:fld>
            <a:endParaRPr lang="fr-FR" sz="1400" dirty="0">
              <a:solidFill>
                <a:srgbClr val="FFFFFF"/>
              </a:solidFill>
              <a:latin typeface="Corbel" panose="020B0503020204020204" pitchFamily="34" charset="0"/>
            </a:endParaRPr>
          </a:p>
        </p:txBody>
      </p:sp>
    </p:spTree>
    <p:extLst>
      <p:ext uri="{BB962C8B-B14F-4D97-AF65-F5344CB8AC3E}">
        <p14:creationId xmlns:p14="http://schemas.microsoft.com/office/powerpoint/2010/main" val="41896473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Clair-Transition">
    <p:spTree>
      <p:nvGrpSpPr>
        <p:cNvPr id="1" name=""/>
        <p:cNvGrpSpPr/>
        <p:nvPr/>
      </p:nvGrpSpPr>
      <p:grpSpPr>
        <a:xfrm>
          <a:off x="0" y="0"/>
          <a:ext cx="0" cy="0"/>
          <a:chOff x="0" y="0"/>
          <a:chExt cx="0" cy="0"/>
        </a:xfrm>
      </p:grpSpPr>
      <p:sp>
        <p:nvSpPr>
          <p:cNvPr id="7" name="Rectangle 6"/>
          <p:cNvSpPr/>
          <p:nvPr userDrawn="1"/>
        </p:nvSpPr>
        <p:spPr>
          <a:xfrm>
            <a:off x="20667" y="5779693"/>
            <a:ext cx="12181667" cy="10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2" name="Titre 1"/>
          <p:cNvSpPr>
            <a:spLocks noGrp="1"/>
          </p:cNvSpPr>
          <p:nvPr>
            <p:ph type="title"/>
          </p:nvPr>
        </p:nvSpPr>
        <p:spPr>
          <a:xfrm>
            <a:off x="4587501" y="1459651"/>
            <a:ext cx="5293100" cy="2016975"/>
          </a:xfrm>
        </p:spPr>
        <p:txBody>
          <a:bodyPr anchor="ctr">
            <a:normAutofit/>
          </a:bodyPr>
          <a:lstStyle>
            <a:lvl1pPr>
              <a:defRPr sz="4000" b="1">
                <a:solidFill>
                  <a:schemeClr val="accent1"/>
                </a:solidFill>
              </a:defRPr>
            </a:lvl1pPr>
          </a:lstStyle>
          <a:p>
            <a:r>
              <a:rPr lang="fr-FR" dirty="0"/>
              <a:t>Modifiez le style du titre</a:t>
            </a:r>
          </a:p>
        </p:txBody>
      </p:sp>
      <p:pic>
        <p:nvPicPr>
          <p:cNvPr id="8" name="Imag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61923" y="5985087"/>
            <a:ext cx="1706739" cy="579072"/>
          </a:xfrm>
          <a:prstGeom prst="rect">
            <a:avLst/>
          </a:prstGeom>
        </p:spPr>
      </p:pic>
      <p:sp>
        <p:nvSpPr>
          <p:cNvPr id="10" name="Espace réservé du texte 9"/>
          <p:cNvSpPr>
            <a:spLocks noGrp="1"/>
          </p:cNvSpPr>
          <p:nvPr>
            <p:ph type="body" sz="quarter" idx="10" hasCustomPrompt="1"/>
          </p:nvPr>
        </p:nvSpPr>
        <p:spPr>
          <a:xfrm>
            <a:off x="4586818" y="942975"/>
            <a:ext cx="5293783" cy="496888"/>
          </a:xfrm>
        </p:spPr>
        <p:txBody>
          <a:bodyPr anchor="ctr">
            <a:noAutofit/>
          </a:bodyPr>
          <a:lstStyle>
            <a:lvl1pPr marL="0" indent="0">
              <a:buNone/>
              <a:defRPr sz="2200">
                <a:solidFill>
                  <a:schemeClr val="accent2"/>
                </a:solidFill>
                <a:latin typeface="Constantia" panose="02030602050306030303" pitchFamily="18" charset="0"/>
              </a:defRPr>
            </a:lvl1pPr>
            <a:lvl2pPr>
              <a:defRPr sz="2200">
                <a:solidFill>
                  <a:schemeClr val="bg1"/>
                </a:solidFill>
                <a:latin typeface="Constantia" panose="02030602050306030303" pitchFamily="18" charset="0"/>
              </a:defRPr>
            </a:lvl2pPr>
            <a:lvl3pPr>
              <a:defRPr sz="2200">
                <a:solidFill>
                  <a:schemeClr val="bg1"/>
                </a:solidFill>
                <a:latin typeface="Constantia" panose="02030602050306030303" pitchFamily="18" charset="0"/>
              </a:defRPr>
            </a:lvl3pPr>
            <a:lvl4pPr>
              <a:defRPr sz="2200">
                <a:solidFill>
                  <a:schemeClr val="bg1"/>
                </a:solidFill>
                <a:latin typeface="Constantia" panose="02030602050306030303" pitchFamily="18" charset="0"/>
              </a:defRPr>
            </a:lvl4pPr>
            <a:lvl5pPr>
              <a:defRPr sz="2200">
                <a:solidFill>
                  <a:schemeClr val="bg1"/>
                </a:solidFill>
                <a:latin typeface="Constantia" panose="02030602050306030303" pitchFamily="18" charset="0"/>
              </a:defRPr>
            </a:lvl5pPr>
          </a:lstStyle>
          <a:p>
            <a:pPr lvl="0"/>
            <a:r>
              <a:rPr lang="fr-FR" dirty="0"/>
              <a:t>Modifiez le style du texte</a:t>
            </a:r>
          </a:p>
        </p:txBody>
      </p:sp>
      <p:pic>
        <p:nvPicPr>
          <p:cNvPr id="9" name="Imag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298" y="-9243"/>
            <a:ext cx="6054953" cy="6876000"/>
          </a:xfrm>
          <a:prstGeom prst="rect">
            <a:avLst/>
          </a:prstGeom>
        </p:spPr>
      </p:pic>
    </p:spTree>
    <p:extLst>
      <p:ext uri="{BB962C8B-B14F-4D97-AF65-F5344CB8AC3E}">
        <p14:creationId xmlns:p14="http://schemas.microsoft.com/office/powerpoint/2010/main" val="24184198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Clair-Fin">
    <p:spTree>
      <p:nvGrpSpPr>
        <p:cNvPr id="1" name=""/>
        <p:cNvGrpSpPr/>
        <p:nvPr/>
      </p:nvGrpSpPr>
      <p:grpSpPr>
        <a:xfrm>
          <a:off x="0" y="0"/>
          <a:ext cx="0" cy="0"/>
          <a:chOff x="0" y="0"/>
          <a:chExt cx="0" cy="0"/>
        </a:xfrm>
      </p:grpSpPr>
      <p:sp>
        <p:nvSpPr>
          <p:cNvPr id="9" name="Rectangle 8"/>
          <p:cNvSpPr/>
          <p:nvPr userDrawn="1"/>
        </p:nvSpPr>
        <p:spPr>
          <a:xfrm>
            <a:off x="20667" y="-7750"/>
            <a:ext cx="12181667" cy="17358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7" name="Rectangle 6"/>
          <p:cNvSpPr/>
          <p:nvPr userDrawn="1"/>
        </p:nvSpPr>
        <p:spPr>
          <a:xfrm>
            <a:off x="20667" y="5779693"/>
            <a:ext cx="12181667" cy="10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2" name="Titre 1"/>
          <p:cNvSpPr>
            <a:spLocks noGrp="1"/>
          </p:cNvSpPr>
          <p:nvPr>
            <p:ph type="title"/>
          </p:nvPr>
        </p:nvSpPr>
        <p:spPr>
          <a:xfrm>
            <a:off x="4587501" y="2170533"/>
            <a:ext cx="6391332" cy="1277518"/>
          </a:xfrm>
        </p:spPr>
        <p:txBody>
          <a:bodyPr anchor="ctr">
            <a:normAutofit/>
          </a:bodyPr>
          <a:lstStyle>
            <a:lvl1pPr algn="r">
              <a:defRPr sz="3500" b="1">
                <a:solidFill>
                  <a:schemeClr val="accent1"/>
                </a:solidFill>
              </a:defRPr>
            </a:lvl1pPr>
          </a:lstStyle>
          <a:p>
            <a:r>
              <a:rPr lang="fr-FR" dirty="0"/>
              <a:t>Modifiez le style du titre</a:t>
            </a:r>
          </a:p>
        </p:txBody>
      </p:sp>
      <p:pic>
        <p:nvPicPr>
          <p:cNvPr id="6" name="Imag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98" y="-9243"/>
            <a:ext cx="6054953" cy="6876000"/>
          </a:xfrm>
          <a:prstGeom prst="rect">
            <a:avLst/>
          </a:prstGeom>
        </p:spPr>
      </p:pic>
      <p:sp>
        <p:nvSpPr>
          <p:cNvPr id="10" name="Espace réservé du texte 9"/>
          <p:cNvSpPr>
            <a:spLocks noGrp="1"/>
          </p:cNvSpPr>
          <p:nvPr>
            <p:ph type="body" sz="quarter" idx="10" hasCustomPrompt="1"/>
          </p:nvPr>
        </p:nvSpPr>
        <p:spPr>
          <a:xfrm>
            <a:off x="6041901" y="4068858"/>
            <a:ext cx="4937755" cy="997908"/>
          </a:xfrm>
        </p:spPr>
        <p:txBody>
          <a:bodyPr anchor="ctr">
            <a:noAutofit/>
          </a:bodyPr>
          <a:lstStyle>
            <a:lvl1pPr marL="0" indent="0" algn="r">
              <a:buNone/>
              <a:defRPr sz="2200">
                <a:solidFill>
                  <a:schemeClr val="accent2"/>
                </a:solidFill>
                <a:latin typeface="Constantia" panose="02030602050306030303" pitchFamily="18" charset="0"/>
              </a:defRPr>
            </a:lvl1pPr>
            <a:lvl2pPr>
              <a:defRPr sz="2200">
                <a:solidFill>
                  <a:schemeClr val="bg1"/>
                </a:solidFill>
                <a:latin typeface="Constantia" panose="02030602050306030303" pitchFamily="18" charset="0"/>
              </a:defRPr>
            </a:lvl2pPr>
            <a:lvl3pPr>
              <a:defRPr sz="2200">
                <a:solidFill>
                  <a:schemeClr val="bg1"/>
                </a:solidFill>
                <a:latin typeface="Constantia" panose="02030602050306030303" pitchFamily="18" charset="0"/>
              </a:defRPr>
            </a:lvl3pPr>
            <a:lvl4pPr>
              <a:defRPr sz="2200">
                <a:solidFill>
                  <a:schemeClr val="bg1"/>
                </a:solidFill>
                <a:latin typeface="Constantia" panose="02030602050306030303" pitchFamily="18" charset="0"/>
              </a:defRPr>
            </a:lvl4pPr>
            <a:lvl5pPr>
              <a:defRPr sz="2200">
                <a:solidFill>
                  <a:schemeClr val="bg1"/>
                </a:solidFill>
                <a:latin typeface="Constantia" panose="02030602050306030303" pitchFamily="18" charset="0"/>
              </a:defRPr>
            </a:lvl5pPr>
          </a:lstStyle>
          <a:p>
            <a:pPr lvl="0"/>
            <a:r>
              <a:rPr lang="fr-FR" dirty="0"/>
              <a:t>Modifiez le style du texte</a:t>
            </a:r>
          </a:p>
        </p:txBody>
      </p:sp>
      <p:pic>
        <p:nvPicPr>
          <p:cNvPr id="3" name="Imag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42768" y="6222165"/>
            <a:ext cx="1536065" cy="195056"/>
          </a:xfrm>
          <a:prstGeom prst="rect">
            <a:avLst/>
          </a:prstGeom>
        </p:spPr>
      </p:pic>
      <p:pic>
        <p:nvPicPr>
          <p:cNvPr id="11" name="Image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353706" y="328536"/>
            <a:ext cx="2625127" cy="889942"/>
          </a:xfrm>
          <a:prstGeom prst="rect">
            <a:avLst/>
          </a:prstGeom>
        </p:spPr>
      </p:pic>
      <p:sp>
        <p:nvSpPr>
          <p:cNvPr id="5" name="Espace réservé du texte 4"/>
          <p:cNvSpPr>
            <a:spLocks noGrp="1"/>
          </p:cNvSpPr>
          <p:nvPr>
            <p:ph type="body" sz="quarter" idx="11"/>
          </p:nvPr>
        </p:nvSpPr>
        <p:spPr>
          <a:xfrm>
            <a:off x="4586817" y="3448051"/>
            <a:ext cx="6392333" cy="612775"/>
          </a:xfrm>
        </p:spPr>
        <p:txBody>
          <a:bodyPr>
            <a:noAutofit/>
          </a:bodyPr>
          <a:lstStyle>
            <a:lvl1pPr marL="0" indent="0" algn="r">
              <a:buNone/>
              <a:defRPr lang="fr-FR" sz="2600" b="1" kern="1200" dirty="0" smtClean="0">
                <a:solidFill>
                  <a:schemeClr val="accent1"/>
                </a:solidFill>
                <a:latin typeface="+mj-lt"/>
                <a:ea typeface="+mj-ea"/>
                <a:cs typeface="+mj-cs"/>
              </a:defRPr>
            </a:lvl1pPr>
          </a:lstStyle>
          <a:p>
            <a:pPr lvl="0"/>
            <a:r>
              <a:rPr lang="fr-FR" dirty="0"/>
              <a:t>Modifier les styles du texte</a:t>
            </a:r>
          </a:p>
        </p:txBody>
      </p:sp>
    </p:spTree>
    <p:extLst>
      <p:ext uri="{BB962C8B-B14F-4D97-AF65-F5344CB8AC3E}">
        <p14:creationId xmlns:p14="http://schemas.microsoft.com/office/powerpoint/2010/main" val="37862091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01475F3-8922-4312-B788-434ECE3F83CF}" type="datetimeFigureOut">
              <a:rPr lang="fr-FR" smtClean="0"/>
              <a:t>08/02/2022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1FE5BA6-5E46-4DC7-9B1D-39B9E637D1F3}" type="slidenum">
              <a:rPr lang="fr-FR" smtClean="0"/>
              <a:t>‹Nº›</a:t>
            </a:fld>
            <a:endParaRPr lang="fr-FR"/>
          </a:p>
        </p:txBody>
      </p:sp>
    </p:spTree>
    <p:extLst>
      <p:ext uri="{BB962C8B-B14F-4D97-AF65-F5344CB8AC3E}">
        <p14:creationId xmlns:p14="http://schemas.microsoft.com/office/powerpoint/2010/main" val="12394869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01475F3-8922-4312-B788-434ECE3F83CF}" type="datetimeFigureOut">
              <a:rPr lang="fr-FR" smtClean="0"/>
              <a:t>08/02/2022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1FE5BA6-5E46-4DC7-9B1D-39B9E637D1F3}" type="slidenum">
              <a:rPr lang="fr-FR" smtClean="0"/>
              <a:t>‹Nº›</a:t>
            </a:fld>
            <a:endParaRPr lang="fr-FR"/>
          </a:p>
        </p:txBody>
      </p:sp>
    </p:spTree>
    <p:extLst>
      <p:ext uri="{BB962C8B-B14F-4D97-AF65-F5344CB8AC3E}">
        <p14:creationId xmlns:p14="http://schemas.microsoft.com/office/powerpoint/2010/main" val="970330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01475F3-8922-4312-B788-434ECE3F83CF}" type="datetimeFigureOut">
              <a:rPr lang="fr-FR" smtClean="0"/>
              <a:t>08/02/2022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1FE5BA6-5E46-4DC7-9B1D-39B9E637D1F3}" type="slidenum">
              <a:rPr lang="fr-FR" smtClean="0"/>
              <a:t>‹Nº›</a:t>
            </a:fld>
            <a:endParaRPr lang="fr-FR"/>
          </a:p>
        </p:txBody>
      </p:sp>
    </p:spTree>
    <p:extLst>
      <p:ext uri="{BB962C8B-B14F-4D97-AF65-F5344CB8AC3E}">
        <p14:creationId xmlns:p14="http://schemas.microsoft.com/office/powerpoint/2010/main" val="10286804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01475F3-8922-4312-B788-434ECE3F83CF}" type="datetimeFigureOut">
              <a:rPr lang="fr-FR" smtClean="0"/>
              <a:t>08/02/2022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01FE5BA6-5E46-4DC7-9B1D-39B9E637D1F3}" type="slidenum">
              <a:rPr lang="fr-FR" smtClean="0"/>
              <a:t>‹Nº›</a:t>
            </a:fld>
            <a:endParaRPr lang="fr-FR"/>
          </a:p>
        </p:txBody>
      </p:sp>
    </p:spTree>
    <p:extLst>
      <p:ext uri="{BB962C8B-B14F-4D97-AF65-F5344CB8AC3E}">
        <p14:creationId xmlns:p14="http://schemas.microsoft.com/office/powerpoint/2010/main" val="8824863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01475F3-8922-4312-B788-434ECE3F83CF}" type="datetimeFigureOut">
              <a:rPr lang="fr-FR" smtClean="0"/>
              <a:t>08/02/2022</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01FE5BA6-5E46-4DC7-9B1D-39B9E637D1F3}" type="slidenum">
              <a:rPr lang="fr-FR" smtClean="0"/>
              <a:t>‹Nº›</a:t>
            </a:fld>
            <a:endParaRPr lang="fr-FR"/>
          </a:p>
        </p:txBody>
      </p:sp>
    </p:spTree>
    <p:extLst>
      <p:ext uri="{BB962C8B-B14F-4D97-AF65-F5344CB8AC3E}">
        <p14:creationId xmlns:p14="http://schemas.microsoft.com/office/powerpoint/2010/main" val="6517159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01475F3-8922-4312-B788-434ECE3F83CF}" type="datetimeFigureOut">
              <a:rPr lang="fr-FR" smtClean="0"/>
              <a:t>08/02/2022</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01FE5BA6-5E46-4DC7-9B1D-39B9E637D1F3}" type="slidenum">
              <a:rPr lang="fr-FR" smtClean="0"/>
              <a:t>‹Nº›</a:t>
            </a:fld>
            <a:endParaRPr lang="fr-FR"/>
          </a:p>
        </p:txBody>
      </p:sp>
    </p:spTree>
    <p:extLst>
      <p:ext uri="{BB962C8B-B14F-4D97-AF65-F5344CB8AC3E}">
        <p14:creationId xmlns:p14="http://schemas.microsoft.com/office/powerpoint/2010/main" val="23414110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1475F3-8922-4312-B788-434ECE3F83CF}" type="datetimeFigureOut">
              <a:rPr lang="fr-FR" smtClean="0"/>
              <a:t>08/02/2022</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01FE5BA6-5E46-4DC7-9B1D-39B9E637D1F3}" type="slidenum">
              <a:rPr lang="fr-FR" smtClean="0"/>
              <a:t>‹Nº›</a:t>
            </a:fld>
            <a:endParaRPr lang="fr-FR"/>
          </a:p>
        </p:txBody>
      </p:sp>
    </p:spTree>
    <p:extLst>
      <p:ext uri="{BB962C8B-B14F-4D97-AF65-F5344CB8AC3E}">
        <p14:creationId xmlns:p14="http://schemas.microsoft.com/office/powerpoint/2010/main" val="37405949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01475F3-8922-4312-B788-434ECE3F83CF}" type="datetimeFigureOut">
              <a:rPr lang="fr-FR" smtClean="0"/>
              <a:t>08/02/2022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01FE5BA6-5E46-4DC7-9B1D-39B9E637D1F3}" type="slidenum">
              <a:rPr lang="fr-FR" smtClean="0"/>
              <a:t>‹Nº›</a:t>
            </a:fld>
            <a:endParaRPr lang="fr-FR"/>
          </a:p>
        </p:txBody>
      </p:sp>
    </p:spTree>
    <p:extLst>
      <p:ext uri="{BB962C8B-B14F-4D97-AF65-F5344CB8AC3E}">
        <p14:creationId xmlns:p14="http://schemas.microsoft.com/office/powerpoint/2010/main" val="11690391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01475F3-8922-4312-B788-434ECE3F83CF}" type="datetimeFigureOut">
              <a:rPr lang="fr-FR" smtClean="0"/>
              <a:t>08/02/2022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01FE5BA6-5E46-4DC7-9B1D-39B9E637D1F3}" type="slidenum">
              <a:rPr lang="fr-FR" smtClean="0"/>
              <a:t>‹Nº›</a:t>
            </a:fld>
            <a:endParaRPr lang="fr-FR"/>
          </a:p>
        </p:txBody>
      </p:sp>
    </p:spTree>
    <p:extLst>
      <p:ext uri="{BB962C8B-B14F-4D97-AF65-F5344CB8AC3E}">
        <p14:creationId xmlns:p14="http://schemas.microsoft.com/office/powerpoint/2010/main" val="32676740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01475F3-8922-4312-B788-434ECE3F83CF}" type="datetimeFigureOut">
              <a:rPr lang="fr-FR" smtClean="0"/>
              <a:t>08/02/2022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1FE5BA6-5E46-4DC7-9B1D-39B9E637D1F3}" type="slidenum">
              <a:rPr lang="fr-FR" smtClean="0"/>
              <a:t>‹Nº›</a:t>
            </a:fld>
            <a:endParaRPr lang="fr-FR"/>
          </a:p>
        </p:txBody>
      </p:sp>
    </p:spTree>
    <p:extLst>
      <p:ext uri="{BB962C8B-B14F-4D97-AF65-F5344CB8AC3E}">
        <p14:creationId xmlns:p14="http://schemas.microsoft.com/office/powerpoint/2010/main" val="5203870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01475F3-8922-4312-B788-434ECE3F83CF}" type="datetimeFigureOut">
              <a:rPr lang="fr-FR" smtClean="0"/>
              <a:t>08/02/2022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1FE5BA6-5E46-4DC7-9B1D-39B9E637D1F3}" type="slidenum">
              <a:rPr lang="fr-FR" smtClean="0"/>
              <a:t>‹Nº›</a:t>
            </a:fld>
            <a:endParaRPr lang="fr-FR"/>
          </a:p>
        </p:txBody>
      </p:sp>
    </p:spTree>
    <p:extLst>
      <p:ext uri="{BB962C8B-B14F-4D97-AF65-F5344CB8AC3E}">
        <p14:creationId xmlns:p14="http://schemas.microsoft.com/office/powerpoint/2010/main" val="13638280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lair-Texte">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221000" y="1825200"/>
            <a:ext cx="10515600" cy="3780000"/>
          </a:xfrm>
        </p:spPr>
        <p:txBody>
          <a:bodyPr>
            <a:normAutofit/>
          </a:bodyPr>
          <a:lstStyle>
            <a:lvl1pPr marL="0" indent="0">
              <a:spcAft>
                <a:spcPts val="1200"/>
              </a:spcAft>
              <a:buNone/>
              <a:defRPr sz="19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Modifier les styles du texte du masque</a:t>
            </a:r>
          </a:p>
        </p:txBody>
      </p:sp>
      <p:sp>
        <p:nvSpPr>
          <p:cNvPr id="7" name="Title 1"/>
          <p:cNvSpPr>
            <a:spLocks noGrp="1"/>
          </p:cNvSpPr>
          <p:nvPr>
            <p:ph type="title"/>
          </p:nvPr>
        </p:nvSpPr>
        <p:spPr>
          <a:xfrm>
            <a:off x="1219200" y="365127"/>
            <a:ext cx="10515600" cy="1325563"/>
          </a:xfrm>
        </p:spPr>
        <p:txBody>
          <a:bodyPr vert="horz" lIns="91440" tIns="45720" rIns="91440" bIns="45720" rtlCol="0" anchor="ctr">
            <a:normAutofit/>
          </a:bodyPr>
          <a:lstStyle>
            <a:lvl1pPr>
              <a:defRPr lang="en-US" b="1" dirty="0">
                <a:solidFill>
                  <a:schemeClr val="accent1"/>
                </a:solidFill>
              </a:defRPr>
            </a:lvl1pPr>
          </a:lstStyle>
          <a:p>
            <a:pPr lvl="0"/>
            <a:r>
              <a:rPr lang="fr-FR" dirty="0"/>
              <a:t>Modifiez le style du titre</a:t>
            </a:r>
            <a:endParaRPr lang="en-US" dirty="0"/>
          </a:p>
        </p:txBody>
      </p:sp>
      <p:sp>
        <p:nvSpPr>
          <p:cNvPr id="8" name="Rectangle 7"/>
          <p:cNvSpPr/>
          <p:nvPr userDrawn="1"/>
        </p:nvSpPr>
        <p:spPr>
          <a:xfrm>
            <a:off x="20667" y="5779693"/>
            <a:ext cx="12181667" cy="10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9" name="Imag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41" y="1"/>
            <a:ext cx="1267863" cy="6857433"/>
          </a:xfrm>
          <a:prstGeom prst="rect">
            <a:avLst/>
          </a:prstGeom>
        </p:spPr>
      </p:pic>
      <p:pic>
        <p:nvPicPr>
          <p:cNvPr id="10" name="Imag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37019" y="5985087"/>
            <a:ext cx="1331643" cy="579072"/>
          </a:xfrm>
          <a:prstGeom prst="rect">
            <a:avLst/>
          </a:prstGeom>
        </p:spPr>
      </p:pic>
      <p:pic>
        <p:nvPicPr>
          <p:cNvPr id="11" name="Image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219201" y="6369103"/>
            <a:ext cx="1536065" cy="195056"/>
          </a:xfrm>
          <a:prstGeom prst="rect">
            <a:avLst/>
          </a:prstGeom>
        </p:spPr>
      </p:pic>
      <p:sp>
        <p:nvSpPr>
          <p:cNvPr id="12" name="ZoneTexte 11"/>
          <p:cNvSpPr txBox="1"/>
          <p:nvPr userDrawn="1"/>
        </p:nvSpPr>
        <p:spPr>
          <a:xfrm>
            <a:off x="26742" y="6310244"/>
            <a:ext cx="593319" cy="307777"/>
          </a:xfrm>
          <a:prstGeom prst="rect">
            <a:avLst/>
          </a:prstGeom>
          <a:noFill/>
        </p:spPr>
        <p:txBody>
          <a:bodyPr wrap="square" rtlCol="0">
            <a:spAutoFit/>
          </a:bodyPr>
          <a:lstStyle/>
          <a:p>
            <a:pPr algn="ctr"/>
            <a:fld id="{461B4ED5-1BF1-4796-A7B1-2AB2B4308F51}" type="slidenum">
              <a:rPr lang="fr-FR" sz="1400" smtClean="0">
                <a:solidFill>
                  <a:srgbClr val="FFFFFF"/>
                </a:solidFill>
                <a:latin typeface="Corbel" panose="020B0503020204020204" pitchFamily="34" charset="0"/>
              </a:rPr>
              <a:pPr algn="ctr"/>
              <a:t>‹Nº›</a:t>
            </a:fld>
            <a:endParaRPr lang="fr-FR" sz="1400" dirty="0">
              <a:solidFill>
                <a:srgbClr val="FFFFFF"/>
              </a:solidFill>
              <a:latin typeface="Corbel" panose="020B0503020204020204" pitchFamily="34" charset="0"/>
            </a:endParaRPr>
          </a:p>
        </p:txBody>
      </p:sp>
    </p:spTree>
    <p:extLst>
      <p:ext uri="{BB962C8B-B14F-4D97-AF65-F5344CB8AC3E}">
        <p14:creationId xmlns:p14="http://schemas.microsoft.com/office/powerpoint/2010/main" val="27195177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Clair-Fin">
    <p:spTree>
      <p:nvGrpSpPr>
        <p:cNvPr id="1" name=""/>
        <p:cNvGrpSpPr/>
        <p:nvPr/>
      </p:nvGrpSpPr>
      <p:grpSpPr>
        <a:xfrm>
          <a:off x="0" y="0"/>
          <a:ext cx="0" cy="0"/>
          <a:chOff x="0" y="0"/>
          <a:chExt cx="0" cy="0"/>
        </a:xfrm>
      </p:grpSpPr>
      <p:sp>
        <p:nvSpPr>
          <p:cNvPr id="9" name="Rectangle 8"/>
          <p:cNvSpPr/>
          <p:nvPr userDrawn="1"/>
        </p:nvSpPr>
        <p:spPr>
          <a:xfrm>
            <a:off x="20667" y="-7750"/>
            <a:ext cx="12181667" cy="17358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7" name="Rectangle 6"/>
          <p:cNvSpPr/>
          <p:nvPr userDrawn="1"/>
        </p:nvSpPr>
        <p:spPr>
          <a:xfrm>
            <a:off x="20667" y="5779693"/>
            <a:ext cx="12181667" cy="10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2" name="Titre 1"/>
          <p:cNvSpPr>
            <a:spLocks noGrp="1"/>
          </p:cNvSpPr>
          <p:nvPr>
            <p:ph type="title"/>
          </p:nvPr>
        </p:nvSpPr>
        <p:spPr>
          <a:xfrm>
            <a:off x="4587501" y="2170533"/>
            <a:ext cx="6391332" cy="1277518"/>
          </a:xfrm>
        </p:spPr>
        <p:txBody>
          <a:bodyPr anchor="ctr">
            <a:normAutofit/>
          </a:bodyPr>
          <a:lstStyle>
            <a:lvl1pPr algn="r">
              <a:defRPr sz="3500" b="1">
                <a:solidFill>
                  <a:schemeClr val="accent1"/>
                </a:solidFill>
              </a:defRPr>
            </a:lvl1pPr>
          </a:lstStyle>
          <a:p>
            <a:r>
              <a:rPr lang="fr-FR" dirty="0"/>
              <a:t>Modifiez le style du titre</a:t>
            </a:r>
          </a:p>
        </p:txBody>
      </p:sp>
      <p:pic>
        <p:nvPicPr>
          <p:cNvPr id="6" name="Imag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98" y="-9243"/>
            <a:ext cx="6054953" cy="6876000"/>
          </a:xfrm>
          <a:prstGeom prst="rect">
            <a:avLst/>
          </a:prstGeom>
        </p:spPr>
      </p:pic>
      <p:sp>
        <p:nvSpPr>
          <p:cNvPr id="10" name="Espace réservé du texte 9"/>
          <p:cNvSpPr>
            <a:spLocks noGrp="1"/>
          </p:cNvSpPr>
          <p:nvPr>
            <p:ph type="body" sz="quarter" idx="10" hasCustomPrompt="1"/>
          </p:nvPr>
        </p:nvSpPr>
        <p:spPr>
          <a:xfrm>
            <a:off x="6041901" y="4068858"/>
            <a:ext cx="4937755" cy="997908"/>
          </a:xfrm>
        </p:spPr>
        <p:txBody>
          <a:bodyPr anchor="ctr">
            <a:noAutofit/>
          </a:bodyPr>
          <a:lstStyle>
            <a:lvl1pPr marL="0" indent="0" algn="r">
              <a:buNone/>
              <a:defRPr sz="2200">
                <a:solidFill>
                  <a:schemeClr val="accent2"/>
                </a:solidFill>
                <a:latin typeface="Constantia" panose="02030602050306030303" pitchFamily="18" charset="0"/>
              </a:defRPr>
            </a:lvl1pPr>
            <a:lvl2pPr>
              <a:defRPr sz="2200">
                <a:solidFill>
                  <a:schemeClr val="bg1"/>
                </a:solidFill>
                <a:latin typeface="Constantia" panose="02030602050306030303" pitchFamily="18" charset="0"/>
              </a:defRPr>
            </a:lvl2pPr>
            <a:lvl3pPr>
              <a:defRPr sz="2200">
                <a:solidFill>
                  <a:schemeClr val="bg1"/>
                </a:solidFill>
                <a:latin typeface="Constantia" panose="02030602050306030303" pitchFamily="18" charset="0"/>
              </a:defRPr>
            </a:lvl3pPr>
            <a:lvl4pPr>
              <a:defRPr sz="2200">
                <a:solidFill>
                  <a:schemeClr val="bg1"/>
                </a:solidFill>
                <a:latin typeface="Constantia" panose="02030602050306030303" pitchFamily="18" charset="0"/>
              </a:defRPr>
            </a:lvl4pPr>
            <a:lvl5pPr>
              <a:defRPr sz="2200">
                <a:solidFill>
                  <a:schemeClr val="bg1"/>
                </a:solidFill>
                <a:latin typeface="Constantia" panose="02030602050306030303" pitchFamily="18" charset="0"/>
              </a:defRPr>
            </a:lvl5pPr>
          </a:lstStyle>
          <a:p>
            <a:pPr lvl="0"/>
            <a:r>
              <a:rPr lang="fr-FR" dirty="0"/>
              <a:t>Modifiez le style du texte</a:t>
            </a:r>
          </a:p>
        </p:txBody>
      </p:sp>
      <p:pic>
        <p:nvPicPr>
          <p:cNvPr id="3" name="Imag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42768" y="6222165"/>
            <a:ext cx="1536065" cy="195056"/>
          </a:xfrm>
          <a:prstGeom prst="rect">
            <a:avLst/>
          </a:prstGeom>
        </p:spPr>
      </p:pic>
      <p:pic>
        <p:nvPicPr>
          <p:cNvPr id="11" name="Image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893969" y="328536"/>
            <a:ext cx="2084864" cy="889942"/>
          </a:xfrm>
          <a:prstGeom prst="rect">
            <a:avLst/>
          </a:prstGeom>
        </p:spPr>
      </p:pic>
      <p:sp>
        <p:nvSpPr>
          <p:cNvPr id="5" name="Espace réservé du texte 4"/>
          <p:cNvSpPr>
            <a:spLocks noGrp="1"/>
          </p:cNvSpPr>
          <p:nvPr>
            <p:ph type="body" sz="quarter" idx="11"/>
          </p:nvPr>
        </p:nvSpPr>
        <p:spPr>
          <a:xfrm>
            <a:off x="4586817" y="3448051"/>
            <a:ext cx="6392333" cy="612775"/>
          </a:xfrm>
        </p:spPr>
        <p:txBody>
          <a:bodyPr>
            <a:noAutofit/>
          </a:bodyPr>
          <a:lstStyle>
            <a:lvl1pPr marL="0" indent="0" algn="r">
              <a:buNone/>
              <a:defRPr lang="fr-FR" sz="2600" b="1" kern="1200" dirty="0" smtClean="0">
                <a:solidFill>
                  <a:schemeClr val="accent1"/>
                </a:solidFill>
                <a:latin typeface="+mj-lt"/>
                <a:ea typeface="+mj-ea"/>
                <a:cs typeface="+mj-cs"/>
              </a:defRPr>
            </a:lvl1pPr>
          </a:lstStyle>
          <a:p>
            <a:pPr lvl="0"/>
            <a:r>
              <a:rPr lang="fr-FR" dirty="0"/>
              <a:t>Modifier les styles du texte</a:t>
            </a:r>
          </a:p>
        </p:txBody>
      </p:sp>
    </p:spTree>
    <p:extLst>
      <p:ext uri="{BB962C8B-B14F-4D97-AF65-F5344CB8AC3E}">
        <p14:creationId xmlns:p14="http://schemas.microsoft.com/office/powerpoint/2010/main" val="17265916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ítulo Negro">
    <p:bg>
      <p:bgPr>
        <a:solidFill>
          <a:schemeClr val="bg1"/>
        </a:solidFill>
        <a:effectLst/>
      </p:bgPr>
    </p:bg>
    <p:spTree>
      <p:nvGrpSpPr>
        <p:cNvPr id="1" name=""/>
        <p:cNvGrpSpPr/>
        <p:nvPr/>
      </p:nvGrpSpPr>
      <p:grpSpPr>
        <a:xfrm>
          <a:off x="0" y="0"/>
          <a:ext cx="0" cy="0"/>
          <a:chOff x="0" y="0"/>
          <a:chExt cx="0" cy="0"/>
        </a:xfrm>
      </p:grpSpPr>
      <p:sp>
        <p:nvSpPr>
          <p:cNvPr id="3" name="Holder 3"/>
          <p:cNvSpPr>
            <a:spLocks noGrp="1"/>
          </p:cNvSpPr>
          <p:nvPr>
            <p:ph type="subTitle" idx="4"/>
          </p:nvPr>
        </p:nvSpPr>
        <p:spPr>
          <a:xfrm>
            <a:off x="609605" y="3166332"/>
            <a:ext cx="4571995" cy="864000"/>
          </a:xfrm>
          <a:prstGeom prst="rect">
            <a:avLst/>
          </a:prstGeom>
        </p:spPr>
        <p:txBody>
          <a:bodyPr lIns="82800">
            <a:noAutofit/>
          </a:bodyPr>
          <a:lstStyle>
            <a:lvl1pPr algn="l">
              <a:lnSpc>
                <a:spcPts val="3200"/>
              </a:lnSpc>
              <a:defRPr b="1" baseline="0">
                <a:solidFill>
                  <a:srgbClr val="FFFFFF"/>
                </a:solidFill>
                <a:latin typeface="Suisse BP Int'l" charset="0"/>
                <a:ea typeface="Suisse BP Int'l" charset="0"/>
                <a:cs typeface="Suisse BP Int'l" charset="0"/>
              </a:defRPr>
            </a:lvl1pPr>
          </a:lstStyle>
          <a:p>
            <a:r>
              <a:rPr lang="es-ES_tradnl"/>
              <a:t>Haga clic para modificar el estilo de subtítulo del patrón</a:t>
            </a:r>
            <a:endParaRPr lang="es-ES"/>
          </a:p>
        </p:txBody>
      </p:sp>
      <p:sp>
        <p:nvSpPr>
          <p:cNvPr id="7" name="Título 6"/>
          <p:cNvSpPr>
            <a:spLocks noGrp="1"/>
          </p:cNvSpPr>
          <p:nvPr>
            <p:ph type="title"/>
          </p:nvPr>
        </p:nvSpPr>
        <p:spPr>
          <a:xfrm>
            <a:off x="609606" y="1634304"/>
            <a:ext cx="8558737" cy="1209600"/>
          </a:xfrm>
        </p:spPr>
        <p:txBody>
          <a:bodyPr anchor="b">
            <a:noAutofit/>
          </a:bodyPr>
          <a:lstStyle>
            <a:lvl1pPr algn="l">
              <a:lnSpc>
                <a:spcPct val="100000"/>
              </a:lnSpc>
              <a:defRPr sz="8000" b="1" cap="none" baseline="0">
                <a:solidFill>
                  <a:srgbClr val="FFFFFF"/>
                </a:solidFill>
                <a:latin typeface="Suisse BP Int'l" charset="0"/>
                <a:ea typeface="Suisse BP Int'l" charset="0"/>
                <a:cs typeface="Suisse BP Int'l" charset="0"/>
              </a:defRPr>
            </a:lvl1pPr>
          </a:lstStyle>
          <a:p>
            <a:r>
              <a:rPr lang="es-ES_tradnl"/>
              <a:t>Clic para editar título</a:t>
            </a:r>
          </a:p>
        </p:txBody>
      </p:sp>
    </p:spTree>
    <p:extLst>
      <p:ext uri="{BB962C8B-B14F-4D97-AF65-F5344CB8AC3E}">
        <p14:creationId xmlns:p14="http://schemas.microsoft.com/office/powerpoint/2010/main" val="32229928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sz="quarter" idx="10"/>
          </p:nvPr>
        </p:nvSpPr>
        <p:spPr>
          <a:xfrm>
            <a:off x="269303" y="1187645"/>
            <a:ext cx="11655078" cy="19279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13604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ítulo Blanco">
    <p:spTree>
      <p:nvGrpSpPr>
        <p:cNvPr id="1" name=""/>
        <p:cNvGrpSpPr/>
        <p:nvPr/>
      </p:nvGrpSpPr>
      <p:grpSpPr>
        <a:xfrm>
          <a:off x="0" y="0"/>
          <a:ext cx="0" cy="0"/>
          <a:chOff x="0" y="0"/>
          <a:chExt cx="0" cy="0"/>
        </a:xfrm>
      </p:grpSpPr>
      <p:sp>
        <p:nvSpPr>
          <p:cNvPr id="3" name="Holder 3"/>
          <p:cNvSpPr>
            <a:spLocks noGrp="1"/>
          </p:cNvSpPr>
          <p:nvPr>
            <p:ph type="subTitle" idx="4"/>
          </p:nvPr>
        </p:nvSpPr>
        <p:spPr>
          <a:xfrm>
            <a:off x="609605" y="3166332"/>
            <a:ext cx="4571995" cy="864000"/>
          </a:xfrm>
          <a:prstGeom prst="rect">
            <a:avLst/>
          </a:prstGeom>
        </p:spPr>
        <p:txBody>
          <a:bodyPr lIns="82800">
            <a:noAutofit/>
          </a:bodyPr>
          <a:lstStyle>
            <a:lvl1pPr algn="l">
              <a:lnSpc>
                <a:spcPts val="3200"/>
              </a:lnSpc>
              <a:defRPr b="1" baseline="0">
                <a:latin typeface="Suisse BP Int'l" charset="0"/>
                <a:ea typeface="Suisse BP Int'l" charset="0"/>
                <a:cs typeface="Suisse BP Int'l" charset="0"/>
              </a:defRPr>
            </a:lvl1pPr>
          </a:lstStyle>
          <a:p>
            <a:r>
              <a:rPr lang="es-ES_tradnl"/>
              <a:t>Haga clic para modificar el estilo de subtítulo del patrón</a:t>
            </a:r>
            <a:endParaRPr lang="es-ES"/>
          </a:p>
        </p:txBody>
      </p:sp>
      <p:sp>
        <p:nvSpPr>
          <p:cNvPr id="7" name="Título 6"/>
          <p:cNvSpPr>
            <a:spLocks noGrp="1"/>
          </p:cNvSpPr>
          <p:nvPr>
            <p:ph type="title"/>
          </p:nvPr>
        </p:nvSpPr>
        <p:spPr>
          <a:xfrm>
            <a:off x="609606" y="1634304"/>
            <a:ext cx="8558737" cy="1209600"/>
          </a:xfrm>
        </p:spPr>
        <p:txBody>
          <a:bodyPr anchor="b">
            <a:noAutofit/>
          </a:bodyPr>
          <a:lstStyle>
            <a:lvl1pPr algn="l">
              <a:lnSpc>
                <a:spcPct val="100000"/>
              </a:lnSpc>
              <a:defRPr sz="8000" b="1" cap="none" baseline="0">
                <a:latin typeface="Suisse BP Int'l" charset="0"/>
                <a:ea typeface="Suisse BP Int'l" charset="0"/>
                <a:cs typeface="Suisse BP Int'l" charset="0"/>
              </a:defRPr>
            </a:lvl1pPr>
          </a:lstStyle>
          <a:p>
            <a:r>
              <a:rPr lang="es-ES_tradnl"/>
              <a:t>Clic para editar título</a:t>
            </a:r>
          </a:p>
        </p:txBody>
      </p:sp>
    </p:spTree>
    <p:extLst>
      <p:ext uri="{BB962C8B-B14F-4D97-AF65-F5344CB8AC3E}">
        <p14:creationId xmlns:p14="http://schemas.microsoft.com/office/powerpoint/2010/main" val="10822964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ítulo del acto">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4F50EC77-2EF5-174F-984E-36E48B471C9E}"/>
              </a:ext>
            </a:extLst>
          </p:cNvPr>
          <p:cNvPicPr>
            <a:picLocks noChangeAspect="1"/>
          </p:cNvPicPr>
          <p:nvPr userDrawn="1"/>
        </p:nvPicPr>
        <p:blipFill>
          <a:blip r:embed="rId2"/>
          <a:srcRect/>
          <a:stretch/>
        </p:blipFill>
        <p:spPr>
          <a:xfrm>
            <a:off x="1" y="0"/>
            <a:ext cx="12192000" cy="6858000"/>
          </a:xfrm>
          <a:prstGeom prst="rect">
            <a:avLst/>
          </a:prstGeom>
        </p:spPr>
      </p:pic>
      <p:sp>
        <p:nvSpPr>
          <p:cNvPr id="5" name="Rectángulo 4">
            <a:extLst>
              <a:ext uri="{FF2B5EF4-FFF2-40B4-BE49-F238E27FC236}">
                <a16:creationId xmlns:a16="http://schemas.microsoft.com/office/drawing/2014/main" id="{40E47ABC-9AC8-0246-8567-8417B284C827}"/>
              </a:ext>
            </a:extLst>
          </p:cNvPr>
          <p:cNvSpPr/>
          <p:nvPr userDrawn="1"/>
        </p:nvSpPr>
        <p:spPr>
          <a:xfrm>
            <a:off x="-1" y="2305773"/>
            <a:ext cx="12192000" cy="245327"/>
          </a:xfrm>
          <a:prstGeom prst="rect">
            <a:avLst/>
          </a:prstGeom>
          <a:solidFill>
            <a:schemeClr val="bg1">
              <a:alpha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2400"/>
          </a:p>
        </p:txBody>
      </p:sp>
      <p:sp>
        <p:nvSpPr>
          <p:cNvPr id="2" name="Rectángulo 1">
            <a:extLst>
              <a:ext uri="{FF2B5EF4-FFF2-40B4-BE49-F238E27FC236}">
                <a16:creationId xmlns:a16="http://schemas.microsoft.com/office/drawing/2014/main" id="{1B9C26F7-BE78-0649-89EC-249FB259415A}"/>
              </a:ext>
            </a:extLst>
          </p:cNvPr>
          <p:cNvSpPr/>
          <p:nvPr userDrawn="1"/>
        </p:nvSpPr>
        <p:spPr>
          <a:xfrm>
            <a:off x="0" y="2551099"/>
            <a:ext cx="12192000" cy="4319732"/>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2400"/>
          </a:p>
        </p:txBody>
      </p:sp>
      <p:sp>
        <p:nvSpPr>
          <p:cNvPr id="12" name="Marcador de contenido 2">
            <a:extLst>
              <a:ext uri="{FF2B5EF4-FFF2-40B4-BE49-F238E27FC236}">
                <a16:creationId xmlns:a16="http://schemas.microsoft.com/office/drawing/2014/main" id="{C39C9D5D-A6EF-7E40-94EC-A32835168420}"/>
              </a:ext>
            </a:extLst>
          </p:cNvPr>
          <p:cNvSpPr>
            <a:spLocks noGrp="1"/>
          </p:cNvSpPr>
          <p:nvPr>
            <p:ph idx="13" hasCustomPrompt="1"/>
          </p:nvPr>
        </p:nvSpPr>
        <p:spPr>
          <a:xfrm>
            <a:off x="675610" y="5443695"/>
            <a:ext cx="11027157" cy="388055"/>
          </a:xfrm>
        </p:spPr>
        <p:txBody>
          <a:bodyPr>
            <a:normAutofit fontScale="92500" lnSpcReduction="20000"/>
          </a:bodyPr>
          <a:lstStyle>
            <a:lvl1pPr>
              <a:spcBef>
                <a:spcPts val="0"/>
              </a:spcBef>
              <a:defRPr sz="2133">
                <a:solidFill>
                  <a:schemeClr val="accent1"/>
                </a:solidFill>
              </a:defRPr>
            </a:lvl1pPr>
          </a:lstStyle>
          <a:p>
            <a:pPr lvl="0"/>
            <a:r>
              <a:rPr lang="es-ES_tradnl" dirty="0"/>
              <a:t>Ana </a:t>
            </a:r>
            <a:r>
              <a:rPr lang="es-ES_tradnl" dirty="0" err="1"/>
              <a:t>Zugasti</a:t>
            </a:r>
            <a:endParaRPr lang="es-ES_tradnl" dirty="0"/>
          </a:p>
          <a:p>
            <a:pPr lvl="0"/>
            <a:endParaRPr lang="es-ES_tradnl" dirty="0"/>
          </a:p>
          <a:p>
            <a:pPr lvl="0"/>
            <a:endParaRPr lang="es-ES_tradnl" dirty="0"/>
          </a:p>
        </p:txBody>
      </p:sp>
      <p:sp>
        <p:nvSpPr>
          <p:cNvPr id="10" name="Marcador de contenido 2">
            <a:extLst>
              <a:ext uri="{FF2B5EF4-FFF2-40B4-BE49-F238E27FC236}">
                <a16:creationId xmlns:a16="http://schemas.microsoft.com/office/drawing/2014/main" id="{5ED28FA1-A0E1-D44F-82D9-E0AA4581ECD5}"/>
              </a:ext>
            </a:extLst>
          </p:cNvPr>
          <p:cNvSpPr>
            <a:spLocks noGrp="1"/>
          </p:cNvSpPr>
          <p:nvPr>
            <p:ph idx="14" hasCustomPrompt="1"/>
          </p:nvPr>
        </p:nvSpPr>
        <p:spPr>
          <a:xfrm>
            <a:off x="1325036" y="3453322"/>
            <a:ext cx="10377731" cy="388055"/>
          </a:xfrm>
        </p:spPr>
        <p:txBody>
          <a:bodyPr>
            <a:normAutofit fontScale="92500" lnSpcReduction="20000"/>
          </a:bodyPr>
          <a:lstStyle>
            <a:lvl1pPr algn="l">
              <a:spcBef>
                <a:spcPts val="0"/>
              </a:spcBef>
              <a:defRPr sz="2533">
                <a:solidFill>
                  <a:schemeClr val="accent1">
                    <a:lumMod val="50000"/>
                  </a:schemeClr>
                </a:solidFill>
              </a:defRPr>
            </a:lvl1pPr>
          </a:lstStyle>
          <a:p>
            <a:pPr lvl="0"/>
            <a:r>
              <a:rPr lang="es-ES_tradnl" dirty="0"/>
              <a:t>TÍTULO. LA DIGITALIZACIÓN SEGÚN SUS PROTAGONISTAS</a:t>
            </a:r>
          </a:p>
          <a:p>
            <a:pPr lvl="0"/>
            <a:endParaRPr lang="es-ES_tradnl" dirty="0"/>
          </a:p>
          <a:p>
            <a:pPr lvl="0"/>
            <a:endParaRPr lang="es-ES_tradnl" dirty="0"/>
          </a:p>
        </p:txBody>
      </p:sp>
      <p:sp>
        <p:nvSpPr>
          <p:cNvPr id="22" name="Marcador de contenido 2">
            <a:extLst>
              <a:ext uri="{FF2B5EF4-FFF2-40B4-BE49-F238E27FC236}">
                <a16:creationId xmlns:a16="http://schemas.microsoft.com/office/drawing/2014/main" id="{B617661F-A1A7-4B4B-A6E6-D89D1093C3A5}"/>
              </a:ext>
            </a:extLst>
          </p:cNvPr>
          <p:cNvSpPr>
            <a:spLocks noGrp="1"/>
          </p:cNvSpPr>
          <p:nvPr>
            <p:ph idx="15" hasCustomPrompt="1"/>
          </p:nvPr>
        </p:nvSpPr>
        <p:spPr>
          <a:xfrm>
            <a:off x="675610" y="5821745"/>
            <a:ext cx="11027157" cy="848732"/>
          </a:xfrm>
        </p:spPr>
        <p:txBody>
          <a:bodyPr>
            <a:normAutofit fontScale="92500" lnSpcReduction="20000"/>
          </a:bodyPr>
          <a:lstStyle>
            <a:lvl1pPr>
              <a:spcBef>
                <a:spcPts val="0"/>
              </a:spcBef>
              <a:defRPr sz="1733" i="1">
                <a:solidFill>
                  <a:schemeClr val="accent1"/>
                </a:solidFill>
              </a:defRPr>
            </a:lvl1pPr>
          </a:lstStyle>
          <a:p>
            <a:pPr lvl="0"/>
            <a:r>
              <a:rPr lang="es-ES_tradnl" dirty="0"/>
              <a:t>Cargo</a:t>
            </a:r>
          </a:p>
          <a:p>
            <a:pPr lvl="0"/>
            <a:endParaRPr lang="es-ES_tradnl" dirty="0"/>
          </a:p>
          <a:p>
            <a:pPr lvl="0"/>
            <a:endParaRPr lang="es-ES_tradnl" dirty="0"/>
          </a:p>
        </p:txBody>
      </p:sp>
      <p:sp>
        <p:nvSpPr>
          <p:cNvPr id="9" name="Marcador de contenido 2">
            <a:extLst>
              <a:ext uri="{FF2B5EF4-FFF2-40B4-BE49-F238E27FC236}">
                <a16:creationId xmlns:a16="http://schemas.microsoft.com/office/drawing/2014/main" id="{36E890BF-BCCC-C54D-A4CC-B0A175B19998}"/>
              </a:ext>
            </a:extLst>
          </p:cNvPr>
          <p:cNvSpPr>
            <a:spLocks noGrp="1"/>
          </p:cNvSpPr>
          <p:nvPr>
            <p:ph idx="1"/>
          </p:nvPr>
        </p:nvSpPr>
        <p:spPr>
          <a:xfrm>
            <a:off x="1325038" y="2740379"/>
            <a:ext cx="10377727" cy="794535"/>
          </a:xfrm>
          <a:effectLst/>
        </p:spPr>
        <p:txBody>
          <a:bodyPr>
            <a:normAutofit/>
          </a:bodyPr>
          <a:lstStyle>
            <a:lvl1pPr>
              <a:spcBef>
                <a:spcPts val="0"/>
              </a:spcBef>
              <a:defRPr sz="3733"/>
            </a:lvl1pPr>
          </a:lstStyle>
          <a:p>
            <a:pPr lvl="0"/>
            <a:r>
              <a:rPr lang="es-ES_tradnl" dirty="0">
                <a:solidFill>
                  <a:schemeClr val="accent1"/>
                </a:solidFill>
              </a:rPr>
              <a:t>Titulo ponencia</a:t>
            </a:r>
          </a:p>
        </p:txBody>
      </p:sp>
      <p:pic>
        <p:nvPicPr>
          <p:cNvPr id="8" name="Gráfico 7" descr="Chat RTL">
            <a:extLst>
              <a:ext uri="{FF2B5EF4-FFF2-40B4-BE49-F238E27FC236}">
                <a16:creationId xmlns:a16="http://schemas.microsoft.com/office/drawing/2014/main" id="{D64BB12D-1E4D-294F-A91E-CE64A0C112A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20840" y="2737809"/>
            <a:ext cx="909539" cy="909539"/>
          </a:xfrm>
          <a:prstGeom prst="rect">
            <a:avLst/>
          </a:prstGeom>
          <a:effectLst/>
        </p:spPr>
      </p:pic>
    </p:spTree>
    <p:extLst>
      <p:ext uri="{BB962C8B-B14F-4D97-AF65-F5344CB8AC3E}">
        <p14:creationId xmlns:p14="http://schemas.microsoft.com/office/powerpoint/2010/main" val="6773579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ítulo ponencia">
    <p:spTree>
      <p:nvGrpSpPr>
        <p:cNvPr id="1" name=""/>
        <p:cNvGrpSpPr/>
        <p:nvPr/>
      </p:nvGrpSpPr>
      <p:grpSpPr>
        <a:xfrm>
          <a:off x="0" y="0"/>
          <a:ext cx="0" cy="0"/>
          <a:chOff x="0" y="0"/>
          <a:chExt cx="0" cy="0"/>
        </a:xfrm>
      </p:grpSpPr>
      <p:sp>
        <p:nvSpPr>
          <p:cNvPr id="9" name="Marcador de número de diapositiva 2">
            <a:extLst>
              <a:ext uri="{FF2B5EF4-FFF2-40B4-BE49-F238E27FC236}">
                <a16:creationId xmlns:a16="http://schemas.microsoft.com/office/drawing/2014/main" id="{C1052513-A720-7742-BC0C-3C21D71076A9}"/>
              </a:ext>
            </a:extLst>
          </p:cNvPr>
          <p:cNvSpPr>
            <a:spLocks noGrp="1"/>
          </p:cNvSpPr>
          <p:nvPr>
            <p:ph type="sldNum" sz="quarter" idx="10"/>
          </p:nvPr>
        </p:nvSpPr>
        <p:spPr>
          <a:xfrm>
            <a:off x="8859904" y="6356352"/>
            <a:ext cx="2844800" cy="365125"/>
          </a:xfrm>
        </p:spPr>
        <p:txBody>
          <a:bodyPr/>
          <a:lstStyle/>
          <a:p>
            <a:fld id="{F54BD5C3-9337-1E49-BF76-AD71463E5CAD}" type="slidenum">
              <a:rPr lang="es-ES" smtClean="0"/>
              <a:pPr/>
              <a:t>‹Nº›</a:t>
            </a:fld>
            <a:endParaRPr lang="es-ES" dirty="0"/>
          </a:p>
        </p:txBody>
      </p:sp>
      <p:pic>
        <p:nvPicPr>
          <p:cNvPr id="11" name="Imagen 10">
            <a:extLst>
              <a:ext uri="{FF2B5EF4-FFF2-40B4-BE49-F238E27FC236}">
                <a16:creationId xmlns:a16="http://schemas.microsoft.com/office/drawing/2014/main" id="{4515C73E-9E5E-294C-976D-94C758EFCD3C}"/>
              </a:ext>
            </a:extLst>
          </p:cNvPr>
          <p:cNvPicPr>
            <a:picLocks noChangeAspect="1"/>
          </p:cNvPicPr>
          <p:nvPr userDrawn="1"/>
        </p:nvPicPr>
        <p:blipFill>
          <a:blip r:embed="rId2"/>
          <a:stretch>
            <a:fillRect/>
          </a:stretch>
        </p:blipFill>
        <p:spPr>
          <a:xfrm>
            <a:off x="0" y="0"/>
            <a:ext cx="2777779" cy="6858000"/>
          </a:xfrm>
          <a:prstGeom prst="rect">
            <a:avLst/>
          </a:prstGeom>
        </p:spPr>
      </p:pic>
      <p:sp>
        <p:nvSpPr>
          <p:cNvPr id="8" name="Marcador de contenido 2">
            <a:extLst>
              <a:ext uri="{FF2B5EF4-FFF2-40B4-BE49-F238E27FC236}">
                <a16:creationId xmlns:a16="http://schemas.microsoft.com/office/drawing/2014/main" id="{957379AD-0CBC-0B49-9540-10F2239D4E74}"/>
              </a:ext>
            </a:extLst>
          </p:cNvPr>
          <p:cNvSpPr>
            <a:spLocks noGrp="1"/>
          </p:cNvSpPr>
          <p:nvPr>
            <p:ph idx="1"/>
          </p:nvPr>
        </p:nvSpPr>
        <p:spPr>
          <a:xfrm>
            <a:off x="3309175" y="2137834"/>
            <a:ext cx="8178151" cy="1389943"/>
          </a:xfrm>
        </p:spPr>
        <p:txBody>
          <a:bodyPr>
            <a:normAutofit/>
          </a:bodyPr>
          <a:lstStyle>
            <a:lvl1pPr>
              <a:spcBef>
                <a:spcPts val="0"/>
              </a:spcBef>
              <a:defRPr sz="3733"/>
            </a:lvl1pPr>
          </a:lstStyle>
          <a:p>
            <a:pPr lvl="0"/>
            <a:r>
              <a:rPr lang="es-ES_tradnl" dirty="0">
                <a:solidFill>
                  <a:schemeClr val="accent1"/>
                </a:solidFill>
              </a:rPr>
              <a:t>Titulo ponencia</a:t>
            </a:r>
          </a:p>
        </p:txBody>
      </p:sp>
      <p:sp>
        <p:nvSpPr>
          <p:cNvPr id="12" name="Marcador de contenido 2">
            <a:extLst>
              <a:ext uri="{FF2B5EF4-FFF2-40B4-BE49-F238E27FC236}">
                <a16:creationId xmlns:a16="http://schemas.microsoft.com/office/drawing/2014/main" id="{C39C9D5D-A6EF-7E40-94EC-A32835168420}"/>
              </a:ext>
            </a:extLst>
          </p:cNvPr>
          <p:cNvSpPr>
            <a:spLocks noGrp="1"/>
          </p:cNvSpPr>
          <p:nvPr>
            <p:ph idx="13"/>
          </p:nvPr>
        </p:nvSpPr>
        <p:spPr>
          <a:xfrm>
            <a:off x="3309175" y="3912098"/>
            <a:ext cx="8178151" cy="388055"/>
          </a:xfrm>
        </p:spPr>
        <p:txBody>
          <a:bodyPr>
            <a:normAutofit fontScale="92500" lnSpcReduction="20000"/>
          </a:bodyPr>
          <a:lstStyle>
            <a:lvl1pPr>
              <a:spcBef>
                <a:spcPts val="0"/>
              </a:spcBef>
              <a:defRPr sz="2133">
                <a:solidFill>
                  <a:schemeClr val="tx1"/>
                </a:solidFill>
              </a:defRPr>
            </a:lvl1pPr>
          </a:lstStyle>
          <a:p>
            <a:pPr lvl="0"/>
            <a:r>
              <a:rPr lang="es-ES_tradnl" dirty="0"/>
              <a:t>Nombre ponente</a:t>
            </a:r>
          </a:p>
          <a:p>
            <a:pPr lvl="0"/>
            <a:endParaRPr lang="es-ES_tradnl" dirty="0"/>
          </a:p>
          <a:p>
            <a:pPr lvl="0"/>
            <a:endParaRPr lang="es-ES_tradnl" dirty="0"/>
          </a:p>
        </p:txBody>
      </p:sp>
      <p:sp>
        <p:nvSpPr>
          <p:cNvPr id="18" name="Marcador de contenido 2">
            <a:extLst>
              <a:ext uri="{FF2B5EF4-FFF2-40B4-BE49-F238E27FC236}">
                <a16:creationId xmlns:a16="http://schemas.microsoft.com/office/drawing/2014/main" id="{500FEF28-4931-3947-A657-318119E89243}"/>
              </a:ext>
            </a:extLst>
          </p:cNvPr>
          <p:cNvSpPr>
            <a:spLocks noGrp="1"/>
          </p:cNvSpPr>
          <p:nvPr>
            <p:ph idx="15" hasCustomPrompt="1"/>
          </p:nvPr>
        </p:nvSpPr>
        <p:spPr>
          <a:xfrm>
            <a:off x="3309175" y="4290147"/>
            <a:ext cx="8178151" cy="848732"/>
          </a:xfrm>
        </p:spPr>
        <p:txBody>
          <a:bodyPr>
            <a:normAutofit fontScale="92500" lnSpcReduction="20000"/>
          </a:bodyPr>
          <a:lstStyle>
            <a:lvl1pPr>
              <a:spcBef>
                <a:spcPts val="0"/>
              </a:spcBef>
              <a:defRPr sz="1733" i="1">
                <a:solidFill>
                  <a:schemeClr val="tx1">
                    <a:lumMod val="50000"/>
                    <a:lumOff val="50000"/>
                  </a:schemeClr>
                </a:solidFill>
              </a:defRPr>
            </a:lvl1pPr>
          </a:lstStyle>
          <a:p>
            <a:pPr lvl="0"/>
            <a:r>
              <a:rPr lang="es-ES_tradnl" dirty="0"/>
              <a:t>Cargo</a:t>
            </a:r>
          </a:p>
          <a:p>
            <a:pPr lvl="0"/>
            <a:endParaRPr lang="es-ES_tradnl" dirty="0"/>
          </a:p>
          <a:p>
            <a:pPr lvl="0"/>
            <a:endParaRPr lang="es-ES_tradnl" dirty="0"/>
          </a:p>
        </p:txBody>
      </p:sp>
    </p:spTree>
    <p:extLst>
      <p:ext uri="{BB962C8B-B14F-4D97-AF65-F5344CB8AC3E}">
        <p14:creationId xmlns:p14="http://schemas.microsoft.com/office/powerpoint/2010/main" val="29272365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Página final">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B17C3572-3FFD-C24C-ABB3-A3EB86D865B8}"/>
              </a:ext>
            </a:extLst>
          </p:cNvPr>
          <p:cNvPicPr>
            <a:picLocks noChangeAspect="1"/>
          </p:cNvPicPr>
          <p:nvPr userDrawn="1"/>
        </p:nvPicPr>
        <p:blipFill>
          <a:blip r:embed="rId2"/>
          <a:srcRect/>
          <a:stretch/>
        </p:blipFill>
        <p:spPr>
          <a:xfrm>
            <a:off x="5985" y="3"/>
            <a:ext cx="12188217" cy="6855872"/>
          </a:xfrm>
          <a:prstGeom prst="rect">
            <a:avLst/>
          </a:prstGeom>
        </p:spPr>
      </p:pic>
    </p:spTree>
    <p:extLst>
      <p:ext uri="{BB962C8B-B14F-4D97-AF65-F5344CB8AC3E}">
        <p14:creationId xmlns:p14="http://schemas.microsoft.com/office/powerpoint/2010/main" val="203529979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18" Type="http://schemas.openxmlformats.org/officeDocument/2006/relationships/slideLayout" Target="../slideLayouts/slideLayout2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17" Type="http://schemas.openxmlformats.org/officeDocument/2006/relationships/slideLayout" Target="../slideLayouts/slideLayout22.xml"/><Relationship Id="rId2" Type="http://schemas.openxmlformats.org/officeDocument/2006/relationships/slideLayout" Target="../slideLayouts/slideLayout7.xml"/><Relationship Id="rId16" Type="http://schemas.openxmlformats.org/officeDocument/2006/relationships/slideLayout" Target="../slideLayouts/slideLayout21.xml"/><Relationship Id="rId20" Type="http://schemas.openxmlformats.org/officeDocument/2006/relationships/theme" Target="../theme/theme2.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5" Type="http://schemas.openxmlformats.org/officeDocument/2006/relationships/slideLayout" Target="../slideLayouts/slideLayout20.xml"/><Relationship Id="rId10" Type="http://schemas.openxmlformats.org/officeDocument/2006/relationships/slideLayout" Target="../slideLayouts/slideLayout15.xml"/><Relationship Id="rId19" Type="http://schemas.openxmlformats.org/officeDocument/2006/relationships/slideLayout" Target="../slideLayouts/slideLayout24.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01475F3-8922-4312-B788-434ECE3F83CF}" type="datetimeFigureOut">
              <a:rPr lang="fr-FR" smtClean="0"/>
              <a:t>08/02/2022</a:t>
            </a:fld>
            <a:endParaRPr lang="fr-FR"/>
          </a:p>
        </p:txBody>
      </p:sp>
      <p:sp>
        <p:nvSpPr>
          <p:cNvPr id="5" name="Espace réservé du pied de page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1FE5BA6-5E46-4DC7-9B1D-39B9E637D1F3}" type="slidenum">
              <a:rPr lang="fr-FR" smtClean="0"/>
              <a:t>‹Nº›</a:t>
            </a:fld>
            <a:endParaRPr lang="fr-FR"/>
          </a:p>
        </p:txBody>
      </p:sp>
    </p:spTree>
    <p:extLst>
      <p:ext uri="{BB962C8B-B14F-4D97-AF65-F5344CB8AC3E}">
        <p14:creationId xmlns:p14="http://schemas.microsoft.com/office/powerpoint/2010/main" val="2762140768"/>
      </p:ext>
    </p:extLst>
  </p:cSld>
  <p:clrMap bg1="lt1" tx1="dk1" bg2="lt2" tx2="dk2" accent1="accent1" accent2="accent2" accent3="accent3" accent4="accent4" accent5="accent5" accent6="accent6" hlink="hlink" folHlink="folHlink"/>
  <p:sldLayoutIdLst>
    <p:sldLayoutId id="2147483899" r:id="rId1"/>
    <p:sldLayoutId id="2147483901" r:id="rId2"/>
    <p:sldLayoutId id="2147483900" r:id="rId3"/>
    <p:sldLayoutId id="2147483904" r:id="rId4"/>
    <p:sldLayoutId id="2147483906" r:id="rId5"/>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1475F3-8922-4312-B788-434ECE3F83CF}" type="datetimeFigureOut">
              <a:rPr lang="fr-FR" smtClean="0"/>
              <a:t>08/02/2022</a:t>
            </a:fld>
            <a:endParaRPr lang="fr-F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FE5BA6-5E46-4DC7-9B1D-39B9E637D1F3}" type="slidenum">
              <a:rPr lang="fr-FR" smtClean="0"/>
              <a:t>‹Nº›</a:t>
            </a:fld>
            <a:endParaRPr lang="fr-FR"/>
          </a:p>
        </p:txBody>
      </p:sp>
    </p:spTree>
    <p:extLst>
      <p:ext uri="{BB962C8B-B14F-4D97-AF65-F5344CB8AC3E}">
        <p14:creationId xmlns:p14="http://schemas.microsoft.com/office/powerpoint/2010/main" val="3308156950"/>
      </p:ext>
    </p:extLst>
  </p:cSld>
  <p:clrMap bg1="lt1" tx1="dk1" bg2="lt2" tx2="dk2" accent1="accent1" accent2="accent2" accent3="accent3" accent4="accent4" accent5="accent5" accent6="accent6" hlink="hlink" folHlink="folHlink"/>
  <p:sldLayoutIdLst>
    <p:sldLayoutId id="2147483908" r:id="rId1"/>
    <p:sldLayoutId id="2147483909" r:id="rId2"/>
    <p:sldLayoutId id="2147483910" r:id="rId3"/>
    <p:sldLayoutId id="2147483911" r:id="rId4"/>
    <p:sldLayoutId id="2147483912" r:id="rId5"/>
    <p:sldLayoutId id="2147483913" r:id="rId6"/>
    <p:sldLayoutId id="2147483914" r:id="rId7"/>
    <p:sldLayoutId id="2147483915" r:id="rId8"/>
    <p:sldLayoutId id="2147483916" r:id="rId9"/>
    <p:sldLayoutId id="2147483917" r:id="rId10"/>
    <p:sldLayoutId id="2147483918" r:id="rId11"/>
    <p:sldLayoutId id="2147483920" r:id="rId12"/>
    <p:sldLayoutId id="2147483924" r:id="rId13"/>
    <p:sldLayoutId id="2147483929" r:id="rId14"/>
    <p:sldLayoutId id="2147483930" r:id="rId15"/>
    <p:sldLayoutId id="2147483934" r:id="rId16"/>
    <p:sldLayoutId id="2147483935" r:id="rId17"/>
    <p:sldLayoutId id="2147483936" r:id="rId18"/>
    <p:sldLayoutId id="2147483937"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1.xml"/><Relationship Id="rId5" Type="http://schemas.openxmlformats.org/officeDocument/2006/relationships/image" Target="../media/image15.jpeg"/><Relationship Id="rId4" Type="http://schemas.openxmlformats.org/officeDocument/2006/relationships/image" Target="../media/image14.jpeg"/></Relationships>
</file>

<file path=ppt/slides/_rels/slide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jpeg"/><Relationship Id="rId7" Type="http://schemas.openxmlformats.org/officeDocument/2006/relationships/image" Target="../media/image20.JPG"/><Relationship Id="rId2" Type="http://schemas.openxmlformats.org/officeDocument/2006/relationships/notesSlide" Target="../notesSlides/notesSlide3.xml"/><Relationship Id="rId1" Type="http://schemas.openxmlformats.org/officeDocument/2006/relationships/slideLayout" Target="../slideLayouts/slideLayout20.xml"/><Relationship Id="rId6" Type="http://schemas.openxmlformats.org/officeDocument/2006/relationships/image" Target="../media/image19.jpg"/><Relationship Id="rId5" Type="http://schemas.openxmlformats.org/officeDocument/2006/relationships/image" Target="../media/image18.jpeg"/><Relationship Id="rId4" Type="http://schemas.openxmlformats.org/officeDocument/2006/relationships/image" Target="../media/image17.png"/><Relationship Id="rId9" Type="http://schemas.openxmlformats.org/officeDocument/2006/relationships/hyperlink" Target="http://en.wikipedia.org/wiki/European_Organization_for_Rare_Diseases"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www.ema.europa.eu/docs/en_GB/document_library/contacts/islaj_CV.pdf" TargetMode="External"/><Relationship Id="rId2" Type="http://schemas.openxmlformats.org/officeDocument/2006/relationships/image" Target="../media/image22.jpeg"/><Relationship Id="rId1" Type="http://schemas.openxmlformats.org/officeDocument/2006/relationships/slideLayout" Target="../slideLayouts/slideLayout7.xml"/><Relationship Id="rId4" Type="http://schemas.openxmlformats.org/officeDocument/2006/relationships/hyperlink" Target="http://www.ema.europa.eu/docs/en_GB/document_library/contacts/islaj_DI.pdf"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arxiv.org/pdf/1501.04138v1.pdf"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1.mp4"/><Relationship Id="rId1" Type="http://schemas.openxmlformats.org/officeDocument/2006/relationships/video" Target="NULL" TargetMode="External"/><Relationship Id="rId6" Type="http://schemas.openxmlformats.org/officeDocument/2006/relationships/image" Target="../media/image28.png"/><Relationship Id="rId5" Type="http://schemas.openxmlformats.org/officeDocument/2006/relationships/hyperlink" Target="https://engineering.fb.com/2021/10/05/networking-traffic/outage-details/" TargetMode="External"/><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2" Type="http://schemas.openxmlformats.org/officeDocument/2006/relationships/image" Target="../media/image32.gif"/><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3" Type="http://schemas.openxmlformats.org/officeDocument/2006/relationships/hyperlink" Target="https://www.gov.uk/government/publications/data-saves-lives-reshaping-health-and-social-care-with-data-draft/data-saves-lives-reshaping-health-and-social-care-with-data-draft" TargetMode="External"/><Relationship Id="rId2" Type="http://schemas.openxmlformats.org/officeDocument/2006/relationships/image" Target="../media/image33.png"/><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s://solidproject.org/" TargetMode="External"/><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1.xml"/></Relationships>
</file>

<file path=ppt/slides/_rels/slide27.xml.rels><?xml version="1.0" encoding="UTF-8" standalone="yes"?>
<Relationships xmlns="http://schemas.openxmlformats.org/package/2006/relationships"><Relationship Id="rId3" Type="http://schemas.openxmlformats.org/officeDocument/2006/relationships/hyperlink" Target="https://www.gmdigitalplatform.nhs.uk/projects/personal-online-data-stores-pods/" TargetMode="External"/><Relationship Id="rId2" Type="http://schemas.openxmlformats.org/officeDocument/2006/relationships/image" Target="../media/image43.png"/><Relationship Id="rId1" Type="http://schemas.openxmlformats.org/officeDocument/2006/relationships/slideLayout" Target="../slideLayouts/slideLayout21.xml"/></Relationships>
</file>

<file path=ppt/slides/_rels/slide28.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1.xml"/></Relationships>
</file>

<file path=ppt/slides/_rels/slide30.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07A232A6-0095-5C44-9345-F612D13E08FD}"/>
              </a:ext>
            </a:extLst>
          </p:cNvPr>
          <p:cNvSpPr>
            <a:spLocks noGrp="1"/>
          </p:cNvSpPr>
          <p:nvPr>
            <p:ph idx="1"/>
          </p:nvPr>
        </p:nvSpPr>
        <p:spPr>
          <a:xfrm>
            <a:off x="1325038" y="2740379"/>
            <a:ext cx="10377727" cy="1417093"/>
          </a:xfrm>
        </p:spPr>
        <p:txBody>
          <a:bodyPr>
            <a:normAutofit/>
          </a:bodyPr>
          <a:lstStyle/>
          <a:p>
            <a:pPr marL="0" indent="0">
              <a:buNone/>
            </a:pPr>
            <a:r>
              <a:rPr lang="es-ES" b="1" dirty="0">
                <a:solidFill>
                  <a:srgbClr val="FFC000"/>
                </a:solidFill>
                <a:latin typeface="Arial" panose="020B0604020202020204" pitchFamily="34" charset="0"/>
                <a:cs typeface="Arial" panose="020B0604020202020204" pitchFamily="34" charset="0"/>
              </a:rPr>
              <a:t>MESA DEBATE: RETOS Y SOLUCIONES DE LA DIGITALIZACIÓN SANITARIA</a:t>
            </a:r>
            <a:endParaRPr lang="es-ES" b="1" dirty="0">
              <a:latin typeface="Arial" panose="020B0604020202020204" pitchFamily="34" charset="0"/>
              <a:cs typeface="Arial" panose="020B0604020202020204" pitchFamily="34" charset="0"/>
            </a:endParaRPr>
          </a:p>
          <a:p>
            <a:endParaRPr lang="es-ES" dirty="0">
              <a:solidFill>
                <a:srgbClr val="FFC000"/>
              </a:solidFill>
            </a:endParaRPr>
          </a:p>
          <a:p>
            <a:endParaRPr lang="es-ES" dirty="0">
              <a:solidFill>
                <a:srgbClr val="FFC000"/>
              </a:solidFill>
            </a:endParaRPr>
          </a:p>
          <a:p>
            <a:endParaRPr lang="es-ES" dirty="0">
              <a:solidFill>
                <a:schemeClr val="accent1"/>
              </a:solidFill>
            </a:endParaRPr>
          </a:p>
        </p:txBody>
      </p:sp>
      <p:sp>
        <p:nvSpPr>
          <p:cNvPr id="6" name="Marcador de contenido 6">
            <a:extLst>
              <a:ext uri="{FF2B5EF4-FFF2-40B4-BE49-F238E27FC236}">
                <a16:creationId xmlns:a16="http://schemas.microsoft.com/office/drawing/2014/main" id="{B949EA50-7773-7F4B-A9EF-F9AE7278CCF3}"/>
              </a:ext>
            </a:extLst>
          </p:cNvPr>
          <p:cNvSpPr txBox="1">
            <a:spLocks/>
          </p:cNvSpPr>
          <p:nvPr/>
        </p:nvSpPr>
        <p:spPr>
          <a:xfrm>
            <a:off x="1339176" y="4452693"/>
            <a:ext cx="8877721" cy="1119052"/>
          </a:xfrm>
          <a:prstGeom prst="rect">
            <a:avLst/>
          </a:prstGeom>
        </p:spPr>
        <p:txBody>
          <a:bodyPr vert="horz" lIns="0" tIns="60960" rIns="121920" bIns="60960" rtlCol="0">
            <a:normAutofit/>
          </a:bodyPr>
          <a:lstStyle>
            <a:lvl1pPr marL="0" indent="0" algn="l" defTabSz="503999" rtl="0" eaLnBrk="1" latinLnBrk="0" hangingPunct="1">
              <a:spcBef>
                <a:spcPts val="0"/>
              </a:spcBef>
              <a:buFont typeface="Arial"/>
              <a:buNone/>
              <a:defRPr sz="1900" b="1" i="0" kern="1200">
                <a:solidFill>
                  <a:schemeClr val="accent1">
                    <a:lumMod val="50000"/>
                  </a:schemeClr>
                </a:solidFill>
                <a:latin typeface="Arial" panose="020B0604020202020204" pitchFamily="34" charset="0"/>
                <a:ea typeface="+mn-ea"/>
                <a:cs typeface="Arial" panose="020B0604020202020204" pitchFamily="34" charset="0"/>
              </a:defRPr>
            </a:lvl1pPr>
            <a:lvl2pPr marL="503999" indent="0" algn="l" defTabSz="503999" rtl="0" eaLnBrk="1" latinLnBrk="0" hangingPunct="1">
              <a:spcBef>
                <a:spcPct val="20000"/>
              </a:spcBef>
              <a:buFont typeface="Arial"/>
              <a:buNone/>
              <a:defRPr sz="1100" b="0" i="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322993" indent="-314999" algn="l" defTabSz="503999" rtl="0" eaLnBrk="1" latinLnBrk="0" hangingPunct="1">
              <a:spcBef>
                <a:spcPct val="20000"/>
              </a:spcBef>
              <a:buFont typeface="Arial"/>
              <a:buChar char="•"/>
              <a:defRPr sz="1100" b="0" i="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826992" indent="-314999" algn="l" defTabSz="503999" rtl="0" eaLnBrk="1" latinLnBrk="0" hangingPunct="1">
              <a:spcBef>
                <a:spcPct val="20000"/>
              </a:spcBef>
              <a:buFont typeface="Arial"/>
              <a:buChar char="•"/>
              <a:defRPr sz="1100" b="0" i="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267990" indent="-251999" algn="l" defTabSz="503999" rtl="0" eaLnBrk="1" latinLnBrk="0" hangingPunct="1">
              <a:spcBef>
                <a:spcPct val="20000"/>
              </a:spcBef>
              <a:buFont typeface="Arial"/>
              <a:buChar char="•"/>
              <a:defRPr sz="1543" kern="1200">
                <a:solidFill>
                  <a:schemeClr val="tx1"/>
                </a:solidFill>
                <a:latin typeface="+mn-lt"/>
                <a:ea typeface="+mn-ea"/>
                <a:cs typeface="+mn-cs"/>
              </a:defRPr>
            </a:lvl5pPr>
            <a:lvl6pPr marL="2771988" indent="-251999" algn="l" defTabSz="503999" rtl="0" eaLnBrk="1" latinLnBrk="0" hangingPunct="1">
              <a:spcBef>
                <a:spcPct val="20000"/>
              </a:spcBef>
              <a:buFont typeface="Arial"/>
              <a:buChar char="•"/>
              <a:defRPr sz="2205" kern="1200">
                <a:solidFill>
                  <a:schemeClr val="tx1"/>
                </a:solidFill>
                <a:latin typeface="+mn-lt"/>
                <a:ea typeface="+mn-ea"/>
                <a:cs typeface="+mn-cs"/>
              </a:defRPr>
            </a:lvl6pPr>
            <a:lvl7pPr marL="3275986" indent="-251999" algn="l" defTabSz="503999" rtl="0" eaLnBrk="1" latinLnBrk="0" hangingPunct="1">
              <a:spcBef>
                <a:spcPct val="20000"/>
              </a:spcBef>
              <a:buFont typeface="Arial"/>
              <a:buChar char="•"/>
              <a:defRPr sz="2205" kern="1200">
                <a:solidFill>
                  <a:schemeClr val="tx1"/>
                </a:solidFill>
                <a:latin typeface="+mn-lt"/>
                <a:ea typeface="+mn-ea"/>
                <a:cs typeface="+mn-cs"/>
              </a:defRPr>
            </a:lvl7pPr>
            <a:lvl8pPr marL="3779983" indent="-251999" algn="l" defTabSz="503999" rtl="0" eaLnBrk="1" latinLnBrk="0" hangingPunct="1">
              <a:spcBef>
                <a:spcPct val="20000"/>
              </a:spcBef>
              <a:buFont typeface="Arial"/>
              <a:buChar char="•"/>
              <a:defRPr sz="2205" kern="1200">
                <a:solidFill>
                  <a:schemeClr val="tx1"/>
                </a:solidFill>
                <a:latin typeface="+mn-lt"/>
                <a:ea typeface="+mn-ea"/>
                <a:cs typeface="+mn-cs"/>
              </a:defRPr>
            </a:lvl8pPr>
            <a:lvl9pPr marL="4283980" indent="-251999" algn="l" defTabSz="503999" rtl="0" eaLnBrk="1" latinLnBrk="0" hangingPunct="1">
              <a:spcBef>
                <a:spcPct val="20000"/>
              </a:spcBef>
              <a:buFont typeface="Arial"/>
              <a:buChar char="•"/>
              <a:defRPr sz="2205" kern="1200">
                <a:solidFill>
                  <a:schemeClr val="tx1"/>
                </a:solidFill>
                <a:latin typeface="+mn-lt"/>
                <a:ea typeface="+mn-ea"/>
                <a:cs typeface="+mn-cs"/>
              </a:defRPr>
            </a:lvl9pPr>
          </a:lstStyle>
          <a:p>
            <a:r>
              <a:rPr lang="es-ES" sz="2133" dirty="0"/>
              <a:t>MODERA: Javier </a:t>
            </a:r>
            <a:r>
              <a:rPr lang="es-ES" sz="2133" dirty="0" err="1"/>
              <a:t>Elola</a:t>
            </a:r>
            <a:r>
              <a:rPr lang="es-ES" sz="2133" dirty="0"/>
              <a:t>, </a:t>
            </a:r>
          </a:p>
          <a:p>
            <a:r>
              <a:rPr lang="es-ES" sz="1733" b="0" dirty="0">
                <a:solidFill>
                  <a:schemeClr val="accent1"/>
                </a:solidFill>
              </a:rPr>
              <a:t>Director de la Fundación IMAS</a:t>
            </a:r>
          </a:p>
          <a:p>
            <a:endParaRPr lang="es-ES" sz="1600" b="0" dirty="0">
              <a:solidFill>
                <a:schemeClr val="accent1"/>
              </a:solidFill>
            </a:endParaRPr>
          </a:p>
          <a:p>
            <a:endParaRPr lang="es-ES" sz="2133" dirty="0"/>
          </a:p>
        </p:txBody>
      </p:sp>
    </p:spTree>
    <p:extLst>
      <p:ext uri="{BB962C8B-B14F-4D97-AF65-F5344CB8AC3E}">
        <p14:creationId xmlns:p14="http://schemas.microsoft.com/office/powerpoint/2010/main" val="15418907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2"/>
          <p:cNvSpPr>
            <a:spLocks noGrp="1"/>
          </p:cNvSpPr>
          <p:nvPr>
            <p:ph idx="1"/>
          </p:nvPr>
        </p:nvSpPr>
        <p:spPr/>
        <p:txBody>
          <a:bodyPr>
            <a:normAutofit/>
          </a:bodyPr>
          <a:lstStyle>
            <a:lvl1pPr>
              <a:defRPr sz="2800"/>
            </a:lvl1pPr>
          </a:lstStyle>
          <a:p>
            <a:pPr marL="0" indent="0">
              <a:buNone/>
            </a:pPr>
            <a:r>
              <a:rPr lang="es-ES" b="1" dirty="0">
                <a:solidFill>
                  <a:srgbClr val="0070C0"/>
                </a:solidFill>
                <a:latin typeface="Arial" panose="020B0604020202020204" pitchFamily="34" charset="0"/>
                <a:cs typeface="Arial" panose="020B0604020202020204" pitchFamily="34" charset="0"/>
              </a:rPr>
              <a:t>Las fronteras de la </a:t>
            </a:r>
            <a:r>
              <a:rPr lang="es-ES" b="1" dirty="0" err="1">
                <a:solidFill>
                  <a:srgbClr val="0070C0"/>
                </a:solidFill>
                <a:latin typeface="Arial" panose="020B0604020202020204" pitchFamily="34" charset="0"/>
                <a:cs typeface="Arial" panose="020B0604020202020204" pitchFamily="34" charset="0"/>
              </a:rPr>
              <a:t>digitalización</a:t>
            </a:r>
            <a:r>
              <a:rPr lang="es-ES" i="1" dirty="0">
                <a:solidFill>
                  <a:srgbClr val="0070C0"/>
                </a:solidFill>
              </a:rPr>
              <a:t> </a:t>
            </a:r>
            <a:endParaRPr lang="es-ES" dirty="0">
              <a:solidFill>
                <a:srgbClr val="0070C0"/>
              </a:solidFill>
              <a:effectLst/>
            </a:endParaRPr>
          </a:p>
        </p:txBody>
      </p:sp>
      <p:sp>
        <p:nvSpPr>
          <p:cNvPr id="8" name="Marcador de contenido 2">
            <a:extLst>
              <a:ext uri="{FF2B5EF4-FFF2-40B4-BE49-F238E27FC236}">
                <a16:creationId xmlns:a16="http://schemas.microsoft.com/office/drawing/2014/main" id="{94F824F9-E709-B848-8FB3-384A25D40891}"/>
              </a:ext>
            </a:extLst>
          </p:cNvPr>
          <p:cNvSpPr>
            <a:spLocks noGrp="1"/>
          </p:cNvSpPr>
          <p:nvPr>
            <p:ph idx="13"/>
          </p:nvPr>
        </p:nvSpPr>
        <p:spPr>
          <a:xfrm>
            <a:off x="3309175" y="3527777"/>
            <a:ext cx="6133613" cy="291041"/>
          </a:xfrm>
        </p:spPr>
        <p:txBody>
          <a:bodyPr>
            <a:normAutofit fontScale="92500" lnSpcReduction="10000"/>
          </a:bodyPr>
          <a:lstStyle>
            <a:lvl1pPr>
              <a:defRPr sz="1600">
                <a:solidFill>
                  <a:schemeClr val="tx1"/>
                </a:solidFill>
              </a:defRPr>
            </a:lvl1pPr>
          </a:lstStyle>
          <a:p>
            <a:pPr marL="0" lvl="0" indent="0">
              <a:buNone/>
            </a:pPr>
            <a:r>
              <a:rPr lang="es-ES_tradnl" b="1" dirty="0">
                <a:latin typeface="Arial" panose="020B0604020202020204" pitchFamily="34" charset="0"/>
                <a:cs typeface="Arial" panose="020B0604020202020204" pitchFamily="34" charset="0"/>
              </a:rPr>
              <a:t>JULIÁN ISLA</a:t>
            </a:r>
          </a:p>
          <a:p>
            <a:pPr lvl="0"/>
            <a:endParaRPr lang="es-ES_tradnl" dirty="0"/>
          </a:p>
        </p:txBody>
      </p:sp>
      <p:sp>
        <p:nvSpPr>
          <p:cNvPr id="9" name="Marcador de contenido 2">
            <a:extLst>
              <a:ext uri="{FF2B5EF4-FFF2-40B4-BE49-F238E27FC236}">
                <a16:creationId xmlns:a16="http://schemas.microsoft.com/office/drawing/2014/main" id="{77A92EFB-30CE-6641-B0D2-3A48E91D0823}"/>
              </a:ext>
            </a:extLst>
          </p:cNvPr>
          <p:cNvSpPr txBox="1">
            <a:spLocks/>
          </p:cNvSpPr>
          <p:nvPr/>
        </p:nvSpPr>
        <p:spPr>
          <a:xfrm>
            <a:off x="3309174" y="3818818"/>
            <a:ext cx="6133613" cy="29104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0"/>
              </a:spcBef>
              <a:buFont typeface="Arial" panose="020B0604020202020204" pitchFamily="34" charset="0"/>
              <a:buChar char="•"/>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ES_tradnl" sz="1400" b="1" i="1" dirty="0">
                <a:solidFill>
                  <a:schemeClr val="tx1">
                    <a:lumMod val="50000"/>
                    <a:lumOff val="50000"/>
                  </a:schemeClr>
                </a:solidFill>
                <a:latin typeface="Arial" panose="020B0604020202020204" pitchFamily="34" charset="0"/>
                <a:cs typeface="Arial" panose="020B0604020202020204" pitchFamily="34" charset="0"/>
              </a:rPr>
              <a:t>Presidente Fundación 29</a:t>
            </a:r>
          </a:p>
          <a:p>
            <a:endParaRPr lang="es-ES_tradnl" dirty="0"/>
          </a:p>
        </p:txBody>
      </p:sp>
    </p:spTree>
    <p:extLst>
      <p:ext uri="{BB962C8B-B14F-4D97-AF65-F5344CB8AC3E}">
        <p14:creationId xmlns:p14="http://schemas.microsoft.com/office/powerpoint/2010/main" val="29070404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Future of Newborn Screening">
            <a:extLst>
              <a:ext uri="{FF2B5EF4-FFF2-40B4-BE49-F238E27FC236}">
                <a16:creationId xmlns:a16="http://schemas.microsoft.com/office/drawing/2014/main" id="{C8B6B875-2D6E-4B5D-ADA8-54DD0F71877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1875"/>
          <a:stretch/>
        </p:blipFill>
        <p:spPr bwMode="auto">
          <a:xfrm>
            <a:off x="0" y="3011805"/>
            <a:ext cx="10744200" cy="3846196"/>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233250" y="540571"/>
            <a:ext cx="10453799" cy="1084159"/>
          </a:xfrm>
        </p:spPr>
        <p:txBody>
          <a:bodyPr/>
          <a:lstStyle/>
          <a:p>
            <a:r>
              <a:rPr lang="es-ES" sz="3600" dirty="0">
                <a:latin typeface="Segoe UI Light" panose="020B0502040204020203" pitchFamily="34" charset="0"/>
                <a:cs typeface="Segoe UI Light" panose="020B0502040204020203" pitchFamily="34" charset="0"/>
              </a:rPr>
              <a:t>Que la Fuerza te acompañe</a:t>
            </a:r>
            <a:br>
              <a:rPr lang="es-ES" sz="3600" dirty="0">
                <a:latin typeface="Segoe UI Light" panose="020B0502040204020203" pitchFamily="34" charset="0"/>
                <a:cs typeface="Segoe UI Light" panose="020B0502040204020203" pitchFamily="34" charset="0"/>
              </a:rPr>
            </a:br>
            <a:r>
              <a:rPr lang="es-ES" sz="1600" dirty="0">
                <a:latin typeface="Segoe UI Light" panose="020B0502040204020203" pitchFamily="34" charset="0"/>
                <a:cs typeface="Segoe UI Light" panose="020B0502040204020203" pitchFamily="34" charset="0"/>
              </a:rPr>
              <a:t>May the </a:t>
            </a:r>
            <a:r>
              <a:rPr lang="es-ES" sz="1600" dirty="0" err="1">
                <a:latin typeface="Segoe UI Light" panose="020B0502040204020203" pitchFamily="34" charset="0"/>
                <a:cs typeface="Segoe UI Light" panose="020B0502040204020203" pitchFamily="34" charset="0"/>
              </a:rPr>
              <a:t>force</a:t>
            </a:r>
            <a:r>
              <a:rPr lang="es-ES" sz="1600" dirty="0">
                <a:latin typeface="Segoe UI Light" panose="020B0502040204020203" pitchFamily="34" charset="0"/>
                <a:cs typeface="Segoe UI Light" panose="020B0502040204020203" pitchFamily="34" charset="0"/>
              </a:rPr>
              <a:t> be with </a:t>
            </a:r>
            <a:r>
              <a:rPr lang="es-ES" sz="1600" dirty="0" err="1">
                <a:latin typeface="Segoe UI Light" panose="020B0502040204020203" pitchFamily="34" charset="0"/>
                <a:cs typeface="Segoe UI Light" panose="020B0502040204020203" pitchFamily="34" charset="0"/>
              </a:rPr>
              <a:t>you</a:t>
            </a:r>
            <a:br>
              <a:rPr lang="es-ES" sz="3600" dirty="0">
                <a:latin typeface="Segoe UI Light" panose="020B0502040204020203" pitchFamily="34" charset="0"/>
                <a:cs typeface="Segoe UI Light" panose="020B0502040204020203" pitchFamily="34" charset="0"/>
              </a:rPr>
            </a:br>
            <a:br>
              <a:rPr lang="es-ES" sz="1800" dirty="0">
                <a:latin typeface="Segoe UI Light" panose="020B0502040204020203" pitchFamily="34" charset="0"/>
                <a:cs typeface="Segoe UI Light" panose="020B0502040204020203" pitchFamily="34" charset="0"/>
              </a:rPr>
            </a:br>
            <a:endParaRPr lang="es-ES_tradnl" sz="1800" dirty="0">
              <a:latin typeface="Segoe UI Light" panose="020B0502040204020203" pitchFamily="34" charset="0"/>
              <a:cs typeface="Segoe UI Light" panose="020B0502040204020203" pitchFamily="34" charset="0"/>
            </a:endParaRPr>
          </a:p>
        </p:txBody>
      </p:sp>
      <p:pic>
        <p:nvPicPr>
          <p:cNvPr id="4" name="Imagen 3"/>
          <p:cNvPicPr>
            <a:picLocks noChangeAspect="1"/>
          </p:cNvPicPr>
          <p:nvPr/>
        </p:nvPicPr>
        <p:blipFill rotWithShape="1">
          <a:blip r:embed="rId4" cstate="print">
            <a:extLst>
              <a:ext uri="{28A0092B-C50C-407E-A947-70E740481C1C}">
                <a14:useLocalDpi xmlns:a14="http://schemas.microsoft.com/office/drawing/2010/main" val="0"/>
              </a:ext>
            </a:extLst>
          </a:blip>
          <a:srcRect l="20032" t="14999" r="20809" b="12933"/>
          <a:stretch/>
        </p:blipFill>
        <p:spPr>
          <a:xfrm>
            <a:off x="11003940" y="5108839"/>
            <a:ext cx="1042958" cy="1584570"/>
          </a:xfrm>
          <a:prstGeom prst="rect">
            <a:avLst/>
          </a:prstGeom>
        </p:spPr>
      </p:pic>
      <p:sp>
        <p:nvSpPr>
          <p:cNvPr id="2" name="Rectangle 1">
            <a:extLst>
              <a:ext uri="{FF2B5EF4-FFF2-40B4-BE49-F238E27FC236}">
                <a16:creationId xmlns:a16="http://schemas.microsoft.com/office/drawing/2014/main" id="{AD8E85D8-CEEA-4245-8A48-2C8913CDB1C6}"/>
              </a:ext>
            </a:extLst>
          </p:cNvPr>
          <p:cNvSpPr/>
          <p:nvPr/>
        </p:nvSpPr>
        <p:spPr>
          <a:xfrm>
            <a:off x="10744200" y="1"/>
            <a:ext cx="1447800" cy="3011804"/>
          </a:xfrm>
          <a:prstGeom prst="rect">
            <a:avLst/>
          </a:prstGeom>
          <a:solidFill>
            <a:srgbClr val="F942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ítulo 2">
            <a:extLst>
              <a:ext uri="{FF2B5EF4-FFF2-40B4-BE49-F238E27FC236}">
                <a16:creationId xmlns:a16="http://schemas.microsoft.com/office/drawing/2014/main" id="{D20175CE-96A9-4940-BE38-14576D150A74}"/>
              </a:ext>
            </a:extLst>
          </p:cNvPr>
          <p:cNvSpPr txBox="1">
            <a:spLocks/>
          </p:cNvSpPr>
          <p:nvPr/>
        </p:nvSpPr>
        <p:spPr>
          <a:xfrm>
            <a:off x="290401" y="1920348"/>
            <a:ext cx="3199627" cy="1508652"/>
          </a:xfrm>
          <a:prstGeom prst="rect">
            <a:avLst/>
          </a:prstGeom>
        </p:spPr>
        <p:txBody>
          <a:bodyPr vert="horz" lIns="109728" tIns="54864" rIns="109728" bIns="54864" rtlCol="0" anchor="b">
            <a:normAutofit fontScale="92500" lnSpcReduction="10000"/>
          </a:bodyPr>
          <a:lstStyle>
            <a:lvl1pPr algn="l" defTabSz="914400" rtl="0" eaLnBrk="1" latinLnBrk="0" hangingPunct="1">
              <a:lnSpc>
                <a:spcPct val="100000"/>
              </a:lnSpc>
              <a:spcBef>
                <a:spcPct val="0"/>
              </a:spcBef>
              <a:buNone/>
              <a:defRPr sz="8000" b="1" kern="1200" cap="none" baseline="0">
                <a:solidFill>
                  <a:schemeClr val="tx1"/>
                </a:solidFill>
                <a:latin typeface="Suisse BP Int'l" charset="0"/>
                <a:ea typeface="Suisse BP Int'l" charset="0"/>
                <a:cs typeface="Suisse BP Int'l" charset="0"/>
              </a:defRPr>
            </a:lvl1pPr>
          </a:lstStyle>
          <a:p>
            <a:pPr>
              <a:lnSpc>
                <a:spcPct val="90000"/>
              </a:lnSpc>
            </a:pPr>
            <a:r>
              <a:rPr lang="en-US" sz="2400" dirty="0">
                <a:solidFill>
                  <a:schemeClr val="bg1"/>
                </a:solidFill>
                <a:latin typeface="+mj-lt"/>
                <a:ea typeface="+mj-ea"/>
                <a:cs typeface="+mj-cs"/>
              </a:rPr>
              <a:t>Julian Isla</a:t>
            </a:r>
          </a:p>
          <a:p>
            <a:pPr>
              <a:lnSpc>
                <a:spcPct val="90000"/>
              </a:lnSpc>
            </a:pPr>
            <a:r>
              <a:rPr lang="en-US" sz="2400" dirty="0">
                <a:solidFill>
                  <a:schemeClr val="bg1"/>
                </a:solidFill>
                <a:latin typeface="+mj-lt"/>
                <a:ea typeface="+mj-ea"/>
                <a:cs typeface="+mj-cs"/>
              </a:rPr>
              <a:t>Foundation 29</a:t>
            </a:r>
          </a:p>
          <a:p>
            <a:pPr>
              <a:lnSpc>
                <a:spcPct val="90000"/>
              </a:lnSpc>
            </a:pPr>
            <a:r>
              <a:rPr lang="en-US" sz="2400" dirty="0">
                <a:solidFill>
                  <a:schemeClr val="bg1"/>
                </a:solidFill>
                <a:latin typeface="+mj-lt"/>
                <a:ea typeface="+mj-ea"/>
                <a:cs typeface="+mj-cs"/>
              </a:rPr>
              <a:t>Presidente</a:t>
            </a:r>
            <a:br>
              <a:rPr lang="en-US" sz="2400" dirty="0">
                <a:solidFill>
                  <a:schemeClr val="bg1"/>
                </a:solidFill>
                <a:latin typeface="+mj-lt"/>
                <a:ea typeface="+mj-ea"/>
                <a:cs typeface="+mj-cs"/>
              </a:rPr>
            </a:br>
            <a:br>
              <a:rPr lang="en-US" sz="2400" dirty="0">
                <a:solidFill>
                  <a:schemeClr val="bg1"/>
                </a:solidFill>
                <a:latin typeface="+mj-lt"/>
                <a:ea typeface="+mj-ea"/>
                <a:cs typeface="+mj-cs"/>
              </a:rPr>
            </a:br>
            <a:endParaRPr lang="en-US" sz="2400" dirty="0">
              <a:solidFill>
                <a:schemeClr val="bg1"/>
              </a:solidFill>
              <a:latin typeface="+mj-lt"/>
              <a:ea typeface="+mj-ea"/>
              <a:cs typeface="+mj-cs"/>
            </a:endParaRPr>
          </a:p>
        </p:txBody>
      </p:sp>
      <p:pic>
        <p:nvPicPr>
          <p:cNvPr id="5" name="Picture 2" descr="A picture containing toy&#10;&#10;Description automatically generated">
            <a:extLst>
              <a:ext uri="{FF2B5EF4-FFF2-40B4-BE49-F238E27FC236}">
                <a16:creationId xmlns:a16="http://schemas.microsoft.com/office/drawing/2014/main" id="{BF423E7F-1253-49BB-8C62-DC72338DC9E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46336"/>
          <a:stretch/>
        </p:blipFill>
        <p:spPr bwMode="auto">
          <a:xfrm>
            <a:off x="0" y="3011802"/>
            <a:ext cx="10744200" cy="3846197"/>
          </a:xfrm>
          <a:prstGeom prst="rect">
            <a:avLst/>
          </a:prstGeom>
          <a:noFill/>
        </p:spPr>
      </p:pic>
      <p:sp>
        <p:nvSpPr>
          <p:cNvPr id="9" name="Título 2">
            <a:extLst>
              <a:ext uri="{FF2B5EF4-FFF2-40B4-BE49-F238E27FC236}">
                <a16:creationId xmlns:a16="http://schemas.microsoft.com/office/drawing/2014/main" id="{2943A7E5-9CCD-4AD1-AFFC-712DF2D85750}"/>
              </a:ext>
            </a:extLst>
          </p:cNvPr>
          <p:cNvSpPr txBox="1">
            <a:spLocks/>
          </p:cNvSpPr>
          <p:nvPr/>
        </p:nvSpPr>
        <p:spPr>
          <a:xfrm>
            <a:off x="233251" y="1691771"/>
            <a:ext cx="10453799" cy="1084159"/>
          </a:xfrm>
          <a:prstGeom prst="rect">
            <a:avLst/>
          </a:prstGeom>
        </p:spPr>
        <p:txBody>
          <a:bodyPr vert="horz" lIns="91440" tIns="45720" rIns="91440" bIns="45720" rtlCol="0" anchor="b">
            <a:noAutofit/>
          </a:bodyPr>
          <a:lstStyle>
            <a:lvl1pPr algn="l" defTabSz="914400" rtl="0" eaLnBrk="1" latinLnBrk="0" hangingPunct="1">
              <a:lnSpc>
                <a:spcPct val="100000"/>
              </a:lnSpc>
              <a:spcBef>
                <a:spcPct val="0"/>
              </a:spcBef>
              <a:buNone/>
              <a:defRPr sz="8000" b="1" kern="1200" cap="none" baseline="0">
                <a:solidFill>
                  <a:schemeClr val="tx1"/>
                </a:solidFill>
                <a:latin typeface="Suisse BP Int'l" charset="0"/>
                <a:ea typeface="Suisse BP Int'l" charset="0"/>
                <a:cs typeface="Suisse BP Int'l" charset="0"/>
              </a:defRPr>
            </a:lvl1pPr>
          </a:lstStyle>
          <a:p>
            <a:r>
              <a:rPr lang="es-ES" sz="2000" dirty="0">
                <a:latin typeface="Segoe UI Light" panose="020B0502040204020203" pitchFamily="34" charset="0"/>
                <a:cs typeface="Segoe UI Light" panose="020B0502040204020203" pitchFamily="34" charset="0"/>
              </a:rPr>
              <a:t>Julian Isla</a:t>
            </a:r>
          </a:p>
          <a:p>
            <a:r>
              <a:rPr lang="es-ES" sz="2000" dirty="0">
                <a:latin typeface="Segoe UI Light" panose="020B0502040204020203" pitchFamily="34" charset="0"/>
                <a:cs typeface="Segoe UI Light" panose="020B0502040204020203" pitchFamily="34" charset="0"/>
              </a:rPr>
              <a:t>Fundador</a:t>
            </a:r>
            <a:br>
              <a:rPr lang="es-ES" sz="2000" dirty="0">
                <a:latin typeface="Segoe UI Light" panose="020B0502040204020203" pitchFamily="34" charset="0"/>
                <a:cs typeface="Segoe UI Light" panose="020B0502040204020203" pitchFamily="34" charset="0"/>
              </a:rPr>
            </a:br>
            <a:br>
              <a:rPr lang="es-ES" sz="1100" dirty="0">
                <a:latin typeface="Segoe UI Light" panose="020B0502040204020203" pitchFamily="34" charset="0"/>
                <a:cs typeface="Segoe UI Light" panose="020B0502040204020203" pitchFamily="34" charset="0"/>
              </a:rPr>
            </a:br>
            <a:endParaRPr lang="es-ES_tradnl" sz="1100" dirty="0">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4237176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986368762"/>
              </p:ext>
            </p:extLst>
          </p:nvPr>
        </p:nvGraphicFramePr>
        <p:xfrm>
          <a:off x="1791647" y="1092918"/>
          <a:ext cx="10053350" cy="8309248"/>
        </p:xfrm>
        <a:graphic>
          <a:graphicData uri="http://schemas.openxmlformats.org/drawingml/2006/table">
            <a:tbl>
              <a:tblPr firstRow="1" bandRow="1">
                <a:tableStyleId>{2D5ABB26-0587-4C30-8999-92F81FD0307C}</a:tableStyleId>
              </a:tblPr>
              <a:tblGrid>
                <a:gridCol w="2413752">
                  <a:extLst>
                    <a:ext uri="{9D8B030D-6E8A-4147-A177-3AD203B41FA5}">
                      <a16:colId xmlns:a16="http://schemas.microsoft.com/office/drawing/2014/main" val="20000"/>
                    </a:ext>
                  </a:extLst>
                </a:gridCol>
                <a:gridCol w="7639598">
                  <a:extLst>
                    <a:ext uri="{9D8B030D-6E8A-4147-A177-3AD203B41FA5}">
                      <a16:colId xmlns:a16="http://schemas.microsoft.com/office/drawing/2014/main" val="20001"/>
                    </a:ext>
                  </a:extLst>
                </a:gridCol>
              </a:tblGrid>
              <a:tr h="6396844">
                <a:tc>
                  <a:txBody>
                    <a:bodyPr/>
                    <a:lstStyle/>
                    <a:p>
                      <a:endParaRPr lang="es-ES" sz="2800" kern="1200" spc="0" baseline="0" dirty="0">
                        <a:solidFill>
                          <a:schemeClr val="accent1"/>
                        </a:solidFill>
                        <a:latin typeface="Segoe UI Light" panose="020B0502040204020203" pitchFamily="34" charset="0"/>
                        <a:ea typeface="+mn-ea"/>
                        <a:cs typeface="Segoe UI Light" panose="020B0502040204020203" pitchFamily="34" charset="0"/>
                      </a:endParaRPr>
                    </a:p>
                  </a:txBody>
                  <a:tcPr marL="121870" marR="121870" marT="60935" marB="6093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kern="1200" spc="0" baseline="0" dirty="0">
                          <a:solidFill>
                            <a:schemeClr val="tx1"/>
                          </a:solidFill>
                          <a:latin typeface="Segoe UI Light" panose="020B0502040204020203" pitchFamily="34" charset="0"/>
                          <a:ea typeface="+mn-ea"/>
                          <a:cs typeface="Segoe UI Light" panose="020B0502040204020203" pitchFamily="34" charset="0"/>
                        </a:rPr>
                        <a:t>Microsoft Consulting Services. AI</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2800" kern="1200" spc="0" baseline="0" dirty="0">
                        <a:solidFill>
                          <a:schemeClr val="tx1"/>
                        </a:solidFill>
                        <a:latin typeface="Segoe UI Light" panose="020B0502040204020203" pitchFamily="34" charset="0"/>
                        <a:ea typeface="+mn-ea"/>
                        <a:cs typeface="Segoe UI Light" panose="020B0502040204020203"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2800" kern="1200" spc="0" baseline="0" dirty="0" err="1">
                          <a:solidFill>
                            <a:schemeClr val="tx1"/>
                          </a:solidFill>
                          <a:latin typeface="Segoe UI Light" panose="020B0502040204020203" pitchFamily="34" charset="0"/>
                          <a:ea typeface="+mn-ea"/>
                          <a:cs typeface="Segoe UI Light" panose="020B0502040204020203" pitchFamily="34" charset="0"/>
                        </a:rPr>
                        <a:t>Fundador</a:t>
                      </a:r>
                      <a:endParaRPr lang="en-US" sz="2800" kern="1200" spc="0" baseline="0" dirty="0">
                        <a:solidFill>
                          <a:schemeClr val="tx1"/>
                        </a:solidFill>
                        <a:latin typeface="Segoe UI Light" panose="020B0502040204020203" pitchFamily="34" charset="0"/>
                        <a:ea typeface="+mn-ea"/>
                        <a:cs typeface="Segoe UI Light" panose="020B0502040204020203"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2800" kern="1200" spc="0" baseline="0" dirty="0">
                        <a:solidFill>
                          <a:schemeClr val="tx1"/>
                        </a:solidFill>
                        <a:latin typeface="Segoe UI Light" panose="020B0502040204020203" pitchFamily="34" charset="0"/>
                        <a:ea typeface="+mn-ea"/>
                        <a:cs typeface="Segoe UI Light" panose="020B0502040204020203"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2800" kern="1200" spc="0" baseline="0" dirty="0">
                          <a:solidFill>
                            <a:schemeClr val="tx1"/>
                          </a:solidFill>
                          <a:latin typeface="Segoe UI Light" panose="020B0502040204020203" pitchFamily="34" charset="0"/>
                          <a:ea typeface="+mn-ea"/>
                          <a:cs typeface="Segoe UI Light" panose="020B0502040204020203" pitchFamily="34" charset="0"/>
                        </a:rPr>
                        <a:t>Director </a:t>
                      </a:r>
                      <a:r>
                        <a:rPr lang="en-US" sz="2800" kern="1200" spc="0" baseline="0" dirty="0" err="1">
                          <a:solidFill>
                            <a:schemeClr val="tx1"/>
                          </a:solidFill>
                          <a:latin typeface="Segoe UI Light" panose="020B0502040204020203" pitchFamily="34" charset="0"/>
                          <a:ea typeface="+mn-ea"/>
                          <a:cs typeface="Segoe UI Light" panose="020B0502040204020203" pitchFamily="34" charset="0"/>
                        </a:rPr>
                        <a:t>científico</a:t>
                      </a:r>
                      <a:endParaRPr lang="es-ES" sz="2800" kern="1200" spc="0" baseline="0" dirty="0">
                        <a:solidFill>
                          <a:schemeClr val="tx1"/>
                        </a:solidFill>
                        <a:latin typeface="Segoe UI Light" panose="020B0502040204020203" pitchFamily="34" charset="0"/>
                        <a:ea typeface="+mn-ea"/>
                        <a:cs typeface="Segoe UI Light" panose="020B0502040204020203"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2800" kern="1200" spc="0" baseline="0" dirty="0">
                        <a:solidFill>
                          <a:schemeClr val="tx1"/>
                        </a:solidFill>
                        <a:latin typeface="Segoe UI Light" panose="020B0502040204020203" pitchFamily="34" charset="0"/>
                        <a:ea typeface="+mn-ea"/>
                        <a:cs typeface="Segoe UI Light" panose="020B0502040204020203"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2800" kern="1200" spc="0" baseline="0" dirty="0">
                          <a:solidFill>
                            <a:schemeClr val="tx1"/>
                          </a:solidFill>
                          <a:latin typeface="Segoe UI Light" panose="020B0502040204020203" pitchFamily="34" charset="0"/>
                          <a:ea typeface="+mn-ea"/>
                          <a:cs typeface="Segoe UI Light" panose="020B0502040204020203" pitchFamily="34" charset="0"/>
                        </a:rPr>
                        <a:t>TAG. Therapeutic Advisory </a:t>
                      </a:r>
                      <a:r>
                        <a:rPr lang="en-US" sz="2800" kern="1200" spc="0" baseline="0" dirty="0" err="1">
                          <a:solidFill>
                            <a:schemeClr val="tx1"/>
                          </a:solidFill>
                          <a:latin typeface="Segoe UI Light" panose="020B0502040204020203" pitchFamily="34" charset="0"/>
                          <a:ea typeface="+mn-ea"/>
                          <a:cs typeface="Segoe UI Light" panose="020B0502040204020203" pitchFamily="34" charset="0"/>
                        </a:rPr>
                        <a:t>Grou</a:t>
                      </a:r>
                      <a:endParaRPr lang="en-US" sz="2800" kern="1200" spc="0" baseline="0" dirty="0">
                        <a:solidFill>
                          <a:schemeClr val="tx1"/>
                        </a:solidFill>
                        <a:latin typeface="Segoe UI Light" panose="020B0502040204020203" pitchFamily="34" charset="0"/>
                        <a:ea typeface="+mn-ea"/>
                        <a:cs typeface="Segoe UI Light" panose="020B0502040204020203"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2800" kern="1200" spc="0" baseline="0" dirty="0">
                        <a:solidFill>
                          <a:schemeClr val="tx1"/>
                        </a:solidFill>
                        <a:latin typeface="Segoe UI Light" panose="020B0502040204020203" pitchFamily="34" charset="0"/>
                        <a:ea typeface="+mn-ea"/>
                        <a:cs typeface="Segoe UI Light" panose="020B0502040204020203"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2800" kern="1200" spc="0" baseline="0" dirty="0" err="1">
                          <a:solidFill>
                            <a:schemeClr val="tx1"/>
                          </a:solidFill>
                          <a:latin typeface="Segoe UI Light" panose="020B0502040204020203" pitchFamily="34" charset="0"/>
                          <a:ea typeface="+mn-ea"/>
                          <a:cs typeface="Segoe UI Light" panose="020B0502040204020203" pitchFamily="34" charset="0"/>
                        </a:rPr>
                        <a:t>Miembro</a:t>
                      </a:r>
                      <a:r>
                        <a:rPr lang="en-US" sz="2800" kern="1200" spc="0" baseline="0" dirty="0">
                          <a:solidFill>
                            <a:schemeClr val="tx1"/>
                          </a:solidFill>
                          <a:latin typeface="Segoe UI Light" panose="020B0502040204020203" pitchFamily="34" charset="0"/>
                          <a:ea typeface="+mn-ea"/>
                          <a:cs typeface="Segoe UI Light" panose="020B0502040204020203" pitchFamily="34" charset="0"/>
                        </a:rPr>
                        <a:t> del COMP</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2800" kern="1200" spc="0" baseline="0" dirty="0">
                        <a:solidFill>
                          <a:schemeClr val="tx1"/>
                        </a:solidFill>
                        <a:latin typeface="Segoe UI Light" panose="020B0502040204020203" pitchFamily="34" charset="0"/>
                        <a:ea typeface="+mn-ea"/>
                        <a:cs typeface="Segoe UI Light" panose="020B0502040204020203"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2800" kern="1200" spc="0" baseline="0" dirty="0" err="1">
                          <a:solidFill>
                            <a:schemeClr val="tx1"/>
                          </a:solidFill>
                          <a:latin typeface="Segoe UI Light" panose="020B0502040204020203" pitchFamily="34" charset="0"/>
                          <a:ea typeface="+mn-ea"/>
                          <a:cs typeface="Segoe UI Light" panose="020B0502040204020203" pitchFamily="34" charset="0"/>
                        </a:rPr>
                        <a:t>Comité</a:t>
                      </a:r>
                      <a:r>
                        <a:rPr lang="en-US" sz="2800" kern="1200" spc="0" baseline="0" dirty="0">
                          <a:solidFill>
                            <a:schemeClr val="tx1"/>
                          </a:solidFill>
                          <a:latin typeface="Segoe UI Light" panose="020B0502040204020203" pitchFamily="34" charset="0"/>
                          <a:ea typeface="+mn-ea"/>
                          <a:cs typeface="Segoe UI Light" panose="020B0502040204020203" pitchFamily="34" charset="0"/>
                        </a:rPr>
                        <a:t> </a:t>
                      </a:r>
                      <a:r>
                        <a:rPr lang="en-US" sz="2800" kern="1200" spc="0" baseline="0" dirty="0" err="1">
                          <a:solidFill>
                            <a:schemeClr val="tx1"/>
                          </a:solidFill>
                          <a:latin typeface="Segoe UI Light" panose="020B0502040204020203" pitchFamily="34" charset="0"/>
                          <a:ea typeface="+mn-ea"/>
                          <a:cs typeface="Segoe UI Light" panose="020B0502040204020203" pitchFamily="34" charset="0"/>
                        </a:rPr>
                        <a:t>científico</a:t>
                      </a:r>
                      <a:r>
                        <a:rPr lang="en-US" sz="2800" kern="1200" spc="0" baseline="0" dirty="0">
                          <a:solidFill>
                            <a:schemeClr val="tx1"/>
                          </a:solidFill>
                          <a:latin typeface="Segoe UI Light" panose="020B0502040204020203" pitchFamily="34" charset="0"/>
                          <a:ea typeface="+mn-ea"/>
                          <a:cs typeface="Segoe UI Light" panose="020B0502040204020203" pitchFamily="34" charset="0"/>
                        </a:rPr>
                        <a:t> de </a:t>
                      </a:r>
                      <a:r>
                        <a:rPr lang="en-US" sz="2800" kern="1200" spc="0" baseline="0" dirty="0" err="1">
                          <a:solidFill>
                            <a:schemeClr val="tx1"/>
                          </a:solidFill>
                          <a:latin typeface="Segoe UI Light" panose="020B0502040204020203" pitchFamily="34" charset="0"/>
                          <a:ea typeface="+mn-ea"/>
                          <a:cs typeface="Segoe UI Light" panose="020B0502040204020203" pitchFamily="34" charset="0"/>
                        </a:rPr>
                        <a:t>Ciberer</a:t>
                      </a:r>
                      <a:endParaRPr lang="en-US" sz="2800" kern="1200" spc="0" baseline="0" dirty="0">
                        <a:solidFill>
                          <a:schemeClr val="tx1"/>
                        </a:solidFill>
                        <a:latin typeface="Segoe UI Light" panose="020B0502040204020203" pitchFamily="34" charset="0"/>
                        <a:ea typeface="+mn-ea"/>
                        <a:cs typeface="Segoe UI Light" panose="020B0502040204020203"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2800" kern="1200" spc="0" baseline="0" dirty="0">
                        <a:solidFill>
                          <a:schemeClr val="tx1"/>
                        </a:solidFill>
                        <a:latin typeface="Segoe UI Light" panose="020B0502040204020203" pitchFamily="34" charset="0"/>
                        <a:ea typeface="+mn-ea"/>
                        <a:cs typeface="Segoe UI Light" panose="020B0502040204020203"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2800" kern="1200" spc="0" baseline="0" dirty="0">
                        <a:solidFill>
                          <a:schemeClr val="tx1"/>
                        </a:solidFill>
                        <a:latin typeface="Segoe UI Light" panose="020B0502040204020203" pitchFamily="34" charset="0"/>
                        <a:ea typeface="+mn-ea"/>
                        <a:cs typeface="Segoe UI Light" panose="020B0502040204020203" pitchFamily="34" charset="0"/>
                      </a:endParaRPr>
                    </a:p>
                  </a:txBody>
                  <a:tcPr marL="121870" marR="121870" marT="60935" marB="6093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937094">
                <a:tc>
                  <a:txBody>
                    <a:bodyPr/>
                    <a:lstStyle/>
                    <a:p>
                      <a:endParaRPr lang="es-ES" sz="2800" dirty="0">
                        <a:latin typeface="Segoe UI Light" panose="020B0502040204020203" pitchFamily="34" charset="0"/>
                        <a:cs typeface="Segoe UI Light" panose="020B0502040204020203" pitchFamily="34" charset="0"/>
                      </a:endParaRPr>
                    </a:p>
                  </a:txBody>
                  <a:tcPr marL="121870" marR="121870" marT="60935" marB="6093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2800" b="0" dirty="0">
                        <a:latin typeface="Segoe UI Light" panose="020B0502040204020203" pitchFamily="34" charset="0"/>
                        <a:cs typeface="Segoe UI Light" panose="020B0502040204020203"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2800" b="0" dirty="0">
                        <a:latin typeface="Segoe UI Light" panose="020B0502040204020203" pitchFamily="34" charset="0"/>
                        <a:cs typeface="Segoe UI Light" panose="020B0502040204020203" pitchFamily="34" charset="0"/>
                      </a:endParaRPr>
                    </a:p>
                  </a:txBody>
                  <a:tcPr marL="121870" marR="121870" marT="60935" marB="6093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937094">
                <a:tc>
                  <a:txBody>
                    <a:bodyPr/>
                    <a:lstStyle/>
                    <a:p>
                      <a:endParaRPr lang="es-ES" sz="2800" dirty="0">
                        <a:latin typeface="Segoe UI Light" panose="020B0502040204020203" pitchFamily="34" charset="0"/>
                        <a:cs typeface="Segoe UI Light" panose="020B0502040204020203" pitchFamily="34" charset="0"/>
                      </a:endParaRPr>
                    </a:p>
                  </a:txBody>
                  <a:tcPr marL="121870" marR="121870" marT="60935" marB="6093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s-ES" sz="2800" b="0" dirty="0">
                        <a:latin typeface="Segoe UI Light" panose="020B0502040204020203" pitchFamily="34" charset="0"/>
                        <a:cs typeface="Segoe UI Light" panose="020B0502040204020203" pitchFamily="34" charset="0"/>
                      </a:endParaRPr>
                    </a:p>
                  </a:txBody>
                  <a:tcPr marL="121870" marR="121870" marT="60935" marB="6093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bl>
          </a:graphicData>
        </a:graphic>
      </p:graphicFrame>
      <p:pic>
        <p:nvPicPr>
          <p:cNvPr id="8" name="Picture 7"/>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35476" y="4107265"/>
            <a:ext cx="2504134" cy="1201985"/>
          </a:xfrm>
          <a:prstGeom prst="rect">
            <a:avLst/>
          </a:prstGeom>
          <a:ln>
            <a:noFill/>
          </a:ln>
          <a:effectLst>
            <a:outerShdw blurRad="292100" dist="139700" dir="2700000" algn="tl" rotWithShape="0">
              <a:srgbClr val="333333">
                <a:alpha val="65000"/>
              </a:srgbClr>
            </a:outerShdw>
          </a:effectLst>
        </p:spPr>
      </p:pic>
      <p:pic>
        <p:nvPicPr>
          <p:cNvPr id="2" name="Picture 1"/>
          <p:cNvPicPr>
            <a:picLocks noChangeAspect="1"/>
          </p:cNvPicPr>
          <p:nvPr/>
        </p:nvPicPr>
        <p:blipFill>
          <a:blip r:embed="rId4">
            <a:clrChange>
              <a:clrFrom>
                <a:srgbClr val="FFFFFF"/>
              </a:clrFrom>
              <a:clrTo>
                <a:srgbClr val="FFFFFF">
                  <a:alpha val="0"/>
                </a:srgbClr>
              </a:clrTo>
            </a:clrChange>
          </a:blip>
          <a:stretch>
            <a:fillRect/>
          </a:stretch>
        </p:blipFill>
        <p:spPr>
          <a:xfrm>
            <a:off x="1912983" y="2658154"/>
            <a:ext cx="749120" cy="739015"/>
          </a:xfrm>
          <a:prstGeom prst="rect">
            <a:avLst/>
          </a:prstGeom>
          <a:ln>
            <a:noFill/>
          </a:ln>
          <a:effectLst>
            <a:outerShdw blurRad="292100" dist="139700" dir="2700000" algn="tl" rotWithShape="0">
              <a:srgbClr val="333333">
                <a:alpha val="65000"/>
              </a:srgbClr>
            </a:outerShdw>
          </a:effectLst>
        </p:spPr>
      </p:pic>
      <p:pic>
        <p:nvPicPr>
          <p:cNvPr id="9" name="Picture 8" descr="Microsoft prices Surface tablet at $500, but is it cheap enough to ..."/>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1462287" y="1148068"/>
            <a:ext cx="1650510" cy="384025"/>
          </a:xfrm>
          <a:prstGeom prst="rect">
            <a:avLst/>
          </a:prstGeom>
          <a:ln>
            <a:noFill/>
          </a:ln>
          <a:effectLst/>
        </p:spPr>
      </p:pic>
      <p:pic>
        <p:nvPicPr>
          <p:cNvPr id="3" name="Picture 2" descr="&lt;strong&gt;ciberer&lt;/strong&gt;"/>
          <p:cNvPicPr>
            <a:picLocks noChangeAspect="1"/>
          </p:cNvPicPr>
          <p:nvPr/>
        </p:nvPicPr>
        <p:blipFill rotWithShape="1">
          <a:blip r:embed="rId6">
            <a:clrChange>
              <a:clrFrom>
                <a:srgbClr val="FFFFFF"/>
              </a:clrFrom>
              <a:clrTo>
                <a:srgbClr val="FFFFFF">
                  <a:alpha val="0"/>
                </a:srgbClr>
              </a:clrTo>
            </a:clrChange>
          </a:blip>
          <a:srcRect t="24916" b="23677"/>
          <a:stretch/>
        </p:blipFill>
        <p:spPr>
          <a:xfrm>
            <a:off x="1431632" y="5309250"/>
            <a:ext cx="1537744" cy="520066"/>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98C45F13-714F-414E-8C18-9416FCA8585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80345" y="1684214"/>
            <a:ext cx="2014392" cy="973940"/>
          </a:xfrm>
          <a:prstGeom prst="rect">
            <a:avLst/>
          </a:prstGeom>
        </p:spPr>
      </p:pic>
      <p:pic>
        <p:nvPicPr>
          <p:cNvPr id="11" name="Picture 10">
            <a:extLst>
              <a:ext uri="{FF2B5EF4-FFF2-40B4-BE49-F238E27FC236}">
                <a16:creationId xmlns:a16="http://schemas.microsoft.com/office/drawing/2014/main" id="{491E3648-CEB3-4377-81F9-87106407324E}"/>
              </a:ext>
            </a:extLst>
          </p:cNvPr>
          <p:cNvPicPr>
            <a:picLocks noChangeAspect="1"/>
          </p:cNvPicPr>
          <p:nvPr/>
        </p:nvPicPr>
        <p:blipFill>
          <a:blip r:embed="rId8" cstate="print">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1676313" y="3535326"/>
            <a:ext cx="1222460" cy="554182"/>
          </a:xfrm>
          <a:prstGeom prst="rect">
            <a:avLst/>
          </a:prstGeom>
        </p:spPr>
      </p:pic>
    </p:spTree>
    <p:extLst>
      <p:ext uri="{BB962C8B-B14F-4D97-AF65-F5344CB8AC3E}">
        <p14:creationId xmlns:p14="http://schemas.microsoft.com/office/powerpoint/2010/main" val="2893498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E3FF0-33E1-41AF-A382-AFA3A58B492B}"/>
              </a:ext>
            </a:extLst>
          </p:cNvPr>
          <p:cNvSpPr>
            <a:spLocks noGrp="1"/>
          </p:cNvSpPr>
          <p:nvPr>
            <p:ph type="title"/>
          </p:nvPr>
        </p:nvSpPr>
        <p:spPr>
          <a:xfrm>
            <a:off x="506437" y="2715431"/>
            <a:ext cx="6119446" cy="2227730"/>
          </a:xfrm>
        </p:spPr>
        <p:txBody>
          <a:bodyPr anchor="ctr">
            <a:normAutofit fontScale="90000"/>
          </a:bodyPr>
          <a:lstStyle/>
          <a:p>
            <a:pPr algn="ctr"/>
            <a:r>
              <a:rPr lang="en-US" sz="3200" dirty="0">
                <a:latin typeface="Arial" panose="020B0604020202020204" pitchFamily="34" charset="0"/>
                <a:cs typeface="Arial" panose="020B0604020202020204" pitchFamily="34" charset="0"/>
              </a:rPr>
              <a:t>I attend this conference as an individual expert, and do not represent the</a:t>
            </a:r>
            <a:br>
              <a:rPr lang="en-US" sz="3200" dirty="0">
                <a:latin typeface="Arial" panose="020B0604020202020204" pitchFamily="34" charset="0"/>
                <a:cs typeface="Arial" panose="020B0604020202020204" pitchFamily="34" charset="0"/>
              </a:rPr>
            </a:br>
            <a:r>
              <a:rPr lang="en-US" sz="3200" dirty="0">
                <a:latin typeface="Arial" panose="020B0604020202020204" pitchFamily="34" charset="0"/>
                <a:cs typeface="Arial" panose="020B0604020202020204" pitchFamily="34" charset="0"/>
              </a:rPr>
              <a:t>EMA. The views expressed here are my personal views, and may</a:t>
            </a:r>
            <a:br>
              <a:rPr lang="en-US" sz="3200" dirty="0">
                <a:latin typeface="Arial" panose="020B0604020202020204" pitchFamily="34" charset="0"/>
                <a:cs typeface="Arial" panose="020B0604020202020204" pitchFamily="34" charset="0"/>
              </a:rPr>
            </a:br>
            <a:r>
              <a:rPr lang="en-US" sz="3200" dirty="0">
                <a:latin typeface="Arial" panose="020B0604020202020204" pitchFamily="34" charset="0"/>
                <a:cs typeface="Arial" panose="020B0604020202020204" pitchFamily="34" charset="0"/>
              </a:rPr>
              <a:t>not be understood or quoted as being made on behalf of the EMA or reflecting the position of the COMP</a:t>
            </a:r>
            <a:endParaRPr lang="en-US" sz="3200" dirty="0">
              <a:solidFill>
                <a:schemeClr val="tx1"/>
              </a:solidFill>
              <a:latin typeface="Arial" panose="020B0604020202020204" pitchFamily="34" charset="0"/>
              <a:cs typeface="Arial" panose="020B0604020202020204" pitchFamily="34" charset="0"/>
            </a:endParaRPr>
          </a:p>
        </p:txBody>
      </p:sp>
      <p:pic>
        <p:nvPicPr>
          <p:cNvPr id="1026" name="Picture 2" descr="Imagen relacionada">
            <a:extLst>
              <a:ext uri="{FF2B5EF4-FFF2-40B4-BE49-F238E27FC236}">
                <a16:creationId xmlns:a16="http://schemas.microsoft.com/office/drawing/2014/main" id="{B51B2B4A-CF87-41C9-9F68-36B340AADB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626" y="286004"/>
            <a:ext cx="4501807" cy="123799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F6584265-3520-452C-9BAB-A6A1C8764829}"/>
              </a:ext>
            </a:extLst>
          </p:cNvPr>
          <p:cNvSpPr>
            <a:spLocks noGrp="1"/>
          </p:cNvSpPr>
          <p:nvPr>
            <p:ph idx="1"/>
          </p:nvPr>
        </p:nvSpPr>
        <p:spPr>
          <a:xfrm>
            <a:off x="7333907" y="1905995"/>
            <a:ext cx="4512988" cy="3317938"/>
          </a:xfrm>
        </p:spPr>
        <p:txBody>
          <a:bodyPr anchor="t">
            <a:normAutofit fontScale="85000" lnSpcReduction="20000"/>
          </a:bodyPr>
          <a:lstStyle/>
          <a:p>
            <a:endParaRPr lang="en-US" dirty="0"/>
          </a:p>
          <a:p>
            <a:pPr marL="0" indent="0">
              <a:buNone/>
            </a:pPr>
            <a:r>
              <a:rPr lang="en-US" b="1" dirty="0"/>
              <a:t>CV</a:t>
            </a:r>
          </a:p>
          <a:p>
            <a:pPr marL="0" indent="0">
              <a:buNone/>
            </a:pPr>
            <a:r>
              <a:rPr lang="en-US" dirty="0">
                <a:hlinkClick r:id="rId3">
                  <a:extLst>
                    <a:ext uri="{A12FA001-AC4F-418D-AE19-62706E023703}">
                      <ahyp:hlinkClr xmlns:ahyp="http://schemas.microsoft.com/office/drawing/2018/hyperlinkcolor" val="tx"/>
                    </a:ext>
                  </a:extLst>
                </a:hlinkClick>
              </a:rPr>
              <a:t>http://www.ema.europa.eu/docs/en_GB/document_library/contacts/islaj_CV.pdf</a:t>
            </a:r>
            <a:endParaRPr lang="en-US" dirty="0"/>
          </a:p>
          <a:p>
            <a:pPr marL="0" indent="0">
              <a:buNone/>
            </a:pPr>
            <a:endParaRPr lang="en-US" dirty="0"/>
          </a:p>
          <a:p>
            <a:pPr marL="0" indent="0">
              <a:buNone/>
            </a:pPr>
            <a:r>
              <a:rPr lang="en-US" b="1" dirty="0"/>
              <a:t>DOI</a:t>
            </a:r>
          </a:p>
          <a:p>
            <a:pPr marL="0" indent="0">
              <a:buNone/>
            </a:pPr>
            <a:r>
              <a:rPr lang="en-US" dirty="0">
                <a:hlinkClick r:id="rId4">
                  <a:extLst>
                    <a:ext uri="{A12FA001-AC4F-418D-AE19-62706E023703}">
                      <ahyp:hlinkClr xmlns:ahyp="http://schemas.microsoft.com/office/drawing/2018/hyperlinkcolor" val="tx"/>
                    </a:ext>
                  </a:extLst>
                </a:hlinkClick>
              </a:rPr>
              <a:t>http://www.ema.europa.eu/docs/en_GB/document_library/contacts/islaj_DI.pdf</a:t>
            </a:r>
            <a:endParaRPr lang="en-US" dirty="0"/>
          </a:p>
          <a:p>
            <a:endParaRPr lang="en-US" dirty="0"/>
          </a:p>
        </p:txBody>
      </p:sp>
    </p:spTree>
    <p:extLst>
      <p:ext uri="{BB962C8B-B14F-4D97-AF65-F5344CB8AC3E}">
        <p14:creationId xmlns:p14="http://schemas.microsoft.com/office/powerpoint/2010/main" val="1557561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098" name="Picture 2" descr="A picture containing light, dark, accessory, close&#10;&#10;Description automatically generated">
            <a:extLst>
              <a:ext uri="{FF2B5EF4-FFF2-40B4-BE49-F238E27FC236}">
                <a16:creationId xmlns:a16="http://schemas.microsoft.com/office/drawing/2014/main" id="{7CA820F2-4B4E-49AF-A18E-BAC286E8B7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5200" y="838200"/>
            <a:ext cx="5181600" cy="5181600"/>
          </a:xfrm>
          <a:prstGeom prst="rect">
            <a:avLst/>
          </a:prstGeom>
          <a:noFill/>
        </p:spPr>
      </p:pic>
    </p:spTree>
    <p:extLst>
      <p:ext uri="{BB962C8B-B14F-4D97-AF65-F5344CB8AC3E}">
        <p14:creationId xmlns:p14="http://schemas.microsoft.com/office/powerpoint/2010/main" val="4031256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26848-243C-482E-AD35-2B41396A410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2CA37DA-BC3B-47C8-A37C-ABD21E99FD09}"/>
              </a:ext>
            </a:extLst>
          </p:cNvPr>
          <p:cNvSpPr>
            <a:spLocks noGrp="1"/>
          </p:cNvSpPr>
          <p:nvPr>
            <p:ph idx="1"/>
          </p:nvPr>
        </p:nvSpPr>
        <p:spPr/>
        <p:txBody>
          <a:bodyPr/>
          <a:lstStyle/>
          <a:p>
            <a:endParaRPr lang="en-US"/>
          </a:p>
        </p:txBody>
      </p:sp>
      <p:pic>
        <p:nvPicPr>
          <p:cNvPr id="3074" name="Picture 2" descr="A picture containing ground, building, outdoor, street&#10;&#10;Description automatically generated">
            <a:extLst>
              <a:ext uri="{FF2B5EF4-FFF2-40B4-BE49-F238E27FC236}">
                <a16:creationId xmlns:a16="http://schemas.microsoft.com/office/drawing/2014/main" id="{72B91676-428A-4FAB-B714-096A95F655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94"/>
            <a:ext cx="12571544" cy="6857206"/>
          </a:xfrm>
          <a:prstGeom prst="rect">
            <a:avLst/>
          </a:prstGeom>
          <a:noFill/>
        </p:spPr>
      </p:pic>
    </p:spTree>
    <p:extLst>
      <p:ext uri="{BB962C8B-B14F-4D97-AF65-F5344CB8AC3E}">
        <p14:creationId xmlns:p14="http://schemas.microsoft.com/office/powerpoint/2010/main" val="552184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hart, line chart&#10;&#10;Description automatically generated">
            <a:extLst>
              <a:ext uri="{FF2B5EF4-FFF2-40B4-BE49-F238E27FC236}">
                <a16:creationId xmlns:a16="http://schemas.microsoft.com/office/drawing/2014/main" id="{294EDA0B-89C0-4CC8-80A7-B9D15D28B2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3206" y="595619"/>
            <a:ext cx="7803447" cy="5910044"/>
          </a:xfrm>
          <a:prstGeom prst="rect">
            <a:avLst/>
          </a:prstGeom>
          <a:noFill/>
        </p:spPr>
      </p:pic>
    </p:spTree>
    <p:extLst>
      <p:ext uri="{BB962C8B-B14F-4D97-AF65-F5344CB8AC3E}">
        <p14:creationId xmlns:p14="http://schemas.microsoft.com/office/powerpoint/2010/main" val="1920994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8D4F11D-4F95-4B5A-852E-C2910764EE7F}"/>
              </a:ext>
            </a:extLst>
          </p:cNvPr>
          <p:cNvSpPr txBox="1"/>
          <p:nvPr/>
        </p:nvSpPr>
        <p:spPr>
          <a:xfrm>
            <a:off x="287323" y="6258079"/>
            <a:ext cx="6094602" cy="369332"/>
          </a:xfrm>
          <a:prstGeom prst="rect">
            <a:avLst/>
          </a:prstGeom>
          <a:noFill/>
        </p:spPr>
        <p:txBody>
          <a:bodyPr wrap="square">
            <a:spAutoFit/>
          </a:bodyPr>
          <a:lstStyle/>
          <a:p>
            <a:r>
              <a:rPr lang="en-US" dirty="0">
                <a:hlinkClick r:id="rId2"/>
              </a:rPr>
              <a:t>Ricci Curvature of the Internet Topology (arxiv.org)</a:t>
            </a:r>
            <a:endParaRPr lang="en-US" dirty="0"/>
          </a:p>
        </p:txBody>
      </p:sp>
      <p:pic>
        <p:nvPicPr>
          <p:cNvPr id="7" name="Picture 6">
            <a:extLst>
              <a:ext uri="{FF2B5EF4-FFF2-40B4-BE49-F238E27FC236}">
                <a16:creationId xmlns:a16="http://schemas.microsoft.com/office/drawing/2014/main" id="{099AFA78-CE16-4CBA-B43F-C59FBB83C7A5}"/>
              </a:ext>
            </a:extLst>
          </p:cNvPr>
          <p:cNvPicPr>
            <a:picLocks noChangeAspect="1"/>
          </p:cNvPicPr>
          <p:nvPr/>
        </p:nvPicPr>
        <p:blipFill>
          <a:blip r:embed="rId3">
            <a:clrChange>
              <a:clrFrom>
                <a:srgbClr val="D8D8D8"/>
              </a:clrFrom>
              <a:clrTo>
                <a:srgbClr val="D8D8D8">
                  <a:alpha val="0"/>
                </a:srgbClr>
              </a:clrTo>
            </a:clrChange>
          </a:blip>
          <a:stretch>
            <a:fillRect/>
          </a:stretch>
        </p:blipFill>
        <p:spPr>
          <a:xfrm>
            <a:off x="3922776" y="1486862"/>
            <a:ext cx="5029200" cy="4299575"/>
          </a:xfrm>
          <a:prstGeom prst="rect">
            <a:avLst/>
          </a:prstGeom>
        </p:spPr>
      </p:pic>
      <p:sp>
        <p:nvSpPr>
          <p:cNvPr id="8" name="Title 2">
            <a:extLst>
              <a:ext uri="{FF2B5EF4-FFF2-40B4-BE49-F238E27FC236}">
                <a16:creationId xmlns:a16="http://schemas.microsoft.com/office/drawing/2014/main" id="{506269F6-BC06-44A6-B599-A48D87078BA5}"/>
              </a:ext>
            </a:extLst>
          </p:cNvPr>
          <p:cNvSpPr>
            <a:spLocks noGrp="1"/>
          </p:cNvSpPr>
          <p:nvPr>
            <p:ph type="title"/>
          </p:nvPr>
        </p:nvSpPr>
        <p:spPr>
          <a:xfrm>
            <a:off x="503992" y="308610"/>
            <a:ext cx="9704633" cy="822961"/>
          </a:xfrm>
        </p:spPr>
        <p:txBody>
          <a:bodyPr/>
          <a:lstStyle/>
          <a:p>
            <a:r>
              <a:rPr lang="en-US" sz="3360" dirty="0" err="1">
                <a:latin typeface="Segoe UI Light" panose="020B0502040204020203" pitchFamily="34" charset="0"/>
                <a:ea typeface="Segoe UI Symbol" panose="020B0502040204020203" pitchFamily="34" charset="0"/>
                <a:cs typeface="Segoe UI Light" panose="020B0502040204020203" pitchFamily="34" charset="0"/>
              </a:rPr>
              <a:t>Topología</a:t>
            </a:r>
            <a:r>
              <a:rPr lang="en-US" sz="3360" dirty="0">
                <a:latin typeface="Segoe UI Light" panose="020B0502040204020203" pitchFamily="34" charset="0"/>
                <a:ea typeface="Segoe UI Symbol" panose="020B0502040204020203" pitchFamily="34" charset="0"/>
                <a:cs typeface="Segoe UI Light" panose="020B0502040204020203" pitchFamily="34" charset="0"/>
              </a:rPr>
              <a:t> de Internet</a:t>
            </a:r>
          </a:p>
        </p:txBody>
      </p:sp>
    </p:spTree>
    <p:extLst>
      <p:ext uri="{BB962C8B-B14F-4D97-AF65-F5344CB8AC3E}">
        <p14:creationId xmlns:p14="http://schemas.microsoft.com/office/powerpoint/2010/main" val="11704645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F32E9-85E7-45E6-BCD5-D9567DDE6D0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1F93CE9-1E75-4563-88B3-680487F53690}"/>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BB02AA31-3F4C-4ADB-93CD-688F9EF6B4A4}"/>
              </a:ext>
            </a:extLst>
          </p:cNvPr>
          <p:cNvPicPr>
            <a:picLocks noChangeAspect="1"/>
          </p:cNvPicPr>
          <p:nvPr/>
        </p:nvPicPr>
        <p:blipFill>
          <a:blip r:embed="rId2">
            <a:clrChange>
              <a:clrFrom>
                <a:srgbClr val="D8D8D8"/>
              </a:clrFrom>
              <a:clrTo>
                <a:srgbClr val="D8D8D8">
                  <a:alpha val="0"/>
                </a:srgbClr>
              </a:clrTo>
            </a:clrChange>
          </a:blip>
          <a:stretch>
            <a:fillRect/>
          </a:stretch>
        </p:blipFill>
        <p:spPr>
          <a:xfrm>
            <a:off x="5104384" y="-3571602"/>
            <a:ext cx="19247531" cy="16455143"/>
          </a:xfrm>
          <a:prstGeom prst="rect">
            <a:avLst/>
          </a:prstGeom>
        </p:spPr>
      </p:pic>
    </p:spTree>
    <p:extLst>
      <p:ext uri="{BB962C8B-B14F-4D97-AF65-F5344CB8AC3E}">
        <p14:creationId xmlns:p14="http://schemas.microsoft.com/office/powerpoint/2010/main" val="24609474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9CF78-8C79-4A08-91C4-B7F0CB586ADB}"/>
              </a:ext>
            </a:extLst>
          </p:cNvPr>
          <p:cNvSpPr>
            <a:spLocks noGrp="1"/>
          </p:cNvSpPr>
          <p:nvPr>
            <p:ph type="title"/>
          </p:nvPr>
        </p:nvSpPr>
        <p:spPr>
          <a:xfrm>
            <a:off x="637903" y="118904"/>
            <a:ext cx="10515600" cy="1325563"/>
          </a:xfrm>
        </p:spPr>
        <p:txBody>
          <a:bodyPr vert="horz" lIns="91440" tIns="45720" rIns="91440" bIns="45720" rtlCol="0" anchor="ctr">
            <a:normAutofit/>
          </a:bodyPr>
          <a:lstStyle/>
          <a:p>
            <a:r>
              <a:rPr lang="en-US" sz="3360" dirty="0">
                <a:latin typeface="Segoe UI Light" panose="020B0502040204020203" pitchFamily="34" charset="0"/>
                <a:ea typeface="Segoe UI Symbol" panose="020B0502040204020203" pitchFamily="34" charset="0"/>
                <a:cs typeface="Segoe UI Light" panose="020B0502040204020203" pitchFamily="34" charset="0"/>
              </a:rPr>
              <a:t>La </a:t>
            </a:r>
            <a:r>
              <a:rPr lang="en-US" sz="3360" dirty="0" err="1">
                <a:latin typeface="Segoe UI Light" panose="020B0502040204020203" pitchFamily="34" charset="0"/>
                <a:ea typeface="Segoe UI Symbol" panose="020B0502040204020203" pitchFamily="34" charset="0"/>
                <a:cs typeface="Segoe UI Light" panose="020B0502040204020203" pitchFamily="34" charset="0"/>
              </a:rPr>
              <a:t>caida</a:t>
            </a:r>
            <a:r>
              <a:rPr lang="en-US" sz="3360" dirty="0">
                <a:latin typeface="Segoe UI Light" panose="020B0502040204020203" pitchFamily="34" charset="0"/>
                <a:ea typeface="Segoe UI Symbol" panose="020B0502040204020203" pitchFamily="34" charset="0"/>
                <a:cs typeface="Segoe UI Light" panose="020B0502040204020203" pitchFamily="34" charset="0"/>
              </a:rPr>
              <a:t> de WhatsApp (</a:t>
            </a:r>
            <a:r>
              <a:rPr lang="en-US" sz="3360" dirty="0" err="1">
                <a:latin typeface="Segoe UI Light" panose="020B0502040204020203" pitchFamily="34" charset="0"/>
                <a:ea typeface="Segoe UI Symbol" panose="020B0502040204020203" pitchFamily="34" charset="0"/>
                <a:cs typeface="Segoe UI Light" panose="020B0502040204020203" pitchFamily="34" charset="0"/>
              </a:rPr>
              <a:t>además</a:t>
            </a:r>
            <a:r>
              <a:rPr lang="en-US" sz="3360" dirty="0">
                <a:latin typeface="Segoe UI Light" panose="020B0502040204020203" pitchFamily="34" charset="0"/>
                <a:ea typeface="Segoe UI Symbol" panose="020B0502040204020203" pitchFamily="34" charset="0"/>
                <a:cs typeface="Segoe UI Light" panose="020B0502040204020203" pitchFamily="34" charset="0"/>
              </a:rPr>
              <a:t> de FB, IG)</a:t>
            </a:r>
          </a:p>
        </p:txBody>
      </p:sp>
      <p:pic>
        <p:nvPicPr>
          <p:cNvPr id="5" name="Picture 4">
            <a:extLst>
              <a:ext uri="{FF2B5EF4-FFF2-40B4-BE49-F238E27FC236}">
                <a16:creationId xmlns:a16="http://schemas.microsoft.com/office/drawing/2014/main" id="{C757590D-B4EC-4757-B4B3-E7C647DE27CC}"/>
              </a:ext>
            </a:extLst>
          </p:cNvPr>
          <p:cNvPicPr>
            <a:picLocks noChangeAspect="1"/>
          </p:cNvPicPr>
          <p:nvPr/>
        </p:nvPicPr>
        <p:blipFill>
          <a:blip r:embed="rId4"/>
          <a:stretch>
            <a:fillRect/>
          </a:stretch>
        </p:blipFill>
        <p:spPr>
          <a:xfrm>
            <a:off x="709461" y="1603602"/>
            <a:ext cx="4768231" cy="4202139"/>
          </a:xfrm>
          <a:prstGeom prst="rect">
            <a:avLst/>
          </a:prstGeom>
        </p:spPr>
      </p:pic>
      <p:sp>
        <p:nvSpPr>
          <p:cNvPr id="7" name="TextBox 6">
            <a:extLst>
              <a:ext uri="{FF2B5EF4-FFF2-40B4-BE49-F238E27FC236}">
                <a16:creationId xmlns:a16="http://schemas.microsoft.com/office/drawing/2014/main" id="{5A63CA79-71D8-45B7-97EA-6749A4E125F9}"/>
              </a:ext>
            </a:extLst>
          </p:cNvPr>
          <p:cNvSpPr txBox="1"/>
          <p:nvPr/>
        </p:nvSpPr>
        <p:spPr>
          <a:xfrm>
            <a:off x="304800" y="6492875"/>
            <a:ext cx="9413966" cy="246221"/>
          </a:xfrm>
          <a:prstGeom prst="rect">
            <a:avLst/>
          </a:prstGeom>
          <a:noFill/>
        </p:spPr>
        <p:txBody>
          <a:bodyPr wrap="square">
            <a:spAutoFit/>
          </a:bodyPr>
          <a:lstStyle/>
          <a:p>
            <a:r>
              <a:rPr lang="en-US" sz="1000" dirty="0">
                <a:hlinkClick r:id="rId5"/>
              </a:rPr>
              <a:t>More details about the October 4 outage - Facebook Engineering (fb.com)</a:t>
            </a:r>
            <a:endParaRPr lang="en-US" sz="1000" dirty="0"/>
          </a:p>
        </p:txBody>
      </p:sp>
      <p:pic>
        <p:nvPicPr>
          <p:cNvPr id="8" name="Screen Recording 7">
            <a:hlinkClick r:id="" action="ppaction://media"/>
            <a:extLst>
              <a:ext uri="{FF2B5EF4-FFF2-40B4-BE49-F238E27FC236}">
                <a16:creationId xmlns:a16="http://schemas.microsoft.com/office/drawing/2014/main" id="{16143071-EA68-49F4-87D2-EC985D994FD7}"/>
              </a:ext>
            </a:extLst>
          </p:cNvPr>
          <p:cNvPicPr>
            <a:picLocks noChangeAspect="1"/>
          </p:cNvPicPr>
          <p:nvPr>
            <a:videoFile r:link="rId1"/>
            <p:extLst>
              <p:ext uri="{DAA4B4D4-6D71-4841-9C94-3DE7FCFB9230}">
                <p14:media xmlns:p14="http://schemas.microsoft.com/office/powerpoint/2010/main" r:embed="rId2">
                  <p14:trim end="75596.5"/>
                </p14:media>
              </p:ext>
            </p:extLst>
          </p:nvPr>
        </p:nvPicPr>
        <p:blipFill>
          <a:blip r:embed="rId6"/>
          <a:stretch>
            <a:fillRect/>
          </a:stretch>
        </p:blipFill>
        <p:spPr>
          <a:xfrm>
            <a:off x="6714310" y="1984858"/>
            <a:ext cx="4112133" cy="2888284"/>
          </a:xfrm>
          <a:prstGeom prst="rect">
            <a:avLst/>
          </a:prstGeom>
        </p:spPr>
      </p:pic>
    </p:spTree>
    <p:extLst>
      <p:ext uri="{BB962C8B-B14F-4D97-AF65-F5344CB8AC3E}">
        <p14:creationId xmlns:p14="http://schemas.microsoft.com/office/powerpoint/2010/main" val="34470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740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724CF-6073-4630-8F43-9B4CF31CBB0D}"/>
              </a:ext>
            </a:extLst>
          </p:cNvPr>
          <p:cNvSpPr>
            <a:spLocks noGrp="1"/>
          </p:cNvSpPr>
          <p:nvPr>
            <p:ph type="title"/>
          </p:nvPr>
        </p:nvSpPr>
        <p:spPr>
          <a:xfrm>
            <a:off x="5003006" y="2679699"/>
            <a:ext cx="5672138" cy="1325563"/>
          </a:xfrm>
        </p:spPr>
        <p:txBody>
          <a:bodyPr/>
          <a:lstStyle/>
          <a:p>
            <a:pPr algn="ctr"/>
            <a:r>
              <a:rPr lang="es-ES"/>
              <a:t>Los datos son la fuerza
</a:t>
            </a:r>
            <a:endParaRPr lang="en-US" dirty="0"/>
          </a:p>
        </p:txBody>
      </p:sp>
      <p:pic>
        <p:nvPicPr>
          <p:cNvPr id="2050" name="Picture 2" descr="A picture containing toy&#10;&#10;Description automatically generated">
            <a:extLst>
              <a:ext uri="{FF2B5EF4-FFF2-40B4-BE49-F238E27FC236}">
                <a16:creationId xmlns:a16="http://schemas.microsoft.com/office/drawing/2014/main" id="{72C43FE6-E5C6-4AEE-9FDF-C586B512D7A5}"/>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484981"/>
            <a:ext cx="5715000" cy="5715000"/>
          </a:xfrm>
          <a:prstGeom prst="rect">
            <a:avLst/>
          </a:prstGeom>
          <a:noFill/>
        </p:spPr>
      </p:pic>
    </p:spTree>
    <p:extLst>
      <p:ext uri="{BB962C8B-B14F-4D97-AF65-F5344CB8AC3E}">
        <p14:creationId xmlns:p14="http://schemas.microsoft.com/office/powerpoint/2010/main" val="3661275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C3F761DB-C39D-497D-BAA4-8B875FA7097A}"/>
              </a:ext>
            </a:extLst>
          </p:cNvPr>
          <p:cNvSpPr>
            <a:spLocks noGrp="1"/>
          </p:cNvSpPr>
          <p:nvPr>
            <p:ph type="title"/>
          </p:nvPr>
        </p:nvSpPr>
        <p:spPr>
          <a:xfrm>
            <a:off x="503992" y="308610"/>
            <a:ext cx="9704633" cy="822961"/>
          </a:xfrm>
        </p:spPr>
        <p:txBody>
          <a:bodyPr/>
          <a:lstStyle/>
          <a:p>
            <a:r>
              <a:rPr lang="en-US" sz="3360" dirty="0" err="1">
                <a:latin typeface="Segoe UI Light" panose="020B0502040204020203" pitchFamily="34" charset="0"/>
                <a:ea typeface="Segoe UI Symbol" panose="020B0502040204020203" pitchFamily="34" charset="0"/>
                <a:cs typeface="Segoe UI Light" panose="020B0502040204020203" pitchFamily="34" charset="0"/>
              </a:rPr>
              <a:t>Cómo</a:t>
            </a:r>
            <a:r>
              <a:rPr lang="en-US" sz="3360" dirty="0">
                <a:latin typeface="Segoe UI Light" panose="020B0502040204020203" pitchFamily="34" charset="0"/>
                <a:ea typeface="Segoe UI Symbol" panose="020B0502040204020203" pitchFamily="34" charset="0"/>
                <a:cs typeface="Segoe UI Light" panose="020B0502040204020203" pitchFamily="34" charset="0"/>
              </a:rPr>
              <a:t> </a:t>
            </a:r>
            <a:r>
              <a:rPr lang="en-US" sz="3360" dirty="0" err="1">
                <a:latin typeface="Segoe UI Light" panose="020B0502040204020203" pitchFamily="34" charset="0"/>
                <a:ea typeface="Segoe UI Symbol" panose="020B0502040204020203" pitchFamily="34" charset="0"/>
                <a:cs typeface="Segoe UI Light" panose="020B0502040204020203" pitchFamily="34" charset="0"/>
              </a:rPr>
              <a:t>funciona</a:t>
            </a:r>
            <a:r>
              <a:rPr lang="en-US" sz="3360" dirty="0">
                <a:latin typeface="Segoe UI Light" panose="020B0502040204020203" pitchFamily="34" charset="0"/>
                <a:ea typeface="Segoe UI Symbol" panose="020B0502040204020203" pitchFamily="34" charset="0"/>
                <a:cs typeface="Segoe UI Light" panose="020B0502040204020203" pitchFamily="34" charset="0"/>
              </a:rPr>
              <a:t> la </a:t>
            </a:r>
            <a:r>
              <a:rPr lang="en-US" sz="3360" dirty="0" err="1">
                <a:latin typeface="Segoe UI Light" panose="020B0502040204020203" pitchFamily="34" charset="0"/>
                <a:ea typeface="Segoe UI Symbol" panose="020B0502040204020203" pitchFamily="34" charset="0"/>
                <a:cs typeface="Segoe UI Light" panose="020B0502040204020203" pitchFamily="34" charset="0"/>
              </a:rPr>
              <a:t>gravedad</a:t>
            </a:r>
            <a:endParaRPr lang="en-US" sz="3360" dirty="0">
              <a:latin typeface="Segoe UI Light" panose="020B0502040204020203" pitchFamily="34" charset="0"/>
              <a:ea typeface="Segoe UI Symbol" panose="020B0502040204020203" pitchFamily="34" charset="0"/>
              <a:cs typeface="Segoe UI Light" panose="020B0502040204020203" pitchFamily="34" charset="0"/>
            </a:endParaRPr>
          </a:p>
        </p:txBody>
      </p:sp>
      <p:pic>
        <p:nvPicPr>
          <p:cNvPr id="1028" name="Picture 4" descr="Resultado de imagen de gravity field">
            <a:extLst>
              <a:ext uri="{FF2B5EF4-FFF2-40B4-BE49-F238E27FC236}">
                <a16:creationId xmlns:a16="http://schemas.microsoft.com/office/drawing/2014/main" id="{E60AFDB6-BEE1-4FAF-9DB8-F4B2A506157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30733" y="1920241"/>
            <a:ext cx="3730535" cy="37305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2246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C3F761DB-C39D-497D-BAA4-8B875FA7097A}"/>
              </a:ext>
            </a:extLst>
          </p:cNvPr>
          <p:cNvSpPr>
            <a:spLocks noGrp="1"/>
          </p:cNvSpPr>
          <p:nvPr>
            <p:ph type="title"/>
          </p:nvPr>
        </p:nvSpPr>
        <p:spPr>
          <a:xfrm>
            <a:off x="503992" y="308610"/>
            <a:ext cx="9704633" cy="822961"/>
          </a:xfrm>
        </p:spPr>
        <p:txBody>
          <a:bodyPr/>
          <a:lstStyle/>
          <a:p>
            <a:r>
              <a:rPr lang="es-ES" sz="3360" dirty="0">
                <a:latin typeface="Segoe UI Light" panose="020B0502040204020203" pitchFamily="34" charset="0"/>
                <a:ea typeface="Segoe UI Symbol" panose="020B0502040204020203" pitchFamily="34" charset="0"/>
                <a:cs typeface="Segoe UI Light" panose="020B0502040204020203" pitchFamily="34" charset="0"/>
              </a:rPr>
              <a:t>A dónde van los datos de los pacientes</a:t>
            </a:r>
            <a:endParaRPr lang="en-US" sz="3360" dirty="0">
              <a:latin typeface="Segoe UI Light" panose="020B0502040204020203" pitchFamily="34" charset="0"/>
              <a:ea typeface="Segoe UI Symbol" panose="020B0502040204020203" pitchFamily="34" charset="0"/>
              <a:cs typeface="Segoe UI Light" panose="020B0502040204020203" pitchFamily="34" charset="0"/>
            </a:endParaRPr>
          </a:p>
        </p:txBody>
      </p:sp>
      <p:pic>
        <p:nvPicPr>
          <p:cNvPr id="1028" name="Picture 4" descr="Resultado de imagen de gravity field">
            <a:extLst>
              <a:ext uri="{FF2B5EF4-FFF2-40B4-BE49-F238E27FC236}">
                <a16:creationId xmlns:a16="http://schemas.microsoft.com/office/drawing/2014/main" id="{E60AFDB6-BEE1-4FAF-9DB8-F4B2A506157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30733" y="1920241"/>
            <a:ext cx="3730535" cy="3730535"/>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A close-up of a coin&#10;&#10;Description automatically generated with medium confidence">
            <a:extLst>
              <a:ext uri="{FF2B5EF4-FFF2-40B4-BE49-F238E27FC236}">
                <a16:creationId xmlns:a16="http://schemas.microsoft.com/office/drawing/2014/main" id="{0D2676A9-9B2F-491B-9242-E766EB05CCB5}"/>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19712" y="3009220"/>
            <a:ext cx="1552575" cy="1552575"/>
          </a:xfrm>
          <a:prstGeom prst="rect">
            <a:avLst/>
          </a:prstGeom>
          <a:noFill/>
        </p:spPr>
      </p:pic>
    </p:spTree>
    <p:extLst>
      <p:ext uri="{BB962C8B-B14F-4D97-AF65-F5344CB8AC3E}">
        <p14:creationId xmlns:p14="http://schemas.microsoft.com/office/powerpoint/2010/main" val="585767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C3F761DB-C39D-497D-BAA4-8B875FA7097A}"/>
              </a:ext>
            </a:extLst>
          </p:cNvPr>
          <p:cNvSpPr>
            <a:spLocks noGrp="1"/>
          </p:cNvSpPr>
          <p:nvPr>
            <p:ph type="title"/>
          </p:nvPr>
        </p:nvSpPr>
        <p:spPr>
          <a:xfrm>
            <a:off x="495114" y="495041"/>
            <a:ext cx="9704633" cy="822961"/>
          </a:xfrm>
        </p:spPr>
        <p:txBody>
          <a:bodyPr/>
          <a:lstStyle/>
          <a:p>
            <a:r>
              <a:rPr lang="es-ES" sz="3360" dirty="0">
                <a:latin typeface="Segoe UI Light" panose="020B0502040204020203" pitchFamily="34" charset="0"/>
                <a:ea typeface="Segoe UI Symbol" panose="020B0502040204020203" pitchFamily="34" charset="0"/>
                <a:cs typeface="Segoe UI Light" panose="020B0502040204020203" pitchFamily="34" charset="0"/>
              </a:rPr>
              <a:t>Los hospitales son como la estrella de la muerte para los datos de atención médica</a:t>
            </a:r>
            <a:endParaRPr lang="en-US" sz="3360" dirty="0">
              <a:latin typeface="Segoe UI Light" panose="020B0502040204020203" pitchFamily="34" charset="0"/>
              <a:ea typeface="Segoe UI Symbol" panose="020B0502040204020203" pitchFamily="34" charset="0"/>
              <a:cs typeface="Segoe UI Light" panose="020B0502040204020203" pitchFamily="34" charset="0"/>
            </a:endParaRPr>
          </a:p>
        </p:txBody>
      </p:sp>
      <p:pic>
        <p:nvPicPr>
          <p:cNvPr id="3074" name="Picture 2" descr="A close-up of a coin&#10;&#10;Description automatically generated with medium confidence">
            <a:extLst>
              <a:ext uri="{FF2B5EF4-FFF2-40B4-BE49-F238E27FC236}">
                <a16:creationId xmlns:a16="http://schemas.microsoft.com/office/drawing/2014/main" id="{0D2676A9-9B2F-491B-9242-E766EB05CCB5}"/>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14412" y="1904320"/>
            <a:ext cx="3709988" cy="3709988"/>
          </a:xfrm>
          <a:prstGeom prst="rect">
            <a:avLst/>
          </a:prstGeom>
          <a:noFill/>
        </p:spPr>
      </p:pic>
      <p:sp>
        <p:nvSpPr>
          <p:cNvPr id="7" name="Title 2">
            <a:extLst>
              <a:ext uri="{FF2B5EF4-FFF2-40B4-BE49-F238E27FC236}">
                <a16:creationId xmlns:a16="http://schemas.microsoft.com/office/drawing/2014/main" id="{3F608DDC-2B4A-4789-A1D2-4C41E7E12074}"/>
              </a:ext>
            </a:extLst>
          </p:cNvPr>
          <p:cNvSpPr txBox="1">
            <a:spLocks/>
          </p:cNvSpPr>
          <p:nvPr/>
        </p:nvSpPr>
        <p:spPr>
          <a:xfrm>
            <a:off x="6096000" y="2941795"/>
            <a:ext cx="4619625" cy="822961"/>
          </a:xfrm>
          <a:prstGeom prst="rect">
            <a:avLst/>
          </a:prstGeom>
        </p:spPr>
        <p:txBody>
          <a:bodyPr vert="horz" lIns="91440" tIns="45720" rIns="91440" bIns="45720" rtlCol="0" anchor="b">
            <a:noAutofit/>
          </a:bodyPr>
          <a:lstStyle>
            <a:lvl1pPr algn="l" defTabSz="914400" rtl="0" eaLnBrk="1" latinLnBrk="0" hangingPunct="1">
              <a:lnSpc>
                <a:spcPct val="100000"/>
              </a:lnSpc>
              <a:spcBef>
                <a:spcPct val="0"/>
              </a:spcBef>
              <a:buNone/>
              <a:defRPr sz="8000" b="1" kern="1200" cap="none" baseline="0">
                <a:solidFill>
                  <a:schemeClr val="tx1"/>
                </a:solidFill>
                <a:latin typeface="Suisse BP Int'l" charset="0"/>
                <a:ea typeface="Suisse BP Int'l" charset="0"/>
                <a:cs typeface="Suisse BP Int'l" charset="0"/>
              </a:defRPr>
            </a:lvl1pPr>
          </a:lstStyle>
          <a:p>
            <a:r>
              <a:rPr lang="en-US" sz="3360" dirty="0">
                <a:latin typeface="Segoe UI Light" panose="020B0502040204020203" pitchFamily="34" charset="0"/>
                <a:ea typeface="Segoe UI Symbol" panose="020B0502040204020203" pitchFamily="34" charset="0"/>
                <a:cs typeface="Segoe UI Light" panose="020B0502040204020203" pitchFamily="34" charset="0"/>
              </a:rPr>
              <a:t>Es </a:t>
            </a:r>
            <a:r>
              <a:rPr lang="en-US" sz="3360" dirty="0" err="1">
                <a:latin typeface="Segoe UI Light" panose="020B0502040204020203" pitchFamily="34" charset="0"/>
                <a:ea typeface="Segoe UI Symbol" panose="020B0502040204020203" pitchFamily="34" charset="0"/>
                <a:cs typeface="Segoe UI Light" panose="020B0502040204020203" pitchFamily="34" charset="0"/>
              </a:rPr>
              <a:t>difícil</a:t>
            </a:r>
            <a:r>
              <a:rPr lang="en-US" sz="3360" dirty="0">
                <a:latin typeface="Segoe UI Light" panose="020B0502040204020203" pitchFamily="34" charset="0"/>
                <a:ea typeface="Segoe UI Symbol" panose="020B0502040204020203" pitchFamily="34" charset="0"/>
                <a:cs typeface="Segoe UI Light" panose="020B0502040204020203" pitchFamily="34" charset="0"/>
              </a:rPr>
              <a:t> </a:t>
            </a:r>
            <a:r>
              <a:rPr lang="en-US" sz="3360" dirty="0" err="1">
                <a:latin typeface="Segoe UI Light" panose="020B0502040204020203" pitchFamily="34" charset="0"/>
                <a:ea typeface="Segoe UI Symbol" panose="020B0502040204020203" pitchFamily="34" charset="0"/>
                <a:cs typeface="Segoe UI Light" panose="020B0502040204020203" pitchFamily="34" charset="0"/>
              </a:rPr>
              <a:t>escapar</a:t>
            </a:r>
            <a:endParaRPr lang="en-US" sz="3360" dirty="0">
              <a:latin typeface="Segoe UI Light" panose="020B0502040204020203" pitchFamily="34" charset="0"/>
              <a:ea typeface="Segoe UI Symbol"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727525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Resultado de imagen de gravity field">
            <a:extLst>
              <a:ext uri="{FF2B5EF4-FFF2-40B4-BE49-F238E27FC236}">
                <a16:creationId xmlns:a16="http://schemas.microsoft.com/office/drawing/2014/main" id="{E60AFDB6-BEE1-4FAF-9DB8-F4B2A506157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30733" y="1920241"/>
            <a:ext cx="3730535" cy="3730535"/>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a:extLst>
              <a:ext uri="{FF2B5EF4-FFF2-40B4-BE49-F238E27FC236}">
                <a16:creationId xmlns:a16="http://schemas.microsoft.com/office/drawing/2014/main" id="{2FE50236-A985-4CE1-9F31-FFDE82996E32}"/>
              </a:ext>
            </a:extLst>
          </p:cNvPr>
          <p:cNvSpPr/>
          <p:nvPr/>
        </p:nvSpPr>
        <p:spPr>
          <a:xfrm>
            <a:off x="5478781" y="3310345"/>
            <a:ext cx="1144088" cy="1010195"/>
          </a:xfrm>
          <a:prstGeom prst="ellipse">
            <a:avLst/>
          </a:prstGeom>
          <a:solidFill>
            <a:srgbClr val="87AA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4" name="TextBox 3">
            <a:extLst>
              <a:ext uri="{FF2B5EF4-FFF2-40B4-BE49-F238E27FC236}">
                <a16:creationId xmlns:a16="http://schemas.microsoft.com/office/drawing/2014/main" id="{A5FCA9A9-444B-441B-B30A-C7EA31D44758}"/>
              </a:ext>
            </a:extLst>
          </p:cNvPr>
          <p:cNvSpPr txBox="1"/>
          <p:nvPr/>
        </p:nvSpPr>
        <p:spPr>
          <a:xfrm>
            <a:off x="5417865" y="3563409"/>
            <a:ext cx="1356269" cy="757130"/>
          </a:xfrm>
          <a:prstGeom prst="rect">
            <a:avLst/>
          </a:prstGeom>
          <a:noFill/>
        </p:spPr>
        <p:txBody>
          <a:bodyPr wrap="none" rtlCol="0">
            <a:spAutoFit/>
          </a:bodyPr>
          <a:lstStyle/>
          <a:p>
            <a:r>
              <a:rPr lang="en-US" sz="2160"/>
              <a:t>Hospitales
</a:t>
            </a:r>
            <a:endParaRPr lang="en-US" sz="2160" dirty="0"/>
          </a:p>
        </p:txBody>
      </p:sp>
      <p:sp>
        <p:nvSpPr>
          <p:cNvPr id="5" name="Oval 4">
            <a:extLst>
              <a:ext uri="{FF2B5EF4-FFF2-40B4-BE49-F238E27FC236}">
                <a16:creationId xmlns:a16="http://schemas.microsoft.com/office/drawing/2014/main" id="{FA3DB69B-4B21-4358-8AC8-FC4E4112C9C5}"/>
              </a:ext>
            </a:extLst>
          </p:cNvPr>
          <p:cNvSpPr/>
          <p:nvPr/>
        </p:nvSpPr>
        <p:spPr>
          <a:xfrm>
            <a:off x="3686991" y="2361112"/>
            <a:ext cx="519248" cy="52904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8" name="Oval 7">
            <a:extLst>
              <a:ext uri="{FF2B5EF4-FFF2-40B4-BE49-F238E27FC236}">
                <a16:creationId xmlns:a16="http://schemas.microsoft.com/office/drawing/2014/main" id="{1662E287-BF7C-411A-8504-D7550064685E}"/>
              </a:ext>
            </a:extLst>
          </p:cNvPr>
          <p:cNvSpPr/>
          <p:nvPr/>
        </p:nvSpPr>
        <p:spPr>
          <a:xfrm>
            <a:off x="4620986" y="1391194"/>
            <a:ext cx="519248" cy="52904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9" name="Oval 8">
            <a:extLst>
              <a:ext uri="{FF2B5EF4-FFF2-40B4-BE49-F238E27FC236}">
                <a16:creationId xmlns:a16="http://schemas.microsoft.com/office/drawing/2014/main" id="{CB6FF91C-47B6-481A-BC48-109A955010A7}"/>
              </a:ext>
            </a:extLst>
          </p:cNvPr>
          <p:cNvSpPr/>
          <p:nvPr/>
        </p:nvSpPr>
        <p:spPr>
          <a:xfrm>
            <a:off x="6363244" y="1431468"/>
            <a:ext cx="519248" cy="52904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10" name="Oval 9">
            <a:extLst>
              <a:ext uri="{FF2B5EF4-FFF2-40B4-BE49-F238E27FC236}">
                <a16:creationId xmlns:a16="http://schemas.microsoft.com/office/drawing/2014/main" id="{89043A6F-D258-4564-A85F-CD1502D29975}"/>
              </a:ext>
            </a:extLst>
          </p:cNvPr>
          <p:cNvSpPr/>
          <p:nvPr/>
        </p:nvSpPr>
        <p:spPr>
          <a:xfrm>
            <a:off x="6849165" y="1322771"/>
            <a:ext cx="519248" cy="52904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11" name="Oval 10">
            <a:extLst>
              <a:ext uri="{FF2B5EF4-FFF2-40B4-BE49-F238E27FC236}">
                <a16:creationId xmlns:a16="http://schemas.microsoft.com/office/drawing/2014/main" id="{D19664B9-1222-459B-9C08-CA47F6E0B1C8}"/>
              </a:ext>
            </a:extLst>
          </p:cNvPr>
          <p:cNvSpPr/>
          <p:nvPr/>
        </p:nvSpPr>
        <p:spPr>
          <a:xfrm>
            <a:off x="3826874" y="4513217"/>
            <a:ext cx="519248" cy="52904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12" name="Oval 11">
            <a:extLst>
              <a:ext uri="{FF2B5EF4-FFF2-40B4-BE49-F238E27FC236}">
                <a16:creationId xmlns:a16="http://schemas.microsoft.com/office/drawing/2014/main" id="{1A18E0BA-6B4A-4A2D-AD36-4D46A35DC7A6}"/>
              </a:ext>
            </a:extLst>
          </p:cNvPr>
          <p:cNvSpPr/>
          <p:nvPr/>
        </p:nvSpPr>
        <p:spPr>
          <a:xfrm>
            <a:off x="6363243" y="5522325"/>
            <a:ext cx="519248" cy="52904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13" name="Oval 12">
            <a:extLst>
              <a:ext uri="{FF2B5EF4-FFF2-40B4-BE49-F238E27FC236}">
                <a16:creationId xmlns:a16="http://schemas.microsoft.com/office/drawing/2014/main" id="{A6802D21-3553-4197-81BD-09B60FF6A5DA}"/>
              </a:ext>
            </a:extLst>
          </p:cNvPr>
          <p:cNvSpPr/>
          <p:nvPr/>
        </p:nvSpPr>
        <p:spPr>
          <a:xfrm>
            <a:off x="7830637" y="5386252"/>
            <a:ext cx="519248" cy="52904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14" name="Oval 13">
            <a:extLst>
              <a:ext uri="{FF2B5EF4-FFF2-40B4-BE49-F238E27FC236}">
                <a16:creationId xmlns:a16="http://schemas.microsoft.com/office/drawing/2014/main" id="{9FFE853A-6FD5-41CF-88CF-1662AC35C313}"/>
              </a:ext>
            </a:extLst>
          </p:cNvPr>
          <p:cNvSpPr/>
          <p:nvPr/>
        </p:nvSpPr>
        <p:spPr>
          <a:xfrm>
            <a:off x="352152" y="288472"/>
            <a:ext cx="519248" cy="52904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15" name="Oval 14">
            <a:extLst>
              <a:ext uri="{FF2B5EF4-FFF2-40B4-BE49-F238E27FC236}">
                <a16:creationId xmlns:a16="http://schemas.microsoft.com/office/drawing/2014/main" id="{E20FEAB6-C1AE-403F-B18C-E8FD96F4C055}"/>
              </a:ext>
            </a:extLst>
          </p:cNvPr>
          <p:cNvSpPr/>
          <p:nvPr/>
        </p:nvSpPr>
        <p:spPr>
          <a:xfrm>
            <a:off x="352152" y="1053735"/>
            <a:ext cx="519248" cy="52904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16" name="TextBox 15">
            <a:extLst>
              <a:ext uri="{FF2B5EF4-FFF2-40B4-BE49-F238E27FC236}">
                <a16:creationId xmlns:a16="http://schemas.microsoft.com/office/drawing/2014/main" id="{76638807-8542-400C-9BC7-7E900A79C6D8}"/>
              </a:ext>
            </a:extLst>
          </p:cNvPr>
          <p:cNvSpPr txBox="1"/>
          <p:nvPr/>
        </p:nvSpPr>
        <p:spPr>
          <a:xfrm>
            <a:off x="988424" y="326496"/>
            <a:ext cx="1717586" cy="757130"/>
          </a:xfrm>
          <a:prstGeom prst="rect">
            <a:avLst/>
          </a:prstGeom>
          <a:noFill/>
        </p:spPr>
        <p:txBody>
          <a:bodyPr wrap="none" rtlCol="0">
            <a:spAutoFit/>
          </a:bodyPr>
          <a:lstStyle/>
          <a:p>
            <a:r>
              <a:rPr lang="en-US" sz="2160"/>
              <a:t>Datos clínicos
</a:t>
            </a:r>
            <a:endParaRPr lang="en-US" sz="2160" dirty="0"/>
          </a:p>
        </p:txBody>
      </p:sp>
      <p:sp>
        <p:nvSpPr>
          <p:cNvPr id="17" name="TextBox 16">
            <a:extLst>
              <a:ext uri="{FF2B5EF4-FFF2-40B4-BE49-F238E27FC236}">
                <a16:creationId xmlns:a16="http://schemas.microsoft.com/office/drawing/2014/main" id="{DA8A3722-E083-405A-89C3-546CAB0D6A7C}"/>
              </a:ext>
            </a:extLst>
          </p:cNvPr>
          <p:cNvSpPr txBox="1"/>
          <p:nvPr/>
        </p:nvSpPr>
        <p:spPr>
          <a:xfrm>
            <a:off x="988424" y="898587"/>
            <a:ext cx="2115504" cy="1089529"/>
          </a:xfrm>
          <a:prstGeom prst="rect">
            <a:avLst/>
          </a:prstGeom>
          <a:noFill/>
        </p:spPr>
        <p:txBody>
          <a:bodyPr wrap="square" rtlCol="0">
            <a:spAutoFit/>
          </a:bodyPr>
          <a:lstStyle/>
          <a:p>
            <a:r>
              <a:rPr lang="es-ES" sz="2160"/>
              <a:t>Datos generados por el paciente
</a:t>
            </a:r>
            <a:endParaRPr lang="en-US" sz="2160" dirty="0"/>
          </a:p>
        </p:txBody>
      </p:sp>
      <p:sp>
        <p:nvSpPr>
          <p:cNvPr id="18" name="Oval 17">
            <a:extLst>
              <a:ext uri="{FF2B5EF4-FFF2-40B4-BE49-F238E27FC236}">
                <a16:creationId xmlns:a16="http://schemas.microsoft.com/office/drawing/2014/main" id="{F1D50ED6-8DF8-4E7A-B5E2-C961A7EB370C}"/>
              </a:ext>
            </a:extLst>
          </p:cNvPr>
          <p:cNvSpPr/>
          <p:nvPr/>
        </p:nvSpPr>
        <p:spPr>
          <a:xfrm>
            <a:off x="1896835" y="4056016"/>
            <a:ext cx="519248" cy="52904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19" name="Oval 18">
            <a:extLst>
              <a:ext uri="{FF2B5EF4-FFF2-40B4-BE49-F238E27FC236}">
                <a16:creationId xmlns:a16="http://schemas.microsoft.com/office/drawing/2014/main" id="{3F4F1202-DF1F-4F41-8371-05EA8FC36F7F}"/>
              </a:ext>
            </a:extLst>
          </p:cNvPr>
          <p:cNvSpPr/>
          <p:nvPr/>
        </p:nvSpPr>
        <p:spPr>
          <a:xfrm>
            <a:off x="9293007" y="2341673"/>
            <a:ext cx="519248" cy="52904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20" name="Oval 19">
            <a:extLst>
              <a:ext uri="{FF2B5EF4-FFF2-40B4-BE49-F238E27FC236}">
                <a16:creationId xmlns:a16="http://schemas.microsoft.com/office/drawing/2014/main" id="{51D275FF-5AE9-43FE-A4E9-EA829E41D72E}"/>
              </a:ext>
            </a:extLst>
          </p:cNvPr>
          <p:cNvSpPr/>
          <p:nvPr/>
        </p:nvSpPr>
        <p:spPr>
          <a:xfrm>
            <a:off x="10289719" y="5412377"/>
            <a:ext cx="519248" cy="52904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2" name="Oval 1">
            <a:extLst>
              <a:ext uri="{FF2B5EF4-FFF2-40B4-BE49-F238E27FC236}">
                <a16:creationId xmlns:a16="http://schemas.microsoft.com/office/drawing/2014/main" id="{D1272460-0705-4B87-9B52-137796E7D840}"/>
              </a:ext>
            </a:extLst>
          </p:cNvPr>
          <p:cNvSpPr/>
          <p:nvPr/>
        </p:nvSpPr>
        <p:spPr>
          <a:xfrm>
            <a:off x="352152" y="1832066"/>
            <a:ext cx="519248" cy="529046"/>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6" name="TextBox 5">
            <a:extLst>
              <a:ext uri="{FF2B5EF4-FFF2-40B4-BE49-F238E27FC236}">
                <a16:creationId xmlns:a16="http://schemas.microsoft.com/office/drawing/2014/main" id="{E7E0B9DF-35F5-4704-8652-E98FAE12FABE}"/>
              </a:ext>
            </a:extLst>
          </p:cNvPr>
          <p:cNvSpPr txBox="1"/>
          <p:nvPr/>
        </p:nvSpPr>
        <p:spPr>
          <a:xfrm>
            <a:off x="1000671" y="1718024"/>
            <a:ext cx="2115504" cy="1089529"/>
          </a:xfrm>
          <a:prstGeom prst="rect">
            <a:avLst/>
          </a:prstGeom>
          <a:noFill/>
        </p:spPr>
        <p:txBody>
          <a:bodyPr wrap="square" rtlCol="0">
            <a:spAutoFit/>
          </a:bodyPr>
          <a:lstStyle/>
          <a:p>
            <a:r>
              <a:rPr lang="en-US" sz="2160"/>
              <a:t>Datos generados por máquinas
</a:t>
            </a:r>
            <a:endParaRPr lang="en-US" sz="2160" dirty="0"/>
          </a:p>
        </p:txBody>
      </p:sp>
      <p:sp>
        <p:nvSpPr>
          <p:cNvPr id="7" name="Oval 6">
            <a:extLst>
              <a:ext uri="{FF2B5EF4-FFF2-40B4-BE49-F238E27FC236}">
                <a16:creationId xmlns:a16="http://schemas.microsoft.com/office/drawing/2014/main" id="{22833E57-CDB3-411A-9880-920620927AA0}"/>
              </a:ext>
            </a:extLst>
          </p:cNvPr>
          <p:cNvSpPr/>
          <p:nvPr/>
        </p:nvSpPr>
        <p:spPr>
          <a:xfrm>
            <a:off x="5309509" y="1478813"/>
            <a:ext cx="519248" cy="529046"/>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24" name="Oval 23">
            <a:extLst>
              <a:ext uri="{FF2B5EF4-FFF2-40B4-BE49-F238E27FC236}">
                <a16:creationId xmlns:a16="http://schemas.microsoft.com/office/drawing/2014/main" id="{FFE37F51-7A85-4E40-8F38-70527539C0F9}"/>
              </a:ext>
            </a:extLst>
          </p:cNvPr>
          <p:cNvSpPr/>
          <p:nvPr/>
        </p:nvSpPr>
        <p:spPr>
          <a:xfrm>
            <a:off x="4777740" y="5253991"/>
            <a:ext cx="519248" cy="529046"/>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26" name="Oval 25">
            <a:extLst>
              <a:ext uri="{FF2B5EF4-FFF2-40B4-BE49-F238E27FC236}">
                <a16:creationId xmlns:a16="http://schemas.microsoft.com/office/drawing/2014/main" id="{F86DD964-FEE8-4932-A246-0FE7FCFE07E2}"/>
              </a:ext>
            </a:extLst>
          </p:cNvPr>
          <p:cNvSpPr/>
          <p:nvPr/>
        </p:nvSpPr>
        <p:spPr>
          <a:xfrm>
            <a:off x="8149412" y="3468828"/>
            <a:ext cx="519248" cy="529046"/>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28" name="Oval 27">
            <a:extLst>
              <a:ext uri="{FF2B5EF4-FFF2-40B4-BE49-F238E27FC236}">
                <a16:creationId xmlns:a16="http://schemas.microsoft.com/office/drawing/2014/main" id="{0C98B64B-78FD-4FDD-87B5-B7AF3C194996}"/>
              </a:ext>
            </a:extLst>
          </p:cNvPr>
          <p:cNvSpPr/>
          <p:nvPr/>
        </p:nvSpPr>
        <p:spPr>
          <a:xfrm>
            <a:off x="11300646" y="4306651"/>
            <a:ext cx="519248" cy="529046"/>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Tree>
    <p:extLst>
      <p:ext uri="{BB962C8B-B14F-4D97-AF65-F5344CB8AC3E}">
        <p14:creationId xmlns:p14="http://schemas.microsoft.com/office/powerpoint/2010/main" val="716288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Resultado de imagen de gravity field">
            <a:extLst>
              <a:ext uri="{FF2B5EF4-FFF2-40B4-BE49-F238E27FC236}">
                <a16:creationId xmlns:a16="http://schemas.microsoft.com/office/drawing/2014/main" id="{E60AFDB6-BEE1-4FAF-9DB8-F4B2A506157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63621" y="1685349"/>
            <a:ext cx="3730535" cy="3730535"/>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a:extLst>
              <a:ext uri="{FF2B5EF4-FFF2-40B4-BE49-F238E27FC236}">
                <a16:creationId xmlns:a16="http://schemas.microsoft.com/office/drawing/2014/main" id="{2FE50236-A985-4CE1-9F31-FFDE82996E32}"/>
              </a:ext>
            </a:extLst>
          </p:cNvPr>
          <p:cNvSpPr/>
          <p:nvPr/>
        </p:nvSpPr>
        <p:spPr>
          <a:xfrm>
            <a:off x="5411669" y="3075453"/>
            <a:ext cx="1144088" cy="1010195"/>
          </a:xfrm>
          <a:prstGeom prst="ellipse">
            <a:avLst/>
          </a:prstGeom>
          <a:solidFill>
            <a:srgbClr val="87AA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4" name="TextBox 3">
            <a:extLst>
              <a:ext uri="{FF2B5EF4-FFF2-40B4-BE49-F238E27FC236}">
                <a16:creationId xmlns:a16="http://schemas.microsoft.com/office/drawing/2014/main" id="{A5FCA9A9-444B-441B-B30A-C7EA31D44758}"/>
              </a:ext>
            </a:extLst>
          </p:cNvPr>
          <p:cNvSpPr txBox="1"/>
          <p:nvPr/>
        </p:nvSpPr>
        <p:spPr>
          <a:xfrm>
            <a:off x="5456023" y="3365950"/>
            <a:ext cx="1144088" cy="369332"/>
          </a:xfrm>
          <a:prstGeom prst="rect">
            <a:avLst/>
          </a:prstGeom>
          <a:noFill/>
        </p:spPr>
        <p:txBody>
          <a:bodyPr wrap="square" rtlCol="0">
            <a:spAutoFit/>
          </a:bodyPr>
          <a:lstStyle/>
          <a:p>
            <a:pPr algn="ctr"/>
            <a:r>
              <a:rPr lang="en-US" dirty="0" err="1"/>
              <a:t>Paciente</a:t>
            </a:r>
            <a:endParaRPr lang="en-US" dirty="0"/>
          </a:p>
        </p:txBody>
      </p:sp>
      <p:sp>
        <p:nvSpPr>
          <p:cNvPr id="18" name="Oval 17">
            <a:extLst>
              <a:ext uri="{FF2B5EF4-FFF2-40B4-BE49-F238E27FC236}">
                <a16:creationId xmlns:a16="http://schemas.microsoft.com/office/drawing/2014/main" id="{F1D50ED6-8DF8-4E7A-B5E2-C961A7EB370C}"/>
              </a:ext>
            </a:extLst>
          </p:cNvPr>
          <p:cNvSpPr/>
          <p:nvPr/>
        </p:nvSpPr>
        <p:spPr>
          <a:xfrm>
            <a:off x="3903996" y="5151360"/>
            <a:ext cx="519248" cy="529046"/>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19" name="Oval 18">
            <a:extLst>
              <a:ext uri="{FF2B5EF4-FFF2-40B4-BE49-F238E27FC236}">
                <a16:creationId xmlns:a16="http://schemas.microsoft.com/office/drawing/2014/main" id="{3F4F1202-DF1F-4F41-8371-05EA8FC36F7F}"/>
              </a:ext>
            </a:extLst>
          </p:cNvPr>
          <p:cNvSpPr/>
          <p:nvPr/>
        </p:nvSpPr>
        <p:spPr>
          <a:xfrm>
            <a:off x="7634532" y="1339182"/>
            <a:ext cx="519248" cy="529046"/>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20" name="Oval 19">
            <a:extLst>
              <a:ext uri="{FF2B5EF4-FFF2-40B4-BE49-F238E27FC236}">
                <a16:creationId xmlns:a16="http://schemas.microsoft.com/office/drawing/2014/main" id="{51D275FF-5AE9-43FE-A4E9-EA829E41D72E}"/>
              </a:ext>
            </a:extLst>
          </p:cNvPr>
          <p:cNvSpPr/>
          <p:nvPr/>
        </p:nvSpPr>
        <p:spPr>
          <a:xfrm>
            <a:off x="7821218" y="3821124"/>
            <a:ext cx="519248" cy="529046"/>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21" name="Oval 20">
            <a:extLst>
              <a:ext uri="{FF2B5EF4-FFF2-40B4-BE49-F238E27FC236}">
                <a16:creationId xmlns:a16="http://schemas.microsoft.com/office/drawing/2014/main" id="{F3E82E97-DC1E-47E4-8E5C-F94039831C71}"/>
              </a:ext>
            </a:extLst>
          </p:cNvPr>
          <p:cNvSpPr/>
          <p:nvPr/>
        </p:nvSpPr>
        <p:spPr>
          <a:xfrm>
            <a:off x="7764344" y="5193813"/>
            <a:ext cx="519248" cy="529046"/>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22" name="Oval 21">
            <a:extLst>
              <a:ext uri="{FF2B5EF4-FFF2-40B4-BE49-F238E27FC236}">
                <a16:creationId xmlns:a16="http://schemas.microsoft.com/office/drawing/2014/main" id="{8073C8C5-475C-4DC3-AFA5-40BD347AEF7C}"/>
              </a:ext>
            </a:extLst>
          </p:cNvPr>
          <p:cNvSpPr/>
          <p:nvPr/>
        </p:nvSpPr>
        <p:spPr>
          <a:xfrm>
            <a:off x="5769262" y="1247742"/>
            <a:ext cx="519248" cy="529046"/>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23" name="Oval 22">
            <a:extLst>
              <a:ext uri="{FF2B5EF4-FFF2-40B4-BE49-F238E27FC236}">
                <a16:creationId xmlns:a16="http://schemas.microsoft.com/office/drawing/2014/main" id="{217E5557-7929-43B5-B813-53638FDD4AA4}"/>
              </a:ext>
            </a:extLst>
          </p:cNvPr>
          <p:cNvSpPr/>
          <p:nvPr/>
        </p:nvSpPr>
        <p:spPr>
          <a:xfrm>
            <a:off x="3774184" y="2185002"/>
            <a:ext cx="519248" cy="529046"/>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24" name="Oval 23">
            <a:extLst>
              <a:ext uri="{FF2B5EF4-FFF2-40B4-BE49-F238E27FC236}">
                <a16:creationId xmlns:a16="http://schemas.microsoft.com/office/drawing/2014/main" id="{952717A0-5846-41CD-AAE6-A362B5687394}"/>
              </a:ext>
            </a:extLst>
          </p:cNvPr>
          <p:cNvSpPr/>
          <p:nvPr/>
        </p:nvSpPr>
        <p:spPr>
          <a:xfrm>
            <a:off x="3778673" y="4266351"/>
            <a:ext cx="519248" cy="529046"/>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25" name="Oval 24">
            <a:extLst>
              <a:ext uri="{FF2B5EF4-FFF2-40B4-BE49-F238E27FC236}">
                <a16:creationId xmlns:a16="http://schemas.microsoft.com/office/drawing/2014/main" id="{22BE152F-D94F-44CD-B994-09F5C596E078}"/>
              </a:ext>
            </a:extLst>
          </p:cNvPr>
          <p:cNvSpPr/>
          <p:nvPr/>
        </p:nvSpPr>
        <p:spPr>
          <a:xfrm>
            <a:off x="5768443" y="5067815"/>
            <a:ext cx="519248" cy="529046"/>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2" name="Oval 1">
            <a:extLst>
              <a:ext uri="{FF2B5EF4-FFF2-40B4-BE49-F238E27FC236}">
                <a16:creationId xmlns:a16="http://schemas.microsoft.com/office/drawing/2014/main" id="{F840D68F-DA90-4FB7-97B3-865DDB890361}"/>
              </a:ext>
            </a:extLst>
          </p:cNvPr>
          <p:cNvSpPr/>
          <p:nvPr/>
        </p:nvSpPr>
        <p:spPr>
          <a:xfrm>
            <a:off x="4606646" y="1226352"/>
            <a:ext cx="519248" cy="529046"/>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5" name="Oval 4">
            <a:extLst>
              <a:ext uri="{FF2B5EF4-FFF2-40B4-BE49-F238E27FC236}">
                <a16:creationId xmlns:a16="http://schemas.microsoft.com/office/drawing/2014/main" id="{9E6E85E4-F169-4A25-B25B-A86E25DC6F98}"/>
              </a:ext>
            </a:extLst>
          </p:cNvPr>
          <p:cNvSpPr/>
          <p:nvPr/>
        </p:nvSpPr>
        <p:spPr>
          <a:xfrm>
            <a:off x="7857687" y="2772353"/>
            <a:ext cx="519248" cy="52904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6" name="Oval 5">
            <a:extLst>
              <a:ext uri="{FF2B5EF4-FFF2-40B4-BE49-F238E27FC236}">
                <a16:creationId xmlns:a16="http://schemas.microsoft.com/office/drawing/2014/main" id="{E4DD8FAB-337D-4410-9B52-45FCF34AD5F4}"/>
              </a:ext>
            </a:extLst>
          </p:cNvPr>
          <p:cNvSpPr/>
          <p:nvPr/>
        </p:nvSpPr>
        <p:spPr>
          <a:xfrm>
            <a:off x="6905748" y="5160423"/>
            <a:ext cx="519248" cy="52904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7" name="Oval 6">
            <a:extLst>
              <a:ext uri="{FF2B5EF4-FFF2-40B4-BE49-F238E27FC236}">
                <a16:creationId xmlns:a16="http://schemas.microsoft.com/office/drawing/2014/main" id="{972F432C-7BD0-4834-B0B1-82C54AB45067}"/>
              </a:ext>
            </a:extLst>
          </p:cNvPr>
          <p:cNvSpPr/>
          <p:nvPr/>
        </p:nvSpPr>
        <p:spPr>
          <a:xfrm>
            <a:off x="3774184" y="3213701"/>
            <a:ext cx="519248" cy="529046"/>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Tree>
    <p:extLst>
      <p:ext uri="{BB962C8B-B14F-4D97-AF65-F5344CB8AC3E}">
        <p14:creationId xmlns:p14="http://schemas.microsoft.com/office/powerpoint/2010/main" val="3323963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Diagram&#10;&#10;Description automatically generated">
            <a:extLst>
              <a:ext uri="{FF2B5EF4-FFF2-40B4-BE49-F238E27FC236}">
                <a16:creationId xmlns:a16="http://schemas.microsoft.com/office/drawing/2014/main" id="{489F059A-57BB-4C61-8881-02C83E6591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7238" y="1247775"/>
            <a:ext cx="2752725" cy="4610100"/>
          </a:xfrm>
          <a:prstGeom prst="rect">
            <a:avLst/>
          </a:prstGeom>
          <a:noFill/>
        </p:spPr>
      </p:pic>
      <p:sp>
        <p:nvSpPr>
          <p:cNvPr id="2" name="Title 2">
            <a:extLst>
              <a:ext uri="{FF2B5EF4-FFF2-40B4-BE49-F238E27FC236}">
                <a16:creationId xmlns:a16="http://schemas.microsoft.com/office/drawing/2014/main" id="{7EE210F7-05B4-4310-9991-8EFC40FB43DC}"/>
              </a:ext>
            </a:extLst>
          </p:cNvPr>
          <p:cNvSpPr txBox="1">
            <a:spLocks/>
          </p:cNvSpPr>
          <p:nvPr/>
        </p:nvSpPr>
        <p:spPr>
          <a:xfrm>
            <a:off x="6096000" y="2941795"/>
            <a:ext cx="4619625" cy="822961"/>
          </a:xfrm>
          <a:prstGeom prst="rect">
            <a:avLst/>
          </a:prstGeom>
        </p:spPr>
        <p:txBody>
          <a:bodyPr vert="horz" lIns="91440" tIns="45720" rIns="91440" bIns="45720" rtlCol="0" anchor="b">
            <a:noAutofit/>
          </a:bodyPr>
          <a:lstStyle>
            <a:lvl1pPr algn="l" defTabSz="914400" rtl="0" eaLnBrk="1" latinLnBrk="0" hangingPunct="1">
              <a:lnSpc>
                <a:spcPct val="100000"/>
              </a:lnSpc>
              <a:spcBef>
                <a:spcPct val="0"/>
              </a:spcBef>
              <a:buNone/>
              <a:defRPr sz="8000" b="1" kern="1200" cap="none" baseline="0">
                <a:solidFill>
                  <a:schemeClr val="tx1"/>
                </a:solidFill>
                <a:latin typeface="Suisse BP Int'l" charset="0"/>
                <a:ea typeface="Suisse BP Int'l" charset="0"/>
                <a:cs typeface="Suisse BP Int'l" charset="0"/>
              </a:defRPr>
            </a:lvl1pPr>
          </a:lstStyle>
          <a:p>
            <a:r>
              <a:rPr lang="es-ES" sz="3360" dirty="0">
                <a:latin typeface="Segoe UI Light" panose="020B0502040204020203" pitchFamily="34" charset="0"/>
                <a:ea typeface="Segoe UI Symbol" panose="020B0502040204020203" pitchFamily="34" charset="0"/>
                <a:cs typeface="Segoe UI Light" panose="020B0502040204020203" pitchFamily="34" charset="0"/>
              </a:rPr>
              <a:t>Escapar de la gravedad necesita energía</a:t>
            </a:r>
            <a:endParaRPr lang="en-US" sz="3360" dirty="0">
              <a:latin typeface="Segoe UI Light" panose="020B0502040204020203" pitchFamily="34" charset="0"/>
              <a:ea typeface="Segoe UI Symbol"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1787459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 application, website&#10;&#10;Description automatically generated">
            <a:extLst>
              <a:ext uri="{FF2B5EF4-FFF2-40B4-BE49-F238E27FC236}">
                <a16:creationId xmlns:a16="http://schemas.microsoft.com/office/drawing/2014/main" id="{F0FCE4A8-9944-4653-BC0D-002CD7A4D397}"/>
              </a:ext>
            </a:extLst>
          </p:cNvPr>
          <p:cNvPicPr>
            <a:picLocks noChangeAspect="1"/>
          </p:cNvPicPr>
          <p:nvPr/>
        </p:nvPicPr>
        <p:blipFill>
          <a:blip r:embed="rId2"/>
          <a:stretch>
            <a:fillRect/>
          </a:stretch>
        </p:blipFill>
        <p:spPr>
          <a:xfrm>
            <a:off x="1423987" y="204787"/>
            <a:ext cx="9344025" cy="5857875"/>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7E506E1C-76C4-4C4C-8489-F554F82D126E}"/>
              </a:ext>
            </a:extLst>
          </p:cNvPr>
          <p:cNvSpPr txBox="1"/>
          <p:nvPr/>
        </p:nvSpPr>
        <p:spPr>
          <a:xfrm>
            <a:off x="152399" y="6330047"/>
            <a:ext cx="9953625" cy="369332"/>
          </a:xfrm>
          <a:prstGeom prst="rect">
            <a:avLst/>
          </a:prstGeom>
          <a:noFill/>
        </p:spPr>
        <p:txBody>
          <a:bodyPr wrap="square">
            <a:spAutoFit/>
          </a:bodyPr>
          <a:lstStyle/>
          <a:p>
            <a:r>
              <a:rPr lang="en-US" dirty="0">
                <a:hlinkClick r:id="rId3"/>
              </a:rPr>
              <a:t>Data saves lives: reshaping health and social care with data (draft) - GOV.UK (www.gov.uk)</a:t>
            </a:r>
            <a:endParaRPr lang="en-US" dirty="0"/>
          </a:p>
        </p:txBody>
      </p:sp>
    </p:spTree>
    <p:extLst>
      <p:ext uri="{BB962C8B-B14F-4D97-AF65-F5344CB8AC3E}">
        <p14:creationId xmlns:p14="http://schemas.microsoft.com/office/powerpoint/2010/main" val="2255985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 person looking at a computer screen&#10;&#10;Description automatically generated with medium confidence">
            <a:extLst>
              <a:ext uri="{FF2B5EF4-FFF2-40B4-BE49-F238E27FC236}">
                <a16:creationId xmlns:a16="http://schemas.microsoft.com/office/drawing/2014/main" id="{228F429C-581C-4119-B479-7AF5B25A93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69835"/>
            <a:ext cx="7373923" cy="2457974"/>
          </a:xfrm>
          <a:prstGeom prst="rect">
            <a:avLst/>
          </a:prstGeom>
          <a:noFill/>
        </p:spPr>
      </p:pic>
      <p:sp>
        <p:nvSpPr>
          <p:cNvPr id="4" name="Title 2">
            <a:extLst>
              <a:ext uri="{FF2B5EF4-FFF2-40B4-BE49-F238E27FC236}">
                <a16:creationId xmlns:a16="http://schemas.microsoft.com/office/drawing/2014/main" id="{BA119ED7-F92E-439E-BB11-64AB0C882D62}"/>
              </a:ext>
            </a:extLst>
          </p:cNvPr>
          <p:cNvSpPr>
            <a:spLocks noGrp="1"/>
          </p:cNvSpPr>
          <p:nvPr>
            <p:ph type="title"/>
          </p:nvPr>
        </p:nvSpPr>
        <p:spPr>
          <a:xfrm>
            <a:off x="503992" y="308610"/>
            <a:ext cx="9704633" cy="822961"/>
          </a:xfrm>
        </p:spPr>
        <p:txBody>
          <a:bodyPr/>
          <a:lstStyle/>
          <a:p>
            <a:r>
              <a:rPr lang="en-US" sz="3360" dirty="0">
                <a:latin typeface="Segoe UI Light" panose="020B0502040204020203" pitchFamily="34" charset="0"/>
                <a:ea typeface="Segoe UI Symbol" panose="020B0502040204020203" pitchFamily="34" charset="0"/>
                <a:cs typeface="Segoe UI Light" panose="020B0502040204020203" pitchFamily="34" charset="0"/>
              </a:rPr>
              <a:t>Sir Tim Berners-Lee</a:t>
            </a:r>
          </a:p>
        </p:txBody>
      </p:sp>
      <p:sp>
        <p:nvSpPr>
          <p:cNvPr id="6" name="TextBox 5">
            <a:extLst>
              <a:ext uri="{FF2B5EF4-FFF2-40B4-BE49-F238E27FC236}">
                <a16:creationId xmlns:a16="http://schemas.microsoft.com/office/drawing/2014/main" id="{A7DB2657-6866-410C-8492-01041976FA13}"/>
              </a:ext>
            </a:extLst>
          </p:cNvPr>
          <p:cNvSpPr txBox="1"/>
          <p:nvPr/>
        </p:nvSpPr>
        <p:spPr>
          <a:xfrm>
            <a:off x="825797" y="4163496"/>
            <a:ext cx="8213701" cy="2862322"/>
          </a:xfrm>
          <a:prstGeom prst="rect">
            <a:avLst/>
          </a:prstGeom>
          <a:noFill/>
        </p:spPr>
        <p:txBody>
          <a:bodyPr wrap="square">
            <a:spAutoFit/>
          </a:bodyPr>
          <a:lstStyle/>
          <a:p>
            <a:r>
              <a:rPr lang="es-ES" dirty="0">
                <a:solidFill>
                  <a:srgbClr val="202542"/>
                </a:solidFill>
                <a:latin typeface="Segoe UI Light" panose="020B0502040204020203" pitchFamily="34" charset="0"/>
                <a:cs typeface="Segoe UI Light" panose="020B0502040204020203" pitchFamily="34" charset="0"/>
              </a:rPr>
              <a:t>Nombrada una de las "100 personas más importantes del siglo XX" de la revista Time, Tim inventó la web mientras estaba en el CERN en 1989. Es el Fundador y Director del </a:t>
            </a:r>
            <a:r>
              <a:rPr lang="es-ES" dirty="0" err="1">
                <a:solidFill>
                  <a:srgbClr val="202542"/>
                </a:solidFill>
                <a:latin typeface="Segoe UI Light" panose="020B0502040204020203" pitchFamily="34" charset="0"/>
                <a:cs typeface="Segoe UI Light" panose="020B0502040204020203" pitchFamily="34" charset="0"/>
              </a:rPr>
              <a:t>World</a:t>
            </a:r>
            <a:r>
              <a:rPr lang="es-ES" dirty="0">
                <a:solidFill>
                  <a:srgbClr val="202542"/>
                </a:solidFill>
                <a:latin typeface="Segoe UI Light" panose="020B0502040204020203" pitchFamily="34" charset="0"/>
                <a:cs typeface="Segoe UI Light" panose="020B0502040204020203" pitchFamily="34" charset="0"/>
              </a:rPr>
              <a:t> Wide Web </a:t>
            </a:r>
            <a:r>
              <a:rPr lang="es-ES" dirty="0" err="1">
                <a:solidFill>
                  <a:srgbClr val="202542"/>
                </a:solidFill>
                <a:latin typeface="Segoe UI Light" panose="020B0502040204020203" pitchFamily="34" charset="0"/>
                <a:cs typeface="Segoe UI Light" panose="020B0502040204020203" pitchFamily="34" charset="0"/>
              </a:rPr>
              <a:t>Consortium</a:t>
            </a:r>
            <a:r>
              <a:rPr lang="es-ES" dirty="0">
                <a:solidFill>
                  <a:srgbClr val="202542"/>
                </a:solidFill>
                <a:latin typeface="Segoe UI Light" panose="020B0502040204020203" pitchFamily="34" charset="0"/>
                <a:cs typeface="Segoe UI Light" panose="020B0502040204020203" pitchFamily="34" charset="0"/>
              </a:rPr>
              <a:t> (W3C), el foro internacional de estándares para el desarrollo técnico de la Web, y de la Fundación Web cuya misión es que la </a:t>
            </a:r>
            <a:r>
              <a:rPr lang="es-ES" dirty="0" err="1">
                <a:solidFill>
                  <a:srgbClr val="202542"/>
                </a:solidFill>
                <a:latin typeface="Segoe UI Light" panose="020B0502040204020203" pitchFamily="34" charset="0"/>
                <a:cs typeface="Segoe UI Light" panose="020B0502040204020203" pitchFamily="34" charset="0"/>
              </a:rPr>
              <a:t>World</a:t>
            </a:r>
            <a:r>
              <a:rPr lang="es-ES" dirty="0">
                <a:solidFill>
                  <a:srgbClr val="202542"/>
                </a:solidFill>
                <a:latin typeface="Segoe UI Light" panose="020B0502040204020203" pitchFamily="34" charset="0"/>
                <a:cs typeface="Segoe UI Light" panose="020B0502040204020203" pitchFamily="34" charset="0"/>
              </a:rPr>
              <a:t> Wide Web sirva a la Humanidad. Fue cofundador y presidente del Open Data </a:t>
            </a:r>
            <a:r>
              <a:rPr lang="es-ES" dirty="0" err="1">
                <a:solidFill>
                  <a:srgbClr val="202542"/>
                </a:solidFill>
                <a:latin typeface="Segoe UI Light" panose="020B0502040204020203" pitchFamily="34" charset="0"/>
                <a:cs typeface="Segoe UI Light" panose="020B0502040204020203" pitchFamily="34" charset="0"/>
              </a:rPr>
              <a:t>Institute</a:t>
            </a:r>
            <a:r>
              <a:rPr lang="es-ES" dirty="0">
                <a:solidFill>
                  <a:srgbClr val="202542"/>
                </a:solidFill>
                <a:latin typeface="Segoe UI Light" panose="020B0502040204020203" pitchFamily="34" charset="0"/>
                <a:cs typeface="Segoe UI Light" panose="020B0502040204020203" pitchFamily="34" charset="0"/>
              </a:rPr>
              <a:t> de Londres. Tim es profesor en el Instituto de Tecnología de Massachusetts (MIT) en el Laboratorio de Ciencias de la Computación e IA ("CSAIL"). En abril de 2017, Sir Tim fue galardonado con el Premio Turing, que se considera el "Premio Nobel de Computación".
</a:t>
            </a:r>
            <a:endParaRPr lang="en-US" dirty="0">
              <a:latin typeface="Segoe UI Light" panose="020B0502040204020203" pitchFamily="34" charset="0"/>
              <a:cs typeface="Segoe UI Light" panose="020B0502040204020203" pitchFamily="34" charset="0"/>
            </a:endParaRPr>
          </a:p>
        </p:txBody>
      </p:sp>
      <p:pic>
        <p:nvPicPr>
          <p:cNvPr id="2050" name="Picture 2" descr="Table&#10;&#10;Description automatically generated">
            <a:extLst>
              <a:ext uri="{FF2B5EF4-FFF2-40B4-BE49-F238E27FC236}">
                <a16:creationId xmlns:a16="http://schemas.microsoft.com/office/drawing/2014/main" id="{4B149210-9FF7-4D7E-819A-E5C32718C8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54747" y="1456073"/>
            <a:ext cx="2342812" cy="2485498"/>
          </a:xfrm>
          <a:prstGeom prst="rect">
            <a:avLst/>
          </a:prstGeom>
          <a:noFill/>
        </p:spPr>
      </p:pic>
    </p:spTree>
    <p:extLst>
      <p:ext uri="{BB962C8B-B14F-4D97-AF65-F5344CB8AC3E}">
        <p14:creationId xmlns:p14="http://schemas.microsoft.com/office/powerpoint/2010/main" val="249212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20254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B427F4B-3AE1-4918-8D1B-09E57F0BAB25}"/>
              </a:ext>
            </a:extLst>
          </p:cNvPr>
          <p:cNvPicPr>
            <a:picLocks noChangeAspect="1"/>
          </p:cNvPicPr>
          <p:nvPr/>
        </p:nvPicPr>
        <p:blipFill>
          <a:blip r:embed="rId2"/>
          <a:stretch>
            <a:fillRect/>
          </a:stretch>
        </p:blipFill>
        <p:spPr>
          <a:xfrm>
            <a:off x="2028825" y="1223962"/>
            <a:ext cx="8134350" cy="4410075"/>
          </a:xfrm>
          <a:prstGeom prst="rect">
            <a:avLst/>
          </a:prstGeom>
        </p:spPr>
      </p:pic>
      <p:sp>
        <p:nvSpPr>
          <p:cNvPr id="7" name="TextBox 6">
            <a:extLst>
              <a:ext uri="{FF2B5EF4-FFF2-40B4-BE49-F238E27FC236}">
                <a16:creationId xmlns:a16="http://schemas.microsoft.com/office/drawing/2014/main" id="{B22E196A-64B1-427A-9624-E7DDD49EA23D}"/>
              </a:ext>
            </a:extLst>
          </p:cNvPr>
          <p:cNvSpPr txBox="1"/>
          <p:nvPr/>
        </p:nvSpPr>
        <p:spPr>
          <a:xfrm>
            <a:off x="220148" y="6373428"/>
            <a:ext cx="6094476" cy="369332"/>
          </a:xfrm>
          <a:prstGeom prst="rect">
            <a:avLst/>
          </a:prstGeom>
          <a:noFill/>
        </p:spPr>
        <p:txBody>
          <a:bodyPr wrap="square">
            <a:spAutoFit/>
          </a:bodyPr>
          <a:lstStyle/>
          <a:p>
            <a:r>
              <a:rPr lang="en-US" dirty="0">
                <a:hlinkClick r:id="rId3"/>
              </a:rPr>
              <a:t>Home · Solid (solidproject.org)</a:t>
            </a:r>
            <a:endParaRPr lang="en-US" dirty="0"/>
          </a:p>
        </p:txBody>
      </p:sp>
    </p:spTree>
    <p:extLst>
      <p:ext uri="{BB962C8B-B14F-4D97-AF65-F5344CB8AC3E}">
        <p14:creationId xmlns:p14="http://schemas.microsoft.com/office/powerpoint/2010/main" val="3502060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9DF71C6-E627-4B37-B375-471C6EE13522}"/>
              </a:ext>
            </a:extLst>
          </p:cNvPr>
          <p:cNvPicPr>
            <a:picLocks noChangeAspect="1"/>
          </p:cNvPicPr>
          <p:nvPr/>
        </p:nvPicPr>
        <p:blipFill>
          <a:blip r:embed="rId2"/>
          <a:stretch>
            <a:fillRect/>
          </a:stretch>
        </p:blipFill>
        <p:spPr>
          <a:xfrm>
            <a:off x="857250" y="1914525"/>
            <a:ext cx="10477500" cy="3028950"/>
          </a:xfrm>
          <a:prstGeom prst="rect">
            <a:avLst/>
          </a:prstGeom>
        </p:spPr>
      </p:pic>
    </p:spTree>
    <p:extLst>
      <p:ext uri="{BB962C8B-B14F-4D97-AF65-F5344CB8AC3E}">
        <p14:creationId xmlns:p14="http://schemas.microsoft.com/office/powerpoint/2010/main" val="1361033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Diagram&#10;&#10;Description automatically generated">
            <a:extLst>
              <a:ext uri="{FF2B5EF4-FFF2-40B4-BE49-F238E27FC236}">
                <a16:creationId xmlns:a16="http://schemas.microsoft.com/office/drawing/2014/main" id="{41E95771-2C8D-42F7-83BB-FE9DCA6F80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6303" y="1278802"/>
            <a:ext cx="5202285" cy="4300396"/>
          </a:xfrm>
          <a:prstGeom prst="rect">
            <a:avLst/>
          </a:prstGeom>
          <a:noFill/>
        </p:spPr>
      </p:pic>
      <p:pic>
        <p:nvPicPr>
          <p:cNvPr id="6146" name="Picture 2" descr="A picture containing text&#10;&#10;Description automatically generated">
            <a:extLst>
              <a:ext uri="{FF2B5EF4-FFF2-40B4-BE49-F238E27FC236}">
                <a16:creationId xmlns:a16="http://schemas.microsoft.com/office/drawing/2014/main" id="{57F9E343-39FA-4E2B-976B-11815E699D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55592" y="2390536"/>
            <a:ext cx="4933667" cy="2076927"/>
          </a:xfrm>
          <a:prstGeom prst="rect">
            <a:avLst/>
          </a:prstGeom>
          <a:noFill/>
        </p:spPr>
      </p:pic>
    </p:spTree>
    <p:extLst>
      <p:ext uri="{BB962C8B-B14F-4D97-AF65-F5344CB8AC3E}">
        <p14:creationId xmlns:p14="http://schemas.microsoft.com/office/powerpoint/2010/main" val="3676597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F199AFA-993B-43B5-A3F6-AE960FED3DDC}"/>
              </a:ext>
            </a:extLst>
          </p:cNvPr>
          <p:cNvPicPr>
            <a:picLocks noChangeAspect="1"/>
          </p:cNvPicPr>
          <p:nvPr/>
        </p:nvPicPr>
        <p:blipFill>
          <a:blip r:embed="rId2"/>
          <a:stretch>
            <a:fillRect/>
          </a:stretch>
        </p:blipFill>
        <p:spPr>
          <a:xfrm>
            <a:off x="623887" y="1757362"/>
            <a:ext cx="10944225" cy="3343275"/>
          </a:xfrm>
          <a:prstGeom prst="rect">
            <a:avLst/>
          </a:prstGeom>
        </p:spPr>
      </p:pic>
    </p:spTree>
    <p:extLst>
      <p:ext uri="{BB962C8B-B14F-4D97-AF65-F5344CB8AC3E}">
        <p14:creationId xmlns:p14="http://schemas.microsoft.com/office/powerpoint/2010/main" val="3062463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F9EE5EB-569B-4236-B761-730AD7AFF43B}"/>
              </a:ext>
            </a:extLst>
          </p:cNvPr>
          <p:cNvPicPr>
            <a:picLocks noChangeAspect="1"/>
          </p:cNvPicPr>
          <p:nvPr/>
        </p:nvPicPr>
        <p:blipFill>
          <a:blip r:embed="rId2"/>
          <a:stretch>
            <a:fillRect/>
          </a:stretch>
        </p:blipFill>
        <p:spPr>
          <a:xfrm>
            <a:off x="576262" y="1652587"/>
            <a:ext cx="11039475" cy="3552825"/>
          </a:xfrm>
          <a:prstGeom prst="rect">
            <a:avLst/>
          </a:prstGeom>
        </p:spPr>
      </p:pic>
    </p:spTree>
    <p:extLst>
      <p:ext uri="{BB962C8B-B14F-4D97-AF65-F5344CB8AC3E}">
        <p14:creationId xmlns:p14="http://schemas.microsoft.com/office/powerpoint/2010/main" val="3515074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 application, email&#10;&#10;Description automatically generated">
            <a:extLst>
              <a:ext uri="{FF2B5EF4-FFF2-40B4-BE49-F238E27FC236}">
                <a16:creationId xmlns:a16="http://schemas.microsoft.com/office/drawing/2014/main" id="{8EE10514-A9F8-4628-B1D7-CC6CC8CDD66D}"/>
              </a:ext>
            </a:extLst>
          </p:cNvPr>
          <p:cNvPicPr>
            <a:picLocks noChangeAspect="1"/>
          </p:cNvPicPr>
          <p:nvPr/>
        </p:nvPicPr>
        <p:blipFill>
          <a:blip r:embed="rId2"/>
          <a:stretch>
            <a:fillRect/>
          </a:stretch>
        </p:blipFill>
        <p:spPr>
          <a:xfrm>
            <a:off x="1366837" y="1462087"/>
            <a:ext cx="9206822" cy="4138613"/>
          </a:xfrm>
          <a:prstGeom prst="rect">
            <a:avLst/>
          </a:prstGeom>
        </p:spPr>
      </p:pic>
    </p:spTree>
    <p:extLst>
      <p:ext uri="{BB962C8B-B14F-4D97-AF65-F5344CB8AC3E}">
        <p14:creationId xmlns:p14="http://schemas.microsoft.com/office/powerpoint/2010/main" val="3485451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AA40BF3-985B-4C62-9938-86F2B4D1F208}"/>
              </a:ext>
            </a:extLst>
          </p:cNvPr>
          <p:cNvPicPr>
            <a:picLocks noChangeAspect="1"/>
          </p:cNvPicPr>
          <p:nvPr/>
        </p:nvPicPr>
        <p:blipFill>
          <a:blip r:embed="rId2"/>
          <a:stretch>
            <a:fillRect/>
          </a:stretch>
        </p:blipFill>
        <p:spPr>
          <a:xfrm>
            <a:off x="1496364" y="313245"/>
            <a:ext cx="8591252" cy="5793940"/>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0AD3B3EA-938D-46B3-99EB-8E3FA226AEA5}"/>
              </a:ext>
            </a:extLst>
          </p:cNvPr>
          <p:cNvSpPr txBox="1"/>
          <p:nvPr/>
        </p:nvSpPr>
        <p:spPr>
          <a:xfrm>
            <a:off x="194982" y="6343257"/>
            <a:ext cx="9463986" cy="276999"/>
          </a:xfrm>
          <a:prstGeom prst="rect">
            <a:avLst/>
          </a:prstGeom>
          <a:noFill/>
        </p:spPr>
        <p:txBody>
          <a:bodyPr wrap="square">
            <a:spAutoFit/>
          </a:bodyPr>
          <a:lstStyle/>
          <a:p>
            <a:r>
              <a:rPr lang="en-US" sz="1200" dirty="0">
                <a:hlinkClick r:id="rId3"/>
              </a:rPr>
              <a:t>Greater Manchester Digital Platform - Personal Online Data Stores (PODS) (gmdigitalplatform.nhs.uk)</a:t>
            </a:r>
            <a:endParaRPr lang="en-US" sz="1200" dirty="0"/>
          </a:p>
        </p:txBody>
      </p:sp>
    </p:spTree>
    <p:extLst>
      <p:ext uri="{BB962C8B-B14F-4D97-AF65-F5344CB8AC3E}">
        <p14:creationId xmlns:p14="http://schemas.microsoft.com/office/powerpoint/2010/main" val="1172893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724CF-6073-4630-8F43-9B4CF31CBB0D}"/>
              </a:ext>
            </a:extLst>
          </p:cNvPr>
          <p:cNvSpPr>
            <a:spLocks noGrp="1"/>
          </p:cNvSpPr>
          <p:nvPr>
            <p:ph type="title"/>
          </p:nvPr>
        </p:nvSpPr>
        <p:spPr>
          <a:xfrm>
            <a:off x="5410200" y="2679699"/>
            <a:ext cx="5715000" cy="1325563"/>
          </a:xfrm>
        </p:spPr>
        <p:txBody>
          <a:bodyPr>
            <a:noAutofit/>
          </a:bodyPr>
          <a:lstStyle/>
          <a:p>
            <a:pPr algn="ctr"/>
            <a:r>
              <a:rPr lang="es-ES" sz="4800" dirty="0"/>
              <a:t>La descentralización es la clave
</a:t>
            </a:r>
            <a:endParaRPr lang="en-US" sz="4800" dirty="0"/>
          </a:p>
        </p:txBody>
      </p:sp>
      <p:pic>
        <p:nvPicPr>
          <p:cNvPr id="1028" name="Picture 4" descr="LEGO Star Wars XWing Starfighter Minifigure Luke Skywalker XWing Pilot with  Lightsaber 9493 * Details can be found by clicking … | Lego star wars, Lego,  Lightsaber">
            <a:extLst>
              <a:ext uri="{FF2B5EF4-FFF2-40B4-BE49-F238E27FC236}">
                <a16:creationId xmlns:a16="http://schemas.microsoft.com/office/drawing/2014/main" id="{BE1DC44A-20F3-41CE-BFD3-E31A4369C5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9005" y="1047750"/>
            <a:ext cx="2943225"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3509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C88349B4-7C89-4CA5-9F45-F274960C5E52}"/>
              </a:ext>
            </a:extLst>
          </p:cNvPr>
          <p:cNvSpPr>
            <a:spLocks noGrp="1"/>
          </p:cNvSpPr>
          <p:nvPr>
            <p:ph type="subTitle" idx="4"/>
          </p:nvPr>
        </p:nvSpPr>
        <p:spPr/>
        <p:txBody>
          <a:bodyPr/>
          <a:lstStyle/>
          <a:p>
            <a:endParaRPr lang="en-US"/>
          </a:p>
        </p:txBody>
      </p:sp>
      <p:sp>
        <p:nvSpPr>
          <p:cNvPr id="3" name="Title 2">
            <a:extLst>
              <a:ext uri="{FF2B5EF4-FFF2-40B4-BE49-F238E27FC236}">
                <a16:creationId xmlns:a16="http://schemas.microsoft.com/office/drawing/2014/main" id="{34909598-6FC7-4D3D-AA60-D5E85BCA4E27}"/>
              </a:ext>
            </a:extLst>
          </p:cNvPr>
          <p:cNvSpPr>
            <a:spLocks noGrp="1"/>
          </p:cNvSpPr>
          <p:nvPr>
            <p:ph type="title"/>
          </p:nvPr>
        </p:nvSpPr>
        <p:spPr/>
        <p:txBody>
          <a:bodyPr/>
          <a:lstStyle/>
          <a:p>
            <a:endParaRPr lang="en-US"/>
          </a:p>
        </p:txBody>
      </p:sp>
      <p:pic>
        <p:nvPicPr>
          <p:cNvPr id="5" name="Picture 4">
            <a:extLst>
              <a:ext uri="{FF2B5EF4-FFF2-40B4-BE49-F238E27FC236}">
                <a16:creationId xmlns:a16="http://schemas.microsoft.com/office/drawing/2014/main" id="{177474BA-6905-49BA-A4C2-4C939DE8286E}"/>
              </a:ext>
            </a:extLst>
          </p:cNvPr>
          <p:cNvPicPr>
            <a:picLocks noChangeAspect="1"/>
          </p:cNvPicPr>
          <p:nvPr/>
        </p:nvPicPr>
        <p:blipFill>
          <a:blip r:embed="rId2"/>
          <a:stretch>
            <a:fillRect/>
          </a:stretch>
        </p:blipFill>
        <p:spPr>
          <a:xfrm>
            <a:off x="1095375" y="1081087"/>
            <a:ext cx="10001250" cy="4695825"/>
          </a:xfrm>
          <a:prstGeom prst="rect">
            <a:avLst/>
          </a:prstGeom>
        </p:spPr>
      </p:pic>
    </p:spTree>
    <p:extLst>
      <p:ext uri="{BB962C8B-B14F-4D97-AF65-F5344CB8AC3E}">
        <p14:creationId xmlns:p14="http://schemas.microsoft.com/office/powerpoint/2010/main" val="2931801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A picture containing text&#10;&#10;Description automatically generated">
            <a:extLst>
              <a:ext uri="{FF2B5EF4-FFF2-40B4-BE49-F238E27FC236}">
                <a16:creationId xmlns:a16="http://schemas.microsoft.com/office/drawing/2014/main" id="{7CD86FE6-FC4A-4CAF-A0A7-C713EB6AF3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398226" cy="6858000"/>
          </a:xfrm>
          <a:prstGeom prst="rect">
            <a:avLst/>
          </a:prstGeom>
          <a:noFill/>
        </p:spPr>
      </p:pic>
      <p:sp>
        <p:nvSpPr>
          <p:cNvPr id="5" name="Title 1">
            <a:extLst>
              <a:ext uri="{FF2B5EF4-FFF2-40B4-BE49-F238E27FC236}">
                <a16:creationId xmlns:a16="http://schemas.microsoft.com/office/drawing/2014/main" id="{A6DB7D96-0E65-4F91-BD21-C801C5A7298B}"/>
              </a:ext>
            </a:extLst>
          </p:cNvPr>
          <p:cNvSpPr>
            <a:spLocks noGrp="1"/>
          </p:cNvSpPr>
          <p:nvPr>
            <p:ph type="title"/>
          </p:nvPr>
        </p:nvSpPr>
        <p:spPr>
          <a:xfrm>
            <a:off x="6793776" y="4627131"/>
            <a:ext cx="4229100" cy="1325563"/>
          </a:xfrm>
        </p:spPr>
        <p:txBody>
          <a:bodyPr>
            <a:normAutofit/>
          </a:bodyPr>
          <a:lstStyle/>
          <a:p>
            <a:pPr algn="ctr"/>
            <a:r>
              <a:rPr lang="en-US" dirty="0" err="1">
                <a:latin typeface="Segoe UI Light" panose="020B0502040204020203" pitchFamily="34" charset="0"/>
                <a:cs typeface="Segoe UI Light" panose="020B0502040204020203" pitchFamily="34" charset="0"/>
              </a:rPr>
              <a:t>Lucha</a:t>
            </a:r>
            <a:r>
              <a:rPr lang="en-US" dirty="0">
                <a:latin typeface="Segoe UI Light" panose="020B0502040204020203" pitchFamily="34" charset="0"/>
                <a:cs typeface="Segoe UI Light" panose="020B0502040204020203" pitchFamily="34" charset="0"/>
              </a:rPr>
              <a:t> por </a:t>
            </a:r>
            <a:r>
              <a:rPr lang="en-US" dirty="0" err="1">
                <a:latin typeface="Segoe UI Light" panose="020B0502040204020203" pitchFamily="34" charset="0"/>
                <a:cs typeface="Segoe UI Light" panose="020B0502040204020203" pitchFamily="34" charset="0"/>
              </a:rPr>
              <a:t>tus</a:t>
            </a:r>
            <a:r>
              <a:rPr lang="en-US" dirty="0">
                <a:latin typeface="Segoe UI Light" panose="020B0502040204020203" pitchFamily="34" charset="0"/>
                <a:cs typeface="Segoe UI Light" panose="020B0502040204020203" pitchFamily="34" charset="0"/>
              </a:rPr>
              <a:t> </a:t>
            </a:r>
            <a:r>
              <a:rPr lang="en-US" dirty="0" err="1">
                <a:latin typeface="Segoe UI Light" panose="020B0502040204020203" pitchFamily="34" charset="0"/>
                <a:cs typeface="Segoe UI Light" panose="020B0502040204020203" pitchFamily="34" charset="0"/>
              </a:rPr>
              <a:t>datos</a:t>
            </a:r>
            <a:endParaRPr lang="en-US" dirty="0">
              <a:latin typeface="Segoe UI Light" panose="020B0502040204020203" pitchFamily="34" charset="0"/>
              <a:cs typeface="Segoe UI Light" panose="020B0502040204020203" pitchFamily="34" charset="0"/>
            </a:endParaRPr>
          </a:p>
        </p:txBody>
      </p:sp>
      <p:sp>
        <p:nvSpPr>
          <p:cNvPr id="6" name="Title 1">
            <a:extLst>
              <a:ext uri="{FF2B5EF4-FFF2-40B4-BE49-F238E27FC236}">
                <a16:creationId xmlns:a16="http://schemas.microsoft.com/office/drawing/2014/main" id="{5827FD2E-1374-43AE-AF3E-6915AFC446A1}"/>
              </a:ext>
            </a:extLst>
          </p:cNvPr>
          <p:cNvSpPr txBox="1">
            <a:spLocks/>
          </p:cNvSpPr>
          <p:nvPr/>
        </p:nvSpPr>
        <p:spPr>
          <a:xfrm>
            <a:off x="6793776" y="2322081"/>
            <a:ext cx="42291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err="1">
                <a:latin typeface="Segoe UI Light" panose="020B0502040204020203" pitchFamily="34" charset="0"/>
                <a:cs typeface="Segoe UI Light" panose="020B0502040204020203" pitchFamily="34" charset="0"/>
              </a:rPr>
              <a:t>Pide</a:t>
            </a:r>
            <a:r>
              <a:rPr lang="en-US" dirty="0">
                <a:latin typeface="Segoe UI Light" panose="020B0502040204020203" pitchFamily="34" charset="0"/>
                <a:cs typeface="Segoe UI Light" panose="020B0502040204020203" pitchFamily="34" charset="0"/>
              </a:rPr>
              <a:t> </a:t>
            </a:r>
            <a:r>
              <a:rPr lang="en-US" dirty="0" err="1">
                <a:latin typeface="Segoe UI Light" panose="020B0502040204020203" pitchFamily="34" charset="0"/>
                <a:cs typeface="Segoe UI Light" panose="020B0502040204020203" pitchFamily="34" charset="0"/>
              </a:rPr>
              <a:t>tus</a:t>
            </a:r>
            <a:r>
              <a:rPr lang="en-US" dirty="0">
                <a:latin typeface="Segoe UI Light" panose="020B0502040204020203" pitchFamily="34" charset="0"/>
                <a:cs typeface="Segoe UI Light" panose="020B0502040204020203" pitchFamily="34" charset="0"/>
              </a:rPr>
              <a:t> </a:t>
            </a:r>
            <a:r>
              <a:rPr lang="en-US" dirty="0" err="1">
                <a:latin typeface="Segoe UI Light" panose="020B0502040204020203" pitchFamily="34" charset="0"/>
                <a:cs typeface="Segoe UI Light" panose="020B0502040204020203" pitchFamily="34" charset="0"/>
              </a:rPr>
              <a:t>datos</a:t>
            </a:r>
            <a:endParaRPr lang="en-US" dirty="0">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81113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89CF2-2BE9-4D00-894E-4660E2C08ED1}"/>
              </a:ext>
            </a:extLst>
          </p:cNvPr>
          <p:cNvSpPr>
            <a:spLocks noGrp="1"/>
          </p:cNvSpPr>
          <p:nvPr>
            <p:ph type="title"/>
          </p:nvPr>
        </p:nvSpPr>
        <p:spPr>
          <a:xfrm>
            <a:off x="7536160" y="1174946"/>
            <a:ext cx="4256315" cy="4519094"/>
          </a:xfrm>
        </p:spPr>
        <p:txBody>
          <a:bodyPr vert="horz" lIns="109728" tIns="54864" rIns="109728" bIns="54864" numCol="1" rtlCol="0" anchor="ctr" anchorCtr="0" compatLnSpc="1">
            <a:prstTxWarp prst="textNoShape">
              <a:avLst/>
            </a:prstTxWarp>
            <a:normAutofit/>
          </a:bodyPr>
          <a:lstStyle/>
          <a:p>
            <a:pPr>
              <a:lnSpc>
                <a:spcPct val="90000"/>
              </a:lnSpc>
            </a:pPr>
            <a:r>
              <a:rPr lang="en-US" sz="8800" dirty="0">
                <a:solidFill>
                  <a:srgbClr val="FF0000"/>
                </a:solidFill>
                <a:latin typeface="Segoe UI Light" panose="020B0502040204020203" pitchFamily="34" charset="0"/>
                <a:ea typeface="+mj-ea"/>
                <a:cs typeface="Segoe UI Light" panose="020B0502040204020203" pitchFamily="34" charset="0"/>
              </a:rPr>
              <a:t>Gracias</a:t>
            </a:r>
            <a:endParaRPr lang="en-US" sz="6600" dirty="0">
              <a:solidFill>
                <a:srgbClr val="FF0000"/>
              </a:solidFill>
              <a:latin typeface="Segoe UI Light" panose="020B0502040204020203" pitchFamily="34" charset="0"/>
              <a:ea typeface="+mj-ea"/>
              <a:cs typeface="Segoe UI Light" panose="020B0502040204020203" pitchFamily="34" charset="0"/>
            </a:endParaRPr>
          </a:p>
        </p:txBody>
      </p:sp>
      <p:sp>
        <p:nvSpPr>
          <p:cNvPr id="15" name="Title 1">
            <a:extLst>
              <a:ext uri="{FF2B5EF4-FFF2-40B4-BE49-F238E27FC236}">
                <a16:creationId xmlns:a16="http://schemas.microsoft.com/office/drawing/2014/main" id="{0AADE446-B377-42D2-BAFC-DD089851BB80}"/>
              </a:ext>
            </a:extLst>
          </p:cNvPr>
          <p:cNvSpPr txBox="1">
            <a:spLocks/>
          </p:cNvSpPr>
          <p:nvPr/>
        </p:nvSpPr>
        <p:spPr bwMode="auto">
          <a:xfrm>
            <a:off x="526502" y="274601"/>
            <a:ext cx="5519989" cy="1160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109728" tIns="54864" rIns="109728" bIns="54864" numCol="1" rtlCol="0" anchor="ctr" anchorCtr="0" compatLnSpc="1">
            <a:prstTxWarp prst="textNoShape">
              <a:avLst/>
            </a:prstTxWarp>
            <a:normAutofit/>
          </a:bodyPr>
          <a:lstStyle>
            <a:lvl1pPr algn="l" rtl="0" eaLnBrk="1" fontAlgn="base" hangingPunct="1">
              <a:lnSpc>
                <a:spcPct val="100000"/>
              </a:lnSpc>
              <a:spcBef>
                <a:spcPct val="0"/>
              </a:spcBef>
              <a:spcAft>
                <a:spcPct val="0"/>
              </a:spcAft>
              <a:defRPr sz="6667" b="1" cap="none" baseline="0">
                <a:solidFill>
                  <a:srgbClr val="FFFFFF"/>
                </a:solidFill>
                <a:latin typeface="Suisse BP Int'l" charset="0"/>
                <a:ea typeface="Suisse BP Int'l" charset="0"/>
                <a:cs typeface="Suisse BP Int'l" charset="0"/>
              </a:defRPr>
            </a:lvl1pPr>
            <a:lvl2pPr algn="ctr" rtl="0" eaLnBrk="1" fontAlgn="base" hangingPunct="1">
              <a:spcBef>
                <a:spcPct val="0"/>
              </a:spcBef>
              <a:spcAft>
                <a:spcPct val="0"/>
              </a:spcAft>
              <a:defRPr sz="3333" b="1">
                <a:solidFill>
                  <a:schemeClr val="tx2"/>
                </a:solidFill>
                <a:latin typeface="Suisse BP Int'l Negrita" charset="0"/>
                <a:ea typeface="Suisse BP Int'l Negrita" charset="0"/>
                <a:cs typeface="Suisse BP Int'l Negrita" charset="0"/>
              </a:defRPr>
            </a:lvl2pPr>
            <a:lvl3pPr algn="ctr" rtl="0" eaLnBrk="1" fontAlgn="base" hangingPunct="1">
              <a:spcBef>
                <a:spcPct val="0"/>
              </a:spcBef>
              <a:spcAft>
                <a:spcPct val="0"/>
              </a:spcAft>
              <a:defRPr sz="3333" b="1">
                <a:solidFill>
                  <a:schemeClr val="tx2"/>
                </a:solidFill>
                <a:latin typeface="Suisse BP Int'l Negrita" charset="0"/>
                <a:ea typeface="Suisse BP Int'l Negrita" charset="0"/>
                <a:cs typeface="Suisse BP Int'l Negrita" charset="0"/>
              </a:defRPr>
            </a:lvl3pPr>
            <a:lvl4pPr algn="ctr" rtl="0" eaLnBrk="1" fontAlgn="base" hangingPunct="1">
              <a:spcBef>
                <a:spcPct val="0"/>
              </a:spcBef>
              <a:spcAft>
                <a:spcPct val="0"/>
              </a:spcAft>
              <a:defRPr sz="3333" b="1">
                <a:solidFill>
                  <a:schemeClr val="tx2"/>
                </a:solidFill>
                <a:latin typeface="Suisse BP Int'l Negrita" charset="0"/>
                <a:ea typeface="Suisse BP Int'l Negrita" charset="0"/>
                <a:cs typeface="Suisse BP Int'l Negrita" charset="0"/>
              </a:defRPr>
            </a:lvl4pPr>
            <a:lvl5pPr algn="ctr" rtl="0" eaLnBrk="1" fontAlgn="base" hangingPunct="1">
              <a:spcBef>
                <a:spcPct val="0"/>
              </a:spcBef>
              <a:spcAft>
                <a:spcPct val="0"/>
              </a:spcAft>
              <a:defRPr sz="3333" b="1">
                <a:solidFill>
                  <a:schemeClr val="tx2"/>
                </a:solidFill>
                <a:latin typeface="Suisse BP Int'l Negrita" charset="0"/>
                <a:ea typeface="Suisse BP Int'l Negrita" charset="0"/>
                <a:cs typeface="Suisse BP Int'l Negrita" charset="0"/>
              </a:defRPr>
            </a:lvl5pPr>
            <a:lvl6pPr marL="507995" algn="ctr" rtl="0" eaLnBrk="1" fontAlgn="base" hangingPunct="1">
              <a:spcBef>
                <a:spcPct val="0"/>
              </a:spcBef>
              <a:spcAft>
                <a:spcPct val="0"/>
              </a:spcAft>
              <a:defRPr sz="3333" b="1">
                <a:solidFill>
                  <a:schemeClr val="tx2"/>
                </a:solidFill>
                <a:latin typeface="Suisse BP Int'l Negrita" charset="0"/>
                <a:ea typeface="Suisse BP Int'l Negrita" charset="0"/>
                <a:cs typeface="Suisse BP Int'l Negrita" charset="0"/>
              </a:defRPr>
            </a:lvl6pPr>
            <a:lvl7pPr marL="1015990" algn="ctr" rtl="0" eaLnBrk="1" fontAlgn="base" hangingPunct="1">
              <a:spcBef>
                <a:spcPct val="0"/>
              </a:spcBef>
              <a:spcAft>
                <a:spcPct val="0"/>
              </a:spcAft>
              <a:defRPr sz="3333" b="1">
                <a:solidFill>
                  <a:schemeClr val="tx2"/>
                </a:solidFill>
                <a:latin typeface="Suisse BP Int'l Negrita" charset="0"/>
                <a:ea typeface="Suisse BP Int'l Negrita" charset="0"/>
                <a:cs typeface="Suisse BP Int'l Negrita" charset="0"/>
              </a:defRPr>
            </a:lvl7pPr>
            <a:lvl8pPr marL="1523985" algn="ctr" rtl="0" eaLnBrk="1" fontAlgn="base" hangingPunct="1">
              <a:spcBef>
                <a:spcPct val="0"/>
              </a:spcBef>
              <a:spcAft>
                <a:spcPct val="0"/>
              </a:spcAft>
              <a:defRPr sz="3333" b="1">
                <a:solidFill>
                  <a:schemeClr val="tx2"/>
                </a:solidFill>
                <a:latin typeface="Suisse BP Int'l Negrita" charset="0"/>
                <a:ea typeface="Suisse BP Int'l Negrita" charset="0"/>
                <a:cs typeface="Suisse BP Int'l Negrita" charset="0"/>
              </a:defRPr>
            </a:lvl8pPr>
            <a:lvl9pPr marL="2031980" algn="ctr" rtl="0" eaLnBrk="1" fontAlgn="base" hangingPunct="1">
              <a:spcBef>
                <a:spcPct val="0"/>
              </a:spcBef>
              <a:spcAft>
                <a:spcPct val="0"/>
              </a:spcAft>
              <a:defRPr sz="3333" b="1">
                <a:solidFill>
                  <a:schemeClr val="tx2"/>
                </a:solidFill>
                <a:latin typeface="Suisse BP Int'l Negrita" charset="0"/>
                <a:ea typeface="Suisse BP Int'l Negrita" charset="0"/>
                <a:cs typeface="Suisse BP Int'l Negrita" charset="0"/>
              </a:defRPr>
            </a:lvl9pPr>
          </a:lstStyle>
          <a:p>
            <a:pPr>
              <a:lnSpc>
                <a:spcPct val="90000"/>
              </a:lnSpc>
            </a:pPr>
            <a:r>
              <a:rPr lang="en-US" sz="2400" b="0" dirty="0">
                <a:solidFill>
                  <a:schemeClr val="tx1"/>
                </a:solidFill>
                <a:latin typeface="Segoe UI Light" panose="020B0502040204020203" pitchFamily="34" charset="0"/>
                <a:ea typeface="+mj-ea"/>
                <a:cs typeface="Segoe UI Light" panose="020B0502040204020203" pitchFamily="34" charset="0"/>
              </a:rPr>
              <a:t>julian.isla@foundation29.org</a:t>
            </a:r>
          </a:p>
        </p:txBody>
      </p:sp>
      <p:sp>
        <p:nvSpPr>
          <p:cNvPr id="4" name="Title 3">
            <a:extLst>
              <a:ext uri="{FF2B5EF4-FFF2-40B4-BE49-F238E27FC236}">
                <a16:creationId xmlns:a16="http://schemas.microsoft.com/office/drawing/2014/main" id="{CA2F3CCD-6E93-469D-BD72-4B5C96946C88}"/>
              </a:ext>
            </a:extLst>
          </p:cNvPr>
          <p:cNvSpPr txBox="1">
            <a:spLocks/>
          </p:cNvSpPr>
          <p:nvPr/>
        </p:nvSpPr>
        <p:spPr bwMode="auto">
          <a:xfrm>
            <a:off x="5979991" y="302723"/>
            <a:ext cx="5959927" cy="812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109728" tIns="54864" rIns="109728" bIns="54864" numCol="1" anchor="b" anchorCtr="0" compatLnSpc="1">
            <a:prstTxWarp prst="textNoShape">
              <a:avLst/>
            </a:prstTxWarp>
            <a:noAutofit/>
          </a:bodyPr>
          <a:lstStyle>
            <a:lvl1pPr algn="l" rtl="0" eaLnBrk="1" fontAlgn="base" hangingPunct="1">
              <a:lnSpc>
                <a:spcPct val="100000"/>
              </a:lnSpc>
              <a:spcBef>
                <a:spcPct val="0"/>
              </a:spcBef>
              <a:spcAft>
                <a:spcPct val="0"/>
              </a:spcAft>
              <a:defRPr sz="6667" b="1" cap="none" baseline="0">
                <a:solidFill>
                  <a:srgbClr val="FFFFFF"/>
                </a:solidFill>
                <a:latin typeface="Suisse BP Int'l" charset="0"/>
                <a:ea typeface="Suisse BP Int'l" charset="0"/>
                <a:cs typeface="Suisse BP Int'l" charset="0"/>
              </a:defRPr>
            </a:lvl1pPr>
            <a:lvl2pPr algn="ctr" rtl="0" eaLnBrk="1" fontAlgn="base" hangingPunct="1">
              <a:spcBef>
                <a:spcPct val="0"/>
              </a:spcBef>
              <a:spcAft>
                <a:spcPct val="0"/>
              </a:spcAft>
              <a:defRPr sz="3333" b="1">
                <a:solidFill>
                  <a:schemeClr val="tx2"/>
                </a:solidFill>
                <a:latin typeface="Suisse BP Int'l Negrita" charset="0"/>
                <a:ea typeface="Suisse BP Int'l Negrita" charset="0"/>
                <a:cs typeface="Suisse BP Int'l Negrita" charset="0"/>
              </a:defRPr>
            </a:lvl2pPr>
            <a:lvl3pPr algn="ctr" rtl="0" eaLnBrk="1" fontAlgn="base" hangingPunct="1">
              <a:spcBef>
                <a:spcPct val="0"/>
              </a:spcBef>
              <a:spcAft>
                <a:spcPct val="0"/>
              </a:spcAft>
              <a:defRPr sz="3333" b="1">
                <a:solidFill>
                  <a:schemeClr val="tx2"/>
                </a:solidFill>
                <a:latin typeface="Suisse BP Int'l Negrita" charset="0"/>
                <a:ea typeface="Suisse BP Int'l Negrita" charset="0"/>
                <a:cs typeface="Suisse BP Int'l Negrita" charset="0"/>
              </a:defRPr>
            </a:lvl3pPr>
            <a:lvl4pPr algn="ctr" rtl="0" eaLnBrk="1" fontAlgn="base" hangingPunct="1">
              <a:spcBef>
                <a:spcPct val="0"/>
              </a:spcBef>
              <a:spcAft>
                <a:spcPct val="0"/>
              </a:spcAft>
              <a:defRPr sz="3333" b="1">
                <a:solidFill>
                  <a:schemeClr val="tx2"/>
                </a:solidFill>
                <a:latin typeface="Suisse BP Int'l Negrita" charset="0"/>
                <a:ea typeface="Suisse BP Int'l Negrita" charset="0"/>
                <a:cs typeface="Suisse BP Int'l Negrita" charset="0"/>
              </a:defRPr>
            </a:lvl4pPr>
            <a:lvl5pPr algn="ctr" rtl="0" eaLnBrk="1" fontAlgn="base" hangingPunct="1">
              <a:spcBef>
                <a:spcPct val="0"/>
              </a:spcBef>
              <a:spcAft>
                <a:spcPct val="0"/>
              </a:spcAft>
              <a:defRPr sz="3333" b="1">
                <a:solidFill>
                  <a:schemeClr val="tx2"/>
                </a:solidFill>
                <a:latin typeface="Suisse BP Int'l Negrita" charset="0"/>
                <a:ea typeface="Suisse BP Int'l Negrita" charset="0"/>
                <a:cs typeface="Suisse BP Int'l Negrita" charset="0"/>
              </a:defRPr>
            </a:lvl5pPr>
            <a:lvl6pPr marL="507995" algn="ctr" rtl="0" eaLnBrk="1" fontAlgn="base" hangingPunct="1">
              <a:spcBef>
                <a:spcPct val="0"/>
              </a:spcBef>
              <a:spcAft>
                <a:spcPct val="0"/>
              </a:spcAft>
              <a:defRPr sz="3333" b="1">
                <a:solidFill>
                  <a:schemeClr val="tx2"/>
                </a:solidFill>
                <a:latin typeface="Suisse BP Int'l Negrita" charset="0"/>
                <a:ea typeface="Suisse BP Int'l Negrita" charset="0"/>
                <a:cs typeface="Suisse BP Int'l Negrita" charset="0"/>
              </a:defRPr>
            </a:lvl6pPr>
            <a:lvl7pPr marL="1015990" algn="ctr" rtl="0" eaLnBrk="1" fontAlgn="base" hangingPunct="1">
              <a:spcBef>
                <a:spcPct val="0"/>
              </a:spcBef>
              <a:spcAft>
                <a:spcPct val="0"/>
              </a:spcAft>
              <a:defRPr sz="3333" b="1">
                <a:solidFill>
                  <a:schemeClr val="tx2"/>
                </a:solidFill>
                <a:latin typeface="Suisse BP Int'l Negrita" charset="0"/>
                <a:ea typeface="Suisse BP Int'l Negrita" charset="0"/>
                <a:cs typeface="Suisse BP Int'l Negrita" charset="0"/>
              </a:defRPr>
            </a:lvl7pPr>
            <a:lvl8pPr marL="1523985" algn="ctr" rtl="0" eaLnBrk="1" fontAlgn="base" hangingPunct="1">
              <a:spcBef>
                <a:spcPct val="0"/>
              </a:spcBef>
              <a:spcAft>
                <a:spcPct val="0"/>
              </a:spcAft>
              <a:defRPr sz="3333" b="1">
                <a:solidFill>
                  <a:schemeClr val="tx2"/>
                </a:solidFill>
                <a:latin typeface="Suisse BP Int'l Negrita" charset="0"/>
                <a:ea typeface="Suisse BP Int'l Negrita" charset="0"/>
                <a:cs typeface="Suisse BP Int'l Negrita" charset="0"/>
              </a:defRPr>
            </a:lvl8pPr>
            <a:lvl9pPr marL="2031980" algn="ctr" rtl="0" eaLnBrk="1" fontAlgn="base" hangingPunct="1">
              <a:spcBef>
                <a:spcPct val="0"/>
              </a:spcBef>
              <a:spcAft>
                <a:spcPct val="0"/>
              </a:spcAft>
              <a:defRPr sz="3333" b="1">
                <a:solidFill>
                  <a:schemeClr val="tx2"/>
                </a:solidFill>
                <a:latin typeface="Suisse BP Int'l Negrita" charset="0"/>
                <a:ea typeface="Suisse BP Int'l Negrita" charset="0"/>
                <a:cs typeface="Suisse BP Int'l Negrita" charset="0"/>
              </a:defRPr>
            </a:lvl9pPr>
          </a:lstStyle>
          <a:p>
            <a:endParaRPr lang="en-US" sz="4800" kern="0" dirty="0"/>
          </a:p>
        </p:txBody>
      </p:sp>
      <p:pic>
        <p:nvPicPr>
          <p:cNvPr id="5" name="Picture 4" descr="A picture containing text&#10;&#10;Description automatically generated">
            <a:extLst>
              <a:ext uri="{FF2B5EF4-FFF2-40B4-BE49-F238E27FC236}">
                <a16:creationId xmlns:a16="http://schemas.microsoft.com/office/drawing/2014/main" id="{EB34A0B0-DB97-456C-8CC7-1F219EE92F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344" y="5445224"/>
            <a:ext cx="2615034" cy="1264345"/>
          </a:xfrm>
          <a:prstGeom prst="rect">
            <a:avLst/>
          </a:prstGeom>
        </p:spPr>
      </p:pic>
    </p:spTree>
    <p:extLst>
      <p:ext uri="{BB962C8B-B14F-4D97-AF65-F5344CB8AC3E}">
        <p14:creationId xmlns:p14="http://schemas.microsoft.com/office/powerpoint/2010/main" val="3637577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13521363"/>
      </p:ext>
    </p:extLst>
  </p:cSld>
  <p:clrMapOvr>
    <a:masterClrMapping/>
  </p:clrMapOvr>
</p:sld>
</file>

<file path=ppt/theme/theme1.xml><?xml version="1.0" encoding="utf-8"?>
<a:theme xmlns:a="http://schemas.openxmlformats.org/drawingml/2006/main" name="Clair">
  <a:themeElements>
    <a:clrScheme name="ThemeEurordis">
      <a:dk1>
        <a:sysClr val="windowText" lastClr="000000"/>
      </a:dk1>
      <a:lt1>
        <a:sysClr val="window" lastClr="FFFFFF"/>
      </a:lt1>
      <a:dk2>
        <a:srgbClr val="44546A"/>
      </a:dk2>
      <a:lt2>
        <a:srgbClr val="E7E6E6"/>
      </a:lt2>
      <a:accent1>
        <a:srgbClr val="00A6D4"/>
      </a:accent1>
      <a:accent2>
        <a:srgbClr val="04519C"/>
      </a:accent2>
      <a:accent3>
        <a:srgbClr val="E5448B"/>
      </a:accent3>
      <a:accent4>
        <a:srgbClr val="4CAA3C"/>
      </a:accent4>
      <a:accent5>
        <a:srgbClr val="FFED00"/>
      </a:accent5>
      <a:accent6>
        <a:srgbClr val="FF9933"/>
      </a:accent6>
      <a:hlink>
        <a:srgbClr val="00A6D4"/>
      </a:hlink>
      <a:folHlink>
        <a:srgbClr val="E5448B"/>
      </a:folHlink>
    </a:clrScheme>
    <a:fontScheme name="ThemeEurordis">
      <a:majorFont>
        <a:latin typeface="Corbel"/>
        <a:ea typeface=""/>
        <a:cs typeface=""/>
      </a:majorFont>
      <a:minorFont>
        <a:latin typeface="Corbe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lair">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381</TotalTime>
  <Words>620</Words>
  <Application>Microsoft Macintosh PowerPoint</Application>
  <PresentationFormat>Panorámica</PresentationFormat>
  <Paragraphs>62</Paragraphs>
  <Slides>32</Slides>
  <Notes>4</Notes>
  <HiddenSlides>4</HiddenSlides>
  <MMClips>1</MMClips>
  <ScaleCrop>false</ScaleCrop>
  <HeadingPairs>
    <vt:vector size="6" baseType="variant">
      <vt:variant>
        <vt:lpstr>Fuentes usadas</vt:lpstr>
      </vt:variant>
      <vt:variant>
        <vt:i4>9</vt:i4>
      </vt:variant>
      <vt:variant>
        <vt:lpstr>Tema</vt:lpstr>
      </vt:variant>
      <vt:variant>
        <vt:i4>2</vt:i4>
      </vt:variant>
      <vt:variant>
        <vt:lpstr>Títulos de diapositiva</vt:lpstr>
      </vt:variant>
      <vt:variant>
        <vt:i4>32</vt:i4>
      </vt:variant>
    </vt:vector>
  </HeadingPairs>
  <TitlesOfParts>
    <vt:vector size="43" baseType="lpstr">
      <vt:lpstr>Arial</vt:lpstr>
      <vt:lpstr>Calibri</vt:lpstr>
      <vt:lpstr>Calibri Light</vt:lpstr>
      <vt:lpstr>Constantia</vt:lpstr>
      <vt:lpstr>Corbel</vt:lpstr>
      <vt:lpstr>Segoe UI</vt:lpstr>
      <vt:lpstr>Segoe UI Light</vt:lpstr>
      <vt:lpstr>Suisse BP Int'l</vt:lpstr>
      <vt:lpstr>Wingdings</vt:lpstr>
      <vt:lpstr>Clair</vt:lpstr>
      <vt:lpstr>1_Clair</vt:lpstr>
      <vt:lpstr>Presentación de PowerPoint</vt:lpstr>
      <vt:lpstr>Presentación de PowerPoint</vt:lpstr>
      <vt:lpstr>Que la Fuerza te acompañe May the force be with you  </vt:lpstr>
      <vt:lpstr>Presentación de PowerPoint</vt:lpstr>
      <vt:lpstr>I attend this conference as an individual expert, and do not represent the EMA. The views expressed here are my personal views, and may not be understood or quoted as being made on behalf of the EMA or reflecting the position of the COMP</vt:lpstr>
      <vt:lpstr>Presentación de PowerPoint</vt:lpstr>
      <vt:lpstr>Presentación de PowerPoint</vt:lpstr>
      <vt:lpstr>Presentación de PowerPoint</vt:lpstr>
      <vt:lpstr>Topología de Internet</vt:lpstr>
      <vt:lpstr>Presentación de PowerPoint</vt:lpstr>
      <vt:lpstr>La caida de WhatsApp (además de FB, IG)</vt:lpstr>
      <vt:lpstr>Los datos son la fuerza
</vt:lpstr>
      <vt:lpstr>Cómo funciona la gravedad</vt:lpstr>
      <vt:lpstr>A dónde van los datos de los pacientes</vt:lpstr>
      <vt:lpstr>Los hospitales son como la estrella de la muerte para los datos de atención médica</vt:lpstr>
      <vt:lpstr>Presentación de PowerPoint</vt:lpstr>
      <vt:lpstr>Presentación de PowerPoint</vt:lpstr>
      <vt:lpstr>Presentación de PowerPoint</vt:lpstr>
      <vt:lpstr>Presentación de PowerPoint</vt:lpstr>
      <vt:lpstr>Sir Tim Berners-Lee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 descentralización es la clave
</vt:lpstr>
      <vt:lpstr>Presentación de PowerPoint</vt:lpstr>
      <vt:lpstr>Lucha por tus datos</vt:lpstr>
      <vt:lpstr>Gracias</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patient data for regulatory science decisions</dc:title>
  <dc:creator>Julian Isla</dc:creator>
  <cp:lastModifiedBy>Beatriz Elola</cp:lastModifiedBy>
  <cp:revision>4</cp:revision>
  <dcterms:created xsi:type="dcterms:W3CDTF">2020-09-25T07:19:32Z</dcterms:created>
  <dcterms:modified xsi:type="dcterms:W3CDTF">2022-02-08T10:22:34Z</dcterms:modified>
</cp:coreProperties>
</file>