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Lst>
  <p:sldIdLst>
    <p:sldId id="265" r:id="rId3"/>
    <p:sldId id="927" r:id="rId4"/>
    <p:sldId id="870" r:id="rId5"/>
    <p:sldId id="871" r:id="rId6"/>
    <p:sldId id="884" r:id="rId7"/>
    <p:sldId id="928" r:id="rId8"/>
    <p:sldId id="892" r:id="rId9"/>
    <p:sldId id="929" r:id="rId10"/>
    <p:sldId id="262"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143" autoAdjust="0"/>
    <p:restoredTop sz="94660"/>
  </p:normalViewPr>
  <p:slideViewPr>
    <p:cSldViewPr snapToGrid="0">
      <p:cViewPr varScale="1">
        <p:scale>
          <a:sx n="46" d="100"/>
          <a:sy n="46" d="100"/>
        </p:scale>
        <p:origin x="184" y="18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www.aepd.es/"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s://twitter.com/aepd_es" TargetMode="Externa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ortada clar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EFB7E2-BECC-4F13-8BD6-18B23B5F7627}"/>
              </a:ext>
            </a:extLst>
          </p:cNvPr>
          <p:cNvSpPr txBox="1">
            <a:spLocks noGrp="1"/>
          </p:cNvSpPr>
          <p:nvPr>
            <p:ph type="ctrTitle"/>
          </p:nvPr>
        </p:nvSpPr>
        <p:spPr>
          <a:xfrm>
            <a:off x="1483431" y="2308658"/>
            <a:ext cx="9225134" cy="1470026"/>
          </a:xfrm>
        </p:spPr>
        <p:txBody>
          <a:bodyPr anchorCtr="1"/>
          <a:lstStyle>
            <a:lvl1pPr algn="ctr">
              <a:defRPr sz="2800">
                <a:solidFill>
                  <a:srgbClr val="F6A800"/>
                </a:solidFill>
              </a:defRPr>
            </a:lvl1pPr>
          </a:lstStyle>
          <a:p>
            <a:pPr lvl="0"/>
            <a:r>
              <a:rPr lang="es-ES"/>
              <a:t>Haga clic para modificar el estilo de título del patrón</a:t>
            </a:r>
          </a:p>
        </p:txBody>
      </p:sp>
      <p:sp>
        <p:nvSpPr>
          <p:cNvPr id="3" name="Subtítulo 2">
            <a:extLst>
              <a:ext uri="{FF2B5EF4-FFF2-40B4-BE49-F238E27FC236}">
                <a16:creationId xmlns:a16="http://schemas.microsoft.com/office/drawing/2014/main" id="{CCF38603-E9F5-4F0F-A0C7-4EA7A09DE008}"/>
              </a:ext>
            </a:extLst>
          </p:cNvPr>
          <p:cNvSpPr txBox="1">
            <a:spLocks noGrp="1"/>
          </p:cNvSpPr>
          <p:nvPr>
            <p:ph type="subTitle" idx="1"/>
          </p:nvPr>
        </p:nvSpPr>
        <p:spPr>
          <a:xfrm>
            <a:off x="1483431" y="3903683"/>
            <a:ext cx="9225134" cy="1752593"/>
          </a:xfrm>
        </p:spPr>
        <p:txBody>
          <a:bodyPr anchorCtr="1"/>
          <a:lstStyle>
            <a:lvl1pPr algn="ctr">
              <a:defRPr>
                <a:solidFill>
                  <a:srgbClr val="595959"/>
                </a:solidFill>
              </a:defRPr>
            </a:lvl1pPr>
          </a:lstStyle>
          <a:p>
            <a:pPr lvl="0"/>
            <a:r>
              <a:rPr lang="es-ES"/>
              <a:t>Haga clic para modificar el estilo de subtítulo del patrón</a:t>
            </a:r>
          </a:p>
        </p:txBody>
      </p:sp>
      <p:pic>
        <p:nvPicPr>
          <p:cNvPr id="4" name="Imagen 4" descr="AEPD_color_original_logo.png">
            <a:extLst>
              <a:ext uri="{FF2B5EF4-FFF2-40B4-BE49-F238E27FC236}">
                <a16:creationId xmlns:a16="http://schemas.microsoft.com/office/drawing/2014/main" id="{51296474-1934-4417-B38F-F95F038A9886}"/>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65979329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ítulo y texto (3 co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3DD863-F05B-4430-9998-414BF1ECF4EE}"/>
              </a:ext>
            </a:extLst>
          </p:cNvPr>
          <p:cNvSpPr txBox="1">
            <a:spLocks noGrp="1"/>
          </p:cNvSpPr>
          <p:nvPr>
            <p:ph type="title"/>
          </p:nvPr>
        </p:nvSpPr>
        <p:spPr>
          <a:xfrm>
            <a:off x="377628" y="657252"/>
            <a:ext cx="8503462" cy="501301"/>
          </a:xfrm>
        </p:spPr>
        <p:txBody>
          <a:bodyPr/>
          <a:lstStyle>
            <a:lvl1pPr>
              <a:defRPr/>
            </a:lvl1pPr>
          </a:lstStyle>
          <a:p>
            <a:pPr lvl="0"/>
            <a:r>
              <a:rPr lang="es-ES"/>
              <a:t>Haga clic para modificar el estilo de título del patrón</a:t>
            </a:r>
          </a:p>
        </p:txBody>
      </p:sp>
      <p:sp>
        <p:nvSpPr>
          <p:cNvPr id="3" name="Marcador de número de diapositiva 5">
            <a:extLst>
              <a:ext uri="{FF2B5EF4-FFF2-40B4-BE49-F238E27FC236}">
                <a16:creationId xmlns:a16="http://schemas.microsoft.com/office/drawing/2014/main" id="{75CF03D4-01E5-4DB7-8ABA-FF8FF6848970}"/>
              </a:ext>
            </a:extLst>
          </p:cNvPr>
          <p:cNvSpPr txBox="1">
            <a:spLocks noGrp="1"/>
          </p:cNvSpPr>
          <p:nvPr>
            <p:ph type="sldNum" sz="quarter" idx="8"/>
          </p:nvPr>
        </p:nvSpPr>
        <p:spPr>
          <a:xfrm>
            <a:off x="10329702" y="6356351"/>
            <a:ext cx="1410535" cy="365119"/>
          </a:xfrm>
        </p:spPr>
        <p:txBody>
          <a:bodyPr/>
          <a:lstStyle>
            <a:lvl1pPr>
              <a:defRPr/>
            </a:lvl1pPr>
          </a:lstStyle>
          <a:p>
            <a:pPr lvl="0"/>
            <a:fld id="{A36C7173-C448-4695-BC6C-6AA1AD091D8B}" type="slidenum">
              <a:t>‹Nº›</a:t>
            </a:fld>
            <a:endParaRPr lang="es-ES"/>
          </a:p>
        </p:txBody>
      </p:sp>
      <p:sp>
        <p:nvSpPr>
          <p:cNvPr id="4" name="Marcador de texto 9">
            <a:extLst>
              <a:ext uri="{FF2B5EF4-FFF2-40B4-BE49-F238E27FC236}">
                <a16:creationId xmlns:a16="http://schemas.microsoft.com/office/drawing/2014/main" id="{9FBFC67B-7658-41A2-A06E-181F1B73ADA8}"/>
              </a:ext>
            </a:extLst>
          </p:cNvPr>
          <p:cNvSpPr txBox="1">
            <a:spLocks noGrp="1"/>
          </p:cNvSpPr>
          <p:nvPr>
            <p:ph type="body" idx="4294967295"/>
          </p:nvPr>
        </p:nvSpPr>
        <p:spPr>
          <a:xfrm>
            <a:off x="377628" y="2072021"/>
            <a:ext cx="3700768" cy="4284329"/>
          </a:xfrm>
        </p:spPr>
        <p:txBody>
          <a:bodyPr/>
          <a:lstStyle>
            <a:lvl1pPr>
              <a:defRPr/>
            </a:lvl1pPr>
          </a:lstStyle>
          <a:p>
            <a:pPr lvl="0"/>
            <a:r>
              <a:rPr lang="es-ES"/>
              <a:t>Haga clic para modificar texto</a:t>
            </a:r>
          </a:p>
        </p:txBody>
      </p:sp>
      <p:sp>
        <p:nvSpPr>
          <p:cNvPr id="5" name="Marcador de texto 7">
            <a:extLst>
              <a:ext uri="{FF2B5EF4-FFF2-40B4-BE49-F238E27FC236}">
                <a16:creationId xmlns:a16="http://schemas.microsoft.com/office/drawing/2014/main" id="{7B20E38F-BFF0-4A7B-B0D3-74293C354BC7}"/>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titulo de sección</a:t>
            </a:r>
          </a:p>
        </p:txBody>
      </p:sp>
      <p:sp>
        <p:nvSpPr>
          <p:cNvPr id="6" name="Marcador de texto 9">
            <a:extLst>
              <a:ext uri="{FF2B5EF4-FFF2-40B4-BE49-F238E27FC236}">
                <a16:creationId xmlns:a16="http://schemas.microsoft.com/office/drawing/2014/main" id="{9BBB549A-1F3F-4DC1-AA41-76BE4C65614E}"/>
              </a:ext>
            </a:extLst>
          </p:cNvPr>
          <p:cNvSpPr txBox="1">
            <a:spLocks noGrp="1"/>
          </p:cNvSpPr>
          <p:nvPr>
            <p:ph type="body" idx="4294967295"/>
          </p:nvPr>
        </p:nvSpPr>
        <p:spPr>
          <a:xfrm>
            <a:off x="4187887" y="2072021"/>
            <a:ext cx="3700768" cy="4284329"/>
          </a:xfrm>
        </p:spPr>
        <p:txBody>
          <a:bodyPr/>
          <a:lstStyle>
            <a:lvl1pPr>
              <a:defRPr/>
            </a:lvl1pPr>
          </a:lstStyle>
          <a:p>
            <a:pPr lvl="0"/>
            <a:r>
              <a:rPr lang="es-ES"/>
              <a:t>Haga clic para modificar texto</a:t>
            </a:r>
          </a:p>
        </p:txBody>
      </p:sp>
      <p:sp>
        <p:nvSpPr>
          <p:cNvPr id="7" name="Marcador de texto 9">
            <a:extLst>
              <a:ext uri="{FF2B5EF4-FFF2-40B4-BE49-F238E27FC236}">
                <a16:creationId xmlns:a16="http://schemas.microsoft.com/office/drawing/2014/main" id="{25212672-647C-40FA-978D-AACA76FA93D5}"/>
              </a:ext>
            </a:extLst>
          </p:cNvPr>
          <p:cNvSpPr txBox="1">
            <a:spLocks noGrp="1"/>
          </p:cNvSpPr>
          <p:nvPr>
            <p:ph type="body" idx="4294967295"/>
          </p:nvPr>
        </p:nvSpPr>
        <p:spPr>
          <a:xfrm>
            <a:off x="8028331" y="2072021"/>
            <a:ext cx="3711906" cy="4284329"/>
          </a:xfrm>
        </p:spPr>
        <p:txBody>
          <a:bodyPr/>
          <a:lstStyle>
            <a:lvl1pPr>
              <a:defRPr/>
            </a:lvl1pPr>
          </a:lstStyle>
          <a:p>
            <a:pPr lvl="0"/>
            <a:r>
              <a:rPr lang="es-ES"/>
              <a:t>Haga clic para modificar texto</a:t>
            </a:r>
          </a:p>
        </p:txBody>
      </p:sp>
      <p:sp>
        <p:nvSpPr>
          <p:cNvPr id="8" name="Marcador de texto 7">
            <a:extLst>
              <a:ext uri="{FF2B5EF4-FFF2-40B4-BE49-F238E27FC236}">
                <a16:creationId xmlns:a16="http://schemas.microsoft.com/office/drawing/2014/main" id="{705525BF-F577-45B4-BEB5-F96148992A5B}"/>
              </a:ext>
            </a:extLst>
          </p:cNvPr>
          <p:cNvSpPr txBox="1">
            <a:spLocks noGrp="1"/>
          </p:cNvSpPr>
          <p:nvPr>
            <p:ph type="body" idx="4294967295"/>
          </p:nvPr>
        </p:nvSpPr>
        <p:spPr>
          <a:xfrm>
            <a:off x="4187887" y="1414576"/>
            <a:ext cx="3689622" cy="657444"/>
          </a:xfrm>
        </p:spPr>
        <p:txBody>
          <a:bodyPr>
            <a:noAutofit/>
          </a:bodyPr>
          <a:lstStyle>
            <a:lvl1pPr>
              <a:defRPr sz="1800">
                <a:solidFill>
                  <a:srgbClr val="F6A800"/>
                </a:solidFill>
              </a:defRPr>
            </a:lvl1pPr>
          </a:lstStyle>
          <a:p>
            <a:pPr lvl="0"/>
            <a:r>
              <a:rPr lang="es-ES"/>
              <a:t>Clic para insertar un titulo de sección</a:t>
            </a:r>
          </a:p>
        </p:txBody>
      </p:sp>
      <p:sp>
        <p:nvSpPr>
          <p:cNvPr id="9" name="Marcador de texto 7">
            <a:extLst>
              <a:ext uri="{FF2B5EF4-FFF2-40B4-BE49-F238E27FC236}">
                <a16:creationId xmlns:a16="http://schemas.microsoft.com/office/drawing/2014/main" id="{405183AA-001B-4BCA-9B8A-B2A52BC0DB9E}"/>
              </a:ext>
            </a:extLst>
          </p:cNvPr>
          <p:cNvSpPr txBox="1">
            <a:spLocks noGrp="1"/>
          </p:cNvSpPr>
          <p:nvPr>
            <p:ph type="body" idx="4294967295"/>
          </p:nvPr>
        </p:nvSpPr>
        <p:spPr>
          <a:xfrm>
            <a:off x="8026402" y="1414576"/>
            <a:ext cx="3713835" cy="657444"/>
          </a:xfrm>
        </p:spPr>
        <p:txBody>
          <a:bodyPr>
            <a:noAutofit/>
          </a:bodyPr>
          <a:lstStyle>
            <a:lvl1pPr>
              <a:defRPr sz="1800">
                <a:solidFill>
                  <a:srgbClr val="F6A800"/>
                </a:solidFill>
              </a:defRPr>
            </a:lvl1pPr>
          </a:lstStyle>
          <a:p>
            <a:pPr lvl="0"/>
            <a:r>
              <a:rPr lang="es-ES"/>
              <a:t>Clic para insertar un titulo de sección</a:t>
            </a:r>
          </a:p>
        </p:txBody>
      </p:sp>
      <p:sp>
        <p:nvSpPr>
          <p:cNvPr id="10" name="Marcador de texto 34">
            <a:extLst>
              <a:ext uri="{FF2B5EF4-FFF2-40B4-BE49-F238E27FC236}">
                <a16:creationId xmlns:a16="http://schemas.microsoft.com/office/drawing/2014/main" id="{D4E5D15C-0F1D-4D3A-BE8C-8D8B77B84E6D}"/>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pic>
        <p:nvPicPr>
          <p:cNvPr id="11" name="Imagen 37" descr="AEPD_color_original_logo.png">
            <a:extLst>
              <a:ext uri="{FF2B5EF4-FFF2-40B4-BE49-F238E27FC236}">
                <a16:creationId xmlns:a16="http://schemas.microsoft.com/office/drawing/2014/main" id="{337AA50A-AFD9-435F-8345-0F9DE0575739}"/>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12018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xto (1 col) + imagen (2 col)">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47F9185C-7D20-498F-BD9E-6ED17DE9B99F}"/>
              </a:ext>
            </a:extLst>
          </p:cNvPr>
          <p:cNvSpPr txBox="1">
            <a:spLocks noGrp="1"/>
          </p:cNvSpPr>
          <p:nvPr>
            <p:ph type="sldNum" sz="quarter" idx="8"/>
          </p:nvPr>
        </p:nvSpPr>
        <p:spPr>
          <a:xfrm>
            <a:off x="10329702" y="6356351"/>
            <a:ext cx="1410535" cy="365119"/>
          </a:xfrm>
        </p:spPr>
        <p:txBody>
          <a:bodyPr/>
          <a:lstStyle>
            <a:lvl1pPr>
              <a:defRPr/>
            </a:lvl1pPr>
          </a:lstStyle>
          <a:p>
            <a:pPr lvl="0"/>
            <a:fld id="{3B0DDE08-E446-4044-9167-1BCF5DE94466}" type="slidenum">
              <a:t>‹Nº›</a:t>
            </a:fld>
            <a:endParaRPr lang="es-ES"/>
          </a:p>
        </p:txBody>
      </p:sp>
      <p:sp>
        <p:nvSpPr>
          <p:cNvPr id="3" name="Marcador de texto 9">
            <a:extLst>
              <a:ext uri="{FF2B5EF4-FFF2-40B4-BE49-F238E27FC236}">
                <a16:creationId xmlns:a16="http://schemas.microsoft.com/office/drawing/2014/main" id="{9612628C-CC9D-4BDF-9E23-376CCCF385C5}"/>
              </a:ext>
            </a:extLst>
          </p:cNvPr>
          <p:cNvSpPr txBox="1">
            <a:spLocks noGrp="1"/>
          </p:cNvSpPr>
          <p:nvPr>
            <p:ph type="body" idx="4294967295"/>
          </p:nvPr>
        </p:nvSpPr>
        <p:spPr>
          <a:xfrm>
            <a:off x="377628" y="2072021"/>
            <a:ext cx="3700768" cy="4284329"/>
          </a:xfrm>
        </p:spPr>
        <p:txBody>
          <a:bodyPr/>
          <a:lstStyle>
            <a:lvl1pPr>
              <a:defRPr/>
            </a:lvl1pPr>
          </a:lstStyle>
          <a:p>
            <a:pPr lvl="0"/>
            <a:r>
              <a:rPr lang="es-ES"/>
              <a:t>Haga clic para modificar texto</a:t>
            </a:r>
          </a:p>
        </p:txBody>
      </p:sp>
      <p:sp>
        <p:nvSpPr>
          <p:cNvPr id="4" name="Marcador de texto 7">
            <a:extLst>
              <a:ext uri="{FF2B5EF4-FFF2-40B4-BE49-F238E27FC236}">
                <a16:creationId xmlns:a16="http://schemas.microsoft.com/office/drawing/2014/main" id="{D799E3EC-99C3-45E8-BD41-48271D97F0DF}"/>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5" name="Título 1">
            <a:extLst>
              <a:ext uri="{FF2B5EF4-FFF2-40B4-BE49-F238E27FC236}">
                <a16:creationId xmlns:a16="http://schemas.microsoft.com/office/drawing/2014/main" id="{F179990F-9A40-4B3E-9727-85157220D435}"/>
              </a:ext>
            </a:extLst>
          </p:cNvPr>
          <p:cNvSpPr txBox="1">
            <a:spLocks noGrp="1"/>
          </p:cNvSpPr>
          <p:nvPr>
            <p:ph type="title"/>
          </p:nvPr>
        </p:nvSpPr>
        <p:spPr>
          <a:xfrm>
            <a:off x="377628" y="657252"/>
            <a:ext cx="8637184" cy="501301"/>
          </a:xfrm>
        </p:spPr>
        <p:txBody>
          <a:bodyPr/>
          <a:lstStyle>
            <a:lvl1pPr>
              <a:defRPr/>
            </a:lvl1pPr>
          </a:lstStyle>
          <a:p>
            <a:pPr lvl="0"/>
            <a:r>
              <a:rPr lang="es-ES"/>
              <a:t>Haga clic para modificar el estilo de título del patrón</a:t>
            </a:r>
          </a:p>
        </p:txBody>
      </p:sp>
      <p:sp>
        <p:nvSpPr>
          <p:cNvPr id="6" name="Marcador de texto 34">
            <a:extLst>
              <a:ext uri="{FF2B5EF4-FFF2-40B4-BE49-F238E27FC236}">
                <a16:creationId xmlns:a16="http://schemas.microsoft.com/office/drawing/2014/main" id="{4D0DC97C-F988-4159-9664-EEA5C3017FE8}"/>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7" name="Marcador de texto 34">
            <a:extLst>
              <a:ext uri="{FF2B5EF4-FFF2-40B4-BE49-F238E27FC236}">
                <a16:creationId xmlns:a16="http://schemas.microsoft.com/office/drawing/2014/main" id="{83E86972-69F7-4EDF-A940-5D4B17214809}"/>
              </a:ext>
            </a:extLst>
          </p:cNvPr>
          <p:cNvSpPr txBox="1">
            <a:spLocks noGrp="1"/>
          </p:cNvSpPr>
          <p:nvPr>
            <p:ph type="body" idx="4294967295"/>
          </p:nvPr>
        </p:nvSpPr>
        <p:spPr>
          <a:xfrm>
            <a:off x="4312776" y="6088916"/>
            <a:ext cx="7427470" cy="289718"/>
          </a:xfrm>
        </p:spPr>
        <p:txBody>
          <a:bodyPr>
            <a:noAutofit/>
          </a:bodyPr>
          <a:lstStyle>
            <a:lvl1pPr algn="r">
              <a:defRPr sz="1200">
                <a:solidFill>
                  <a:srgbClr val="595959"/>
                </a:solidFill>
              </a:defRPr>
            </a:lvl1pPr>
          </a:lstStyle>
          <a:p>
            <a:pPr lvl="0"/>
            <a:r>
              <a:rPr lang="es-ES"/>
              <a:t>Haga clic para modificar el texto de pie de foto o gráfica</a:t>
            </a:r>
          </a:p>
        </p:txBody>
      </p:sp>
      <p:cxnSp>
        <p:nvCxnSpPr>
          <p:cNvPr id="8" name="Conector recto 24">
            <a:extLst>
              <a:ext uri="{FF2B5EF4-FFF2-40B4-BE49-F238E27FC236}">
                <a16:creationId xmlns:a16="http://schemas.microsoft.com/office/drawing/2014/main" id="{05B40650-7603-4D2E-9C05-FC6F3FC0EF75}"/>
              </a:ext>
            </a:extLst>
          </p:cNvPr>
          <p:cNvCxnSpPr/>
          <p:nvPr/>
        </p:nvCxnSpPr>
        <p:spPr>
          <a:xfrm>
            <a:off x="11740237"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9" name="Marcador de contenido 29">
            <a:extLst>
              <a:ext uri="{FF2B5EF4-FFF2-40B4-BE49-F238E27FC236}">
                <a16:creationId xmlns:a16="http://schemas.microsoft.com/office/drawing/2014/main" id="{6477D01F-A76A-4D4F-91BB-BAF4CC5586BA}"/>
              </a:ext>
            </a:extLst>
          </p:cNvPr>
          <p:cNvSpPr txBox="1">
            <a:spLocks noGrp="1"/>
          </p:cNvSpPr>
          <p:nvPr>
            <p:ph idx="4294967295"/>
          </p:nvPr>
        </p:nvSpPr>
        <p:spPr>
          <a:xfrm>
            <a:off x="4312776" y="1526380"/>
            <a:ext cx="7427470" cy="4562481"/>
          </a:xfrm>
        </p:spPr>
        <p:txBody>
          <a:bodyPr/>
          <a:lstStyle>
            <a:lvl1pPr>
              <a:defRPr/>
            </a:lvl1pPr>
          </a:lstStyle>
          <a:p>
            <a:pPr lvl="0"/>
            <a:r>
              <a:rPr lang="es-ES"/>
              <a:t>Editar los estilos de texto del patrón</a:t>
            </a:r>
          </a:p>
        </p:txBody>
      </p:sp>
      <p:pic>
        <p:nvPicPr>
          <p:cNvPr id="10" name="Imagen 10" descr="AEPD_color_original_logo.png">
            <a:extLst>
              <a:ext uri="{FF2B5EF4-FFF2-40B4-BE49-F238E27FC236}">
                <a16:creationId xmlns:a16="http://schemas.microsoft.com/office/drawing/2014/main" id="{77F319D8-06FD-45B2-B2B9-20CEDAFCDE6B}"/>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2337029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o + 2 imagenes">
    <p:spTree>
      <p:nvGrpSpPr>
        <p:cNvPr id="1" name=""/>
        <p:cNvGrpSpPr/>
        <p:nvPr/>
      </p:nvGrpSpPr>
      <p:grpSpPr>
        <a:xfrm>
          <a:off x="0" y="0"/>
          <a:ext cx="0" cy="0"/>
          <a:chOff x="0" y="0"/>
          <a:chExt cx="0" cy="0"/>
        </a:xfrm>
      </p:grpSpPr>
      <p:sp>
        <p:nvSpPr>
          <p:cNvPr id="2" name="Marcador de número de diapositiva 4">
            <a:extLst>
              <a:ext uri="{FF2B5EF4-FFF2-40B4-BE49-F238E27FC236}">
                <a16:creationId xmlns:a16="http://schemas.microsoft.com/office/drawing/2014/main" id="{A7A228FB-8502-434D-845C-9BD0AB537410}"/>
              </a:ext>
            </a:extLst>
          </p:cNvPr>
          <p:cNvSpPr txBox="1">
            <a:spLocks noGrp="1"/>
          </p:cNvSpPr>
          <p:nvPr>
            <p:ph type="sldNum" sz="quarter" idx="8"/>
          </p:nvPr>
        </p:nvSpPr>
        <p:spPr/>
        <p:txBody>
          <a:bodyPr/>
          <a:lstStyle>
            <a:lvl1pPr>
              <a:defRPr/>
            </a:lvl1pPr>
          </a:lstStyle>
          <a:p>
            <a:pPr lvl="0"/>
            <a:fld id="{1A742948-B95C-4CFF-B017-422DF6AB4C1A}" type="slidenum">
              <a:t>‹Nº›</a:t>
            </a:fld>
            <a:endParaRPr lang="es-ES"/>
          </a:p>
        </p:txBody>
      </p:sp>
      <p:sp>
        <p:nvSpPr>
          <p:cNvPr id="3" name="Marcador de texto 7">
            <a:extLst>
              <a:ext uri="{FF2B5EF4-FFF2-40B4-BE49-F238E27FC236}">
                <a16:creationId xmlns:a16="http://schemas.microsoft.com/office/drawing/2014/main" id="{70DE58A8-9B6B-469C-B7E6-241208DCF004}"/>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4" name="Título 1">
            <a:extLst>
              <a:ext uri="{FF2B5EF4-FFF2-40B4-BE49-F238E27FC236}">
                <a16:creationId xmlns:a16="http://schemas.microsoft.com/office/drawing/2014/main" id="{B2FD0F4F-3C5D-43DA-9E6F-168C113EACAB}"/>
              </a:ext>
            </a:extLst>
          </p:cNvPr>
          <p:cNvSpPr txBox="1">
            <a:spLocks noGrp="1"/>
          </p:cNvSpPr>
          <p:nvPr>
            <p:ph type="title"/>
          </p:nvPr>
        </p:nvSpPr>
        <p:spPr>
          <a:xfrm>
            <a:off x="377628" y="657252"/>
            <a:ext cx="8626038" cy="501301"/>
          </a:xfrm>
        </p:spPr>
        <p:txBody>
          <a:bodyPr/>
          <a:lstStyle>
            <a:lvl1pPr>
              <a:defRPr/>
            </a:lvl1pPr>
          </a:lstStyle>
          <a:p>
            <a:pPr lvl="0"/>
            <a:r>
              <a:rPr lang="es-ES"/>
              <a:t>Haga clic para modificar el estilo de título del patrón</a:t>
            </a:r>
          </a:p>
        </p:txBody>
      </p:sp>
      <p:sp>
        <p:nvSpPr>
          <p:cNvPr id="5" name="Marcador de texto 34">
            <a:extLst>
              <a:ext uri="{FF2B5EF4-FFF2-40B4-BE49-F238E27FC236}">
                <a16:creationId xmlns:a16="http://schemas.microsoft.com/office/drawing/2014/main" id="{528788DB-C974-4B79-AA55-C215874CCCC8}"/>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6" name="Marcador de texto 7">
            <a:extLst>
              <a:ext uri="{FF2B5EF4-FFF2-40B4-BE49-F238E27FC236}">
                <a16:creationId xmlns:a16="http://schemas.microsoft.com/office/drawing/2014/main" id="{ADA7B892-938E-455D-9668-F36F074133DC}"/>
              </a:ext>
            </a:extLst>
          </p:cNvPr>
          <p:cNvSpPr txBox="1">
            <a:spLocks noGrp="1"/>
          </p:cNvSpPr>
          <p:nvPr>
            <p:ph type="body" idx="4294967295"/>
          </p:nvPr>
        </p:nvSpPr>
        <p:spPr>
          <a:xfrm>
            <a:off x="4203067"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7" name="Marcador de contenido 19">
            <a:extLst>
              <a:ext uri="{FF2B5EF4-FFF2-40B4-BE49-F238E27FC236}">
                <a16:creationId xmlns:a16="http://schemas.microsoft.com/office/drawing/2014/main" id="{AF715190-C4AC-4F2D-BA2C-6A5489733451}"/>
              </a:ext>
            </a:extLst>
          </p:cNvPr>
          <p:cNvSpPr txBox="1">
            <a:spLocks noGrp="1"/>
          </p:cNvSpPr>
          <p:nvPr>
            <p:ph idx="4294967295"/>
          </p:nvPr>
        </p:nvSpPr>
        <p:spPr>
          <a:xfrm>
            <a:off x="8034595" y="2072021"/>
            <a:ext cx="3605360" cy="4016840"/>
          </a:xfrm>
        </p:spPr>
        <p:txBody>
          <a:bodyPr/>
          <a:lstStyle>
            <a:lvl1pPr>
              <a:defRPr/>
            </a:lvl1pPr>
          </a:lstStyle>
          <a:p>
            <a:pPr lvl="0"/>
            <a:r>
              <a:rPr lang="es-ES"/>
              <a:t>Editar los estilos de texto del patrón</a:t>
            </a:r>
          </a:p>
        </p:txBody>
      </p:sp>
      <p:sp>
        <p:nvSpPr>
          <p:cNvPr id="8" name="Marcador de contenido 19">
            <a:extLst>
              <a:ext uri="{FF2B5EF4-FFF2-40B4-BE49-F238E27FC236}">
                <a16:creationId xmlns:a16="http://schemas.microsoft.com/office/drawing/2014/main" id="{7F48C3F7-003A-4209-BC10-786E195D926F}"/>
              </a:ext>
            </a:extLst>
          </p:cNvPr>
          <p:cNvSpPr txBox="1">
            <a:spLocks noGrp="1"/>
          </p:cNvSpPr>
          <p:nvPr>
            <p:ph idx="4294967295"/>
          </p:nvPr>
        </p:nvSpPr>
        <p:spPr>
          <a:xfrm>
            <a:off x="4190201" y="2072021"/>
            <a:ext cx="3707334" cy="4016840"/>
          </a:xfrm>
        </p:spPr>
        <p:txBody>
          <a:bodyPr/>
          <a:lstStyle>
            <a:lvl1pPr>
              <a:defRPr/>
            </a:lvl1pPr>
          </a:lstStyle>
          <a:p>
            <a:pPr lvl="0"/>
            <a:r>
              <a:rPr lang="es-ES"/>
              <a:t>Editar los estilos de texto del patrón</a:t>
            </a:r>
          </a:p>
        </p:txBody>
      </p:sp>
      <p:sp>
        <p:nvSpPr>
          <p:cNvPr id="9" name="Marcador de texto 7">
            <a:extLst>
              <a:ext uri="{FF2B5EF4-FFF2-40B4-BE49-F238E27FC236}">
                <a16:creationId xmlns:a16="http://schemas.microsoft.com/office/drawing/2014/main" id="{73BC6E5D-7F2F-4FBE-A3C3-8115BC745610}"/>
              </a:ext>
            </a:extLst>
          </p:cNvPr>
          <p:cNvSpPr txBox="1">
            <a:spLocks noGrp="1"/>
          </p:cNvSpPr>
          <p:nvPr>
            <p:ph type="body" idx="4294967295"/>
          </p:nvPr>
        </p:nvSpPr>
        <p:spPr>
          <a:xfrm>
            <a:off x="802344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0" name="Marcador de texto 34">
            <a:extLst>
              <a:ext uri="{FF2B5EF4-FFF2-40B4-BE49-F238E27FC236}">
                <a16:creationId xmlns:a16="http://schemas.microsoft.com/office/drawing/2014/main" id="{B7B401D6-EE4B-4553-996A-23F8BF69C211}"/>
              </a:ext>
            </a:extLst>
          </p:cNvPr>
          <p:cNvSpPr txBox="1">
            <a:spLocks noGrp="1"/>
          </p:cNvSpPr>
          <p:nvPr>
            <p:ph type="body" idx="4294967295"/>
          </p:nvPr>
        </p:nvSpPr>
        <p:spPr>
          <a:xfrm>
            <a:off x="4312776"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11" name="Conector recto 15">
            <a:extLst>
              <a:ext uri="{FF2B5EF4-FFF2-40B4-BE49-F238E27FC236}">
                <a16:creationId xmlns:a16="http://schemas.microsoft.com/office/drawing/2014/main" id="{C7A53EF0-327A-4586-9742-BF62C5264998}"/>
              </a:ext>
            </a:extLst>
          </p:cNvPr>
          <p:cNvCxnSpPr/>
          <p:nvPr/>
        </p:nvCxnSpPr>
        <p:spPr>
          <a:xfrm>
            <a:off x="4312776"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2" name="Marcador de texto 34">
            <a:extLst>
              <a:ext uri="{FF2B5EF4-FFF2-40B4-BE49-F238E27FC236}">
                <a16:creationId xmlns:a16="http://schemas.microsoft.com/office/drawing/2014/main" id="{500DBEA6-AD21-4EDA-A568-E9E55BEF64CB}"/>
              </a:ext>
            </a:extLst>
          </p:cNvPr>
          <p:cNvSpPr txBox="1">
            <a:spLocks noGrp="1"/>
          </p:cNvSpPr>
          <p:nvPr>
            <p:ph type="body" idx="4294967295"/>
          </p:nvPr>
        </p:nvSpPr>
        <p:spPr>
          <a:xfrm>
            <a:off x="8134877"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13" name="Conector recto 17">
            <a:extLst>
              <a:ext uri="{FF2B5EF4-FFF2-40B4-BE49-F238E27FC236}">
                <a16:creationId xmlns:a16="http://schemas.microsoft.com/office/drawing/2014/main" id="{C7C27A6C-DE42-4187-A799-A6492563808E}"/>
              </a:ext>
            </a:extLst>
          </p:cNvPr>
          <p:cNvCxnSpPr/>
          <p:nvPr/>
        </p:nvCxnSpPr>
        <p:spPr>
          <a:xfrm>
            <a:off x="8134877"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4" name="Marcador de texto 9">
            <a:extLst>
              <a:ext uri="{FF2B5EF4-FFF2-40B4-BE49-F238E27FC236}">
                <a16:creationId xmlns:a16="http://schemas.microsoft.com/office/drawing/2014/main" id="{498AB57E-C647-4A8F-936D-D34D84BC1E71}"/>
              </a:ext>
            </a:extLst>
          </p:cNvPr>
          <p:cNvSpPr txBox="1">
            <a:spLocks noGrp="1"/>
          </p:cNvSpPr>
          <p:nvPr>
            <p:ph type="body" idx="4294967295"/>
          </p:nvPr>
        </p:nvSpPr>
        <p:spPr>
          <a:xfrm>
            <a:off x="377628" y="2072021"/>
            <a:ext cx="3700768" cy="4284329"/>
          </a:xfrm>
        </p:spPr>
        <p:txBody>
          <a:bodyPr/>
          <a:lstStyle>
            <a:lvl1pPr>
              <a:defRPr/>
            </a:lvl1pPr>
          </a:lstStyle>
          <a:p>
            <a:pPr lvl="0"/>
            <a:r>
              <a:rPr lang="es-ES"/>
              <a:t>Haga clic para modificar texto</a:t>
            </a:r>
          </a:p>
        </p:txBody>
      </p:sp>
      <p:pic>
        <p:nvPicPr>
          <p:cNvPr id="15" name="Imagen 19" descr="AEPD_color_original_logo.png">
            <a:extLst>
              <a:ext uri="{FF2B5EF4-FFF2-40B4-BE49-F238E27FC236}">
                <a16:creationId xmlns:a16="http://schemas.microsoft.com/office/drawing/2014/main" id="{FC752CE9-3A5C-414E-9AD9-D1A68F88FB90}"/>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14405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o (2col) + imagen (1col)">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E91A9914-08EA-448F-93C2-0426535C2DF2}"/>
              </a:ext>
            </a:extLst>
          </p:cNvPr>
          <p:cNvSpPr txBox="1">
            <a:spLocks noGrp="1"/>
          </p:cNvSpPr>
          <p:nvPr>
            <p:ph type="sldNum" sz="quarter" idx="8"/>
          </p:nvPr>
        </p:nvSpPr>
        <p:spPr>
          <a:xfrm>
            <a:off x="10329702" y="6356351"/>
            <a:ext cx="1410535" cy="365119"/>
          </a:xfrm>
        </p:spPr>
        <p:txBody>
          <a:bodyPr/>
          <a:lstStyle>
            <a:lvl1pPr>
              <a:defRPr/>
            </a:lvl1pPr>
          </a:lstStyle>
          <a:p>
            <a:pPr lvl="0"/>
            <a:fld id="{3B66296E-00A3-4BC3-8568-5670EE9D0744}" type="slidenum">
              <a:t>‹Nº›</a:t>
            </a:fld>
            <a:endParaRPr lang="es-ES"/>
          </a:p>
        </p:txBody>
      </p:sp>
      <p:sp>
        <p:nvSpPr>
          <p:cNvPr id="3" name="Marcador de texto 9">
            <a:extLst>
              <a:ext uri="{FF2B5EF4-FFF2-40B4-BE49-F238E27FC236}">
                <a16:creationId xmlns:a16="http://schemas.microsoft.com/office/drawing/2014/main" id="{6D9F8EE5-F1EA-4029-9E79-D74EB0D33E80}"/>
              </a:ext>
            </a:extLst>
          </p:cNvPr>
          <p:cNvSpPr txBox="1">
            <a:spLocks noGrp="1"/>
          </p:cNvSpPr>
          <p:nvPr>
            <p:ph type="body" idx="4294967295"/>
          </p:nvPr>
        </p:nvSpPr>
        <p:spPr>
          <a:xfrm>
            <a:off x="377628" y="2072021"/>
            <a:ext cx="3700768" cy="4284329"/>
          </a:xfrm>
        </p:spPr>
        <p:txBody>
          <a:bodyPr/>
          <a:lstStyle>
            <a:lvl1pPr>
              <a:defRPr/>
            </a:lvl1pPr>
          </a:lstStyle>
          <a:p>
            <a:pPr lvl="0"/>
            <a:r>
              <a:rPr lang="es-ES"/>
              <a:t>Haga clic para modificar texto</a:t>
            </a:r>
          </a:p>
        </p:txBody>
      </p:sp>
      <p:sp>
        <p:nvSpPr>
          <p:cNvPr id="4" name="Marcador de texto 7">
            <a:extLst>
              <a:ext uri="{FF2B5EF4-FFF2-40B4-BE49-F238E27FC236}">
                <a16:creationId xmlns:a16="http://schemas.microsoft.com/office/drawing/2014/main" id="{0E829E13-4F0B-4905-9D93-BFF85216F8ED}"/>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5" name="Título 1">
            <a:extLst>
              <a:ext uri="{FF2B5EF4-FFF2-40B4-BE49-F238E27FC236}">
                <a16:creationId xmlns:a16="http://schemas.microsoft.com/office/drawing/2014/main" id="{28E7311F-86CE-4977-BEB5-320566F1E1FB}"/>
              </a:ext>
            </a:extLst>
          </p:cNvPr>
          <p:cNvSpPr txBox="1">
            <a:spLocks noGrp="1"/>
          </p:cNvSpPr>
          <p:nvPr>
            <p:ph type="title"/>
          </p:nvPr>
        </p:nvSpPr>
        <p:spPr>
          <a:xfrm>
            <a:off x="377628" y="657252"/>
            <a:ext cx="8603754" cy="501301"/>
          </a:xfrm>
        </p:spPr>
        <p:txBody>
          <a:bodyPr/>
          <a:lstStyle>
            <a:lvl1pPr>
              <a:defRPr/>
            </a:lvl1pPr>
          </a:lstStyle>
          <a:p>
            <a:pPr lvl="0"/>
            <a:r>
              <a:rPr lang="es-ES"/>
              <a:t>Haga clic para modificar el estilo de título del patrón</a:t>
            </a:r>
          </a:p>
        </p:txBody>
      </p:sp>
      <p:sp>
        <p:nvSpPr>
          <p:cNvPr id="6" name="Marcador de texto 34">
            <a:extLst>
              <a:ext uri="{FF2B5EF4-FFF2-40B4-BE49-F238E27FC236}">
                <a16:creationId xmlns:a16="http://schemas.microsoft.com/office/drawing/2014/main" id="{0AAC7077-94F9-47A7-B496-AD240FD6D5D3}"/>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7" name="Marcador de texto 9">
            <a:extLst>
              <a:ext uri="{FF2B5EF4-FFF2-40B4-BE49-F238E27FC236}">
                <a16:creationId xmlns:a16="http://schemas.microsoft.com/office/drawing/2014/main" id="{05AA0092-DAFD-4C7D-9FCE-72F9431586FC}"/>
              </a:ext>
            </a:extLst>
          </p:cNvPr>
          <p:cNvSpPr txBox="1">
            <a:spLocks noGrp="1"/>
          </p:cNvSpPr>
          <p:nvPr>
            <p:ph type="body" idx="4294967295"/>
          </p:nvPr>
        </p:nvSpPr>
        <p:spPr>
          <a:xfrm>
            <a:off x="4203067" y="2072021"/>
            <a:ext cx="3700768" cy="4284329"/>
          </a:xfrm>
        </p:spPr>
        <p:txBody>
          <a:bodyPr/>
          <a:lstStyle>
            <a:lvl1pPr>
              <a:defRPr/>
            </a:lvl1pPr>
          </a:lstStyle>
          <a:p>
            <a:pPr lvl="0"/>
            <a:r>
              <a:rPr lang="es-ES"/>
              <a:t>Haga clic para modificar texto</a:t>
            </a:r>
          </a:p>
        </p:txBody>
      </p:sp>
      <p:sp>
        <p:nvSpPr>
          <p:cNvPr id="8" name="Marcador de texto 7">
            <a:extLst>
              <a:ext uri="{FF2B5EF4-FFF2-40B4-BE49-F238E27FC236}">
                <a16:creationId xmlns:a16="http://schemas.microsoft.com/office/drawing/2014/main" id="{DB64E48E-160A-4A9B-9C1F-21F19F4C2E06}"/>
              </a:ext>
            </a:extLst>
          </p:cNvPr>
          <p:cNvSpPr txBox="1">
            <a:spLocks noGrp="1"/>
          </p:cNvSpPr>
          <p:nvPr>
            <p:ph type="body" idx="4294967295"/>
          </p:nvPr>
        </p:nvSpPr>
        <p:spPr>
          <a:xfrm>
            <a:off x="4203067"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9" name="Marcador de texto 34">
            <a:extLst>
              <a:ext uri="{FF2B5EF4-FFF2-40B4-BE49-F238E27FC236}">
                <a16:creationId xmlns:a16="http://schemas.microsoft.com/office/drawing/2014/main" id="{E43030EE-9707-41DF-AA9C-BC998789A6F2}"/>
              </a:ext>
            </a:extLst>
          </p:cNvPr>
          <p:cNvSpPr txBox="1">
            <a:spLocks noGrp="1"/>
          </p:cNvSpPr>
          <p:nvPr>
            <p:ph type="body" idx="4294967295"/>
          </p:nvPr>
        </p:nvSpPr>
        <p:spPr>
          <a:xfrm>
            <a:off x="4312776" y="6088916"/>
            <a:ext cx="7427470" cy="289718"/>
          </a:xfrm>
        </p:spPr>
        <p:txBody>
          <a:bodyPr>
            <a:noAutofit/>
          </a:bodyPr>
          <a:lstStyle>
            <a:lvl1pPr algn="r">
              <a:defRPr sz="1200">
                <a:solidFill>
                  <a:srgbClr val="595959"/>
                </a:solidFill>
              </a:defRPr>
            </a:lvl1pPr>
          </a:lstStyle>
          <a:p>
            <a:pPr lvl="0"/>
            <a:r>
              <a:rPr lang="es-ES"/>
              <a:t>Haga clic para modificar el texto de pie de foto o gráfica</a:t>
            </a:r>
          </a:p>
        </p:txBody>
      </p:sp>
      <p:cxnSp>
        <p:nvCxnSpPr>
          <p:cNvPr id="10" name="Conector recto 17">
            <a:extLst>
              <a:ext uri="{FF2B5EF4-FFF2-40B4-BE49-F238E27FC236}">
                <a16:creationId xmlns:a16="http://schemas.microsoft.com/office/drawing/2014/main" id="{DA9B18D1-51C8-4F1B-B9B4-11427CC31991}"/>
              </a:ext>
            </a:extLst>
          </p:cNvPr>
          <p:cNvCxnSpPr/>
          <p:nvPr/>
        </p:nvCxnSpPr>
        <p:spPr>
          <a:xfrm>
            <a:off x="11740237"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1" name="Marcador de contenido 19">
            <a:extLst>
              <a:ext uri="{FF2B5EF4-FFF2-40B4-BE49-F238E27FC236}">
                <a16:creationId xmlns:a16="http://schemas.microsoft.com/office/drawing/2014/main" id="{F4862774-924C-47A0-A5BF-A5C46FA29778}"/>
              </a:ext>
            </a:extLst>
          </p:cNvPr>
          <p:cNvSpPr txBox="1">
            <a:spLocks noGrp="1"/>
          </p:cNvSpPr>
          <p:nvPr>
            <p:ph idx="4294967295"/>
          </p:nvPr>
        </p:nvSpPr>
        <p:spPr>
          <a:xfrm>
            <a:off x="8134886" y="1526444"/>
            <a:ext cx="3605360" cy="4562481"/>
          </a:xfrm>
        </p:spPr>
        <p:txBody>
          <a:bodyPr/>
          <a:lstStyle>
            <a:lvl1pPr>
              <a:defRPr/>
            </a:lvl1pPr>
          </a:lstStyle>
          <a:p>
            <a:pPr lvl="0"/>
            <a:r>
              <a:rPr lang="es-ES"/>
              <a:t>Editar los estilos de texto del patrón</a:t>
            </a:r>
          </a:p>
        </p:txBody>
      </p:sp>
      <p:pic>
        <p:nvPicPr>
          <p:cNvPr id="12" name="Imagen 15" descr="AEPD_color_original_logo.png">
            <a:extLst>
              <a:ext uri="{FF2B5EF4-FFF2-40B4-BE49-F238E27FC236}">
                <a16:creationId xmlns:a16="http://schemas.microsoft.com/office/drawing/2014/main" id="{E5A12C57-8ACD-4B14-AD62-4FC6A7A9A819}"/>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3483891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imagenes (titulo + pie)">
    <p:spTree>
      <p:nvGrpSpPr>
        <p:cNvPr id="1" name=""/>
        <p:cNvGrpSpPr/>
        <p:nvPr/>
      </p:nvGrpSpPr>
      <p:grpSpPr>
        <a:xfrm>
          <a:off x="0" y="0"/>
          <a:ext cx="0" cy="0"/>
          <a:chOff x="0" y="0"/>
          <a:chExt cx="0" cy="0"/>
        </a:xfrm>
      </p:grpSpPr>
      <p:sp>
        <p:nvSpPr>
          <p:cNvPr id="2" name="Marcador de número de diapositiva 4">
            <a:extLst>
              <a:ext uri="{FF2B5EF4-FFF2-40B4-BE49-F238E27FC236}">
                <a16:creationId xmlns:a16="http://schemas.microsoft.com/office/drawing/2014/main" id="{151D1FD3-4389-4EA6-A247-E62692AE6850}"/>
              </a:ext>
            </a:extLst>
          </p:cNvPr>
          <p:cNvSpPr txBox="1">
            <a:spLocks noGrp="1"/>
          </p:cNvSpPr>
          <p:nvPr>
            <p:ph type="sldNum" sz="quarter" idx="8"/>
          </p:nvPr>
        </p:nvSpPr>
        <p:spPr/>
        <p:txBody>
          <a:bodyPr/>
          <a:lstStyle>
            <a:lvl1pPr>
              <a:defRPr/>
            </a:lvl1pPr>
          </a:lstStyle>
          <a:p>
            <a:pPr lvl="0"/>
            <a:fld id="{5D3ECF8B-5A8F-4230-8FE5-4DCE252642F4}" type="slidenum">
              <a:t>‹Nº›</a:t>
            </a:fld>
            <a:endParaRPr lang="es-ES"/>
          </a:p>
        </p:txBody>
      </p:sp>
      <p:sp>
        <p:nvSpPr>
          <p:cNvPr id="3" name="Marcador de texto 7">
            <a:extLst>
              <a:ext uri="{FF2B5EF4-FFF2-40B4-BE49-F238E27FC236}">
                <a16:creationId xmlns:a16="http://schemas.microsoft.com/office/drawing/2014/main" id="{1BDD6357-760F-4509-A4DA-03C2C06A1E33}"/>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4" name="Título 1">
            <a:extLst>
              <a:ext uri="{FF2B5EF4-FFF2-40B4-BE49-F238E27FC236}">
                <a16:creationId xmlns:a16="http://schemas.microsoft.com/office/drawing/2014/main" id="{CA0F81A3-2B32-4C51-A47E-1039950C1F21}"/>
              </a:ext>
            </a:extLst>
          </p:cNvPr>
          <p:cNvSpPr txBox="1">
            <a:spLocks noGrp="1"/>
          </p:cNvSpPr>
          <p:nvPr>
            <p:ph type="title"/>
          </p:nvPr>
        </p:nvSpPr>
        <p:spPr>
          <a:xfrm>
            <a:off x="377628" y="657252"/>
            <a:ext cx="8626038" cy="501301"/>
          </a:xfrm>
        </p:spPr>
        <p:txBody>
          <a:bodyPr/>
          <a:lstStyle>
            <a:lvl1pPr>
              <a:defRPr/>
            </a:lvl1pPr>
          </a:lstStyle>
          <a:p>
            <a:pPr lvl="0"/>
            <a:r>
              <a:rPr lang="es-ES"/>
              <a:t>Haga clic para modificar el estilo de título del patrón</a:t>
            </a:r>
          </a:p>
        </p:txBody>
      </p:sp>
      <p:sp>
        <p:nvSpPr>
          <p:cNvPr id="5" name="Marcador de texto 34">
            <a:extLst>
              <a:ext uri="{FF2B5EF4-FFF2-40B4-BE49-F238E27FC236}">
                <a16:creationId xmlns:a16="http://schemas.microsoft.com/office/drawing/2014/main" id="{709BDE80-983F-4345-B94D-243C5A2604F2}"/>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6" name="Marcador de texto 7">
            <a:extLst>
              <a:ext uri="{FF2B5EF4-FFF2-40B4-BE49-F238E27FC236}">
                <a16:creationId xmlns:a16="http://schemas.microsoft.com/office/drawing/2014/main" id="{F428B2E5-6369-4CDA-A00D-31E34F55F7F5}"/>
              </a:ext>
            </a:extLst>
          </p:cNvPr>
          <p:cNvSpPr txBox="1">
            <a:spLocks noGrp="1"/>
          </p:cNvSpPr>
          <p:nvPr>
            <p:ph type="body" idx="4294967295"/>
          </p:nvPr>
        </p:nvSpPr>
        <p:spPr>
          <a:xfrm>
            <a:off x="4203067"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7" name="Marcador de texto 34">
            <a:extLst>
              <a:ext uri="{FF2B5EF4-FFF2-40B4-BE49-F238E27FC236}">
                <a16:creationId xmlns:a16="http://schemas.microsoft.com/office/drawing/2014/main" id="{7430EE45-797B-44E4-A56C-5841916C8BC1}"/>
              </a:ext>
            </a:extLst>
          </p:cNvPr>
          <p:cNvSpPr txBox="1">
            <a:spLocks noGrp="1"/>
          </p:cNvSpPr>
          <p:nvPr>
            <p:ph type="body" idx="4294967295"/>
          </p:nvPr>
        </p:nvSpPr>
        <p:spPr>
          <a:xfrm>
            <a:off x="482483"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sp>
        <p:nvSpPr>
          <p:cNvPr id="8" name="Marcador de contenido 19">
            <a:extLst>
              <a:ext uri="{FF2B5EF4-FFF2-40B4-BE49-F238E27FC236}">
                <a16:creationId xmlns:a16="http://schemas.microsoft.com/office/drawing/2014/main" id="{A133FD9B-FEB8-490F-8284-DB6B5F74A3A5}"/>
              </a:ext>
            </a:extLst>
          </p:cNvPr>
          <p:cNvSpPr txBox="1">
            <a:spLocks noGrp="1"/>
          </p:cNvSpPr>
          <p:nvPr>
            <p:ph idx="4294967295"/>
          </p:nvPr>
        </p:nvSpPr>
        <p:spPr>
          <a:xfrm>
            <a:off x="8034595" y="2072021"/>
            <a:ext cx="3705642" cy="4016840"/>
          </a:xfrm>
        </p:spPr>
        <p:txBody>
          <a:bodyPr/>
          <a:lstStyle>
            <a:lvl1pPr>
              <a:defRPr/>
            </a:lvl1pPr>
          </a:lstStyle>
          <a:p>
            <a:pPr lvl="0"/>
            <a:r>
              <a:rPr lang="es-ES"/>
              <a:t>Editar los estilos de texto del patrón</a:t>
            </a:r>
          </a:p>
        </p:txBody>
      </p:sp>
      <p:sp>
        <p:nvSpPr>
          <p:cNvPr id="9" name="Marcador de contenido 19">
            <a:extLst>
              <a:ext uri="{FF2B5EF4-FFF2-40B4-BE49-F238E27FC236}">
                <a16:creationId xmlns:a16="http://schemas.microsoft.com/office/drawing/2014/main" id="{1AFE8A48-E01D-44E4-BD74-24903E084EDC}"/>
              </a:ext>
            </a:extLst>
          </p:cNvPr>
          <p:cNvSpPr txBox="1">
            <a:spLocks noGrp="1"/>
          </p:cNvSpPr>
          <p:nvPr>
            <p:ph idx="4294967295"/>
          </p:nvPr>
        </p:nvSpPr>
        <p:spPr>
          <a:xfrm>
            <a:off x="370816" y="2072021"/>
            <a:ext cx="3605360" cy="4016840"/>
          </a:xfrm>
        </p:spPr>
        <p:txBody>
          <a:bodyPr/>
          <a:lstStyle>
            <a:lvl1pPr>
              <a:defRPr/>
            </a:lvl1pPr>
          </a:lstStyle>
          <a:p>
            <a:pPr lvl="0"/>
            <a:r>
              <a:rPr lang="es-ES"/>
              <a:t>Editar los estilos de texto del patrón</a:t>
            </a:r>
          </a:p>
        </p:txBody>
      </p:sp>
      <p:sp>
        <p:nvSpPr>
          <p:cNvPr id="10" name="Marcador de contenido 19">
            <a:extLst>
              <a:ext uri="{FF2B5EF4-FFF2-40B4-BE49-F238E27FC236}">
                <a16:creationId xmlns:a16="http://schemas.microsoft.com/office/drawing/2014/main" id="{C7230138-445E-4A34-8B2B-17164209C6CB}"/>
              </a:ext>
            </a:extLst>
          </p:cNvPr>
          <p:cNvSpPr txBox="1">
            <a:spLocks noGrp="1"/>
          </p:cNvSpPr>
          <p:nvPr>
            <p:ph idx="4294967295"/>
          </p:nvPr>
        </p:nvSpPr>
        <p:spPr>
          <a:xfrm>
            <a:off x="4201347" y="2072021"/>
            <a:ext cx="3691341" cy="4016840"/>
          </a:xfrm>
        </p:spPr>
        <p:txBody>
          <a:bodyPr/>
          <a:lstStyle>
            <a:lvl1pPr>
              <a:defRPr/>
            </a:lvl1pPr>
          </a:lstStyle>
          <a:p>
            <a:pPr lvl="0"/>
            <a:r>
              <a:rPr lang="es-ES"/>
              <a:t>Editar los estilos de texto del patrón</a:t>
            </a:r>
          </a:p>
        </p:txBody>
      </p:sp>
      <p:sp>
        <p:nvSpPr>
          <p:cNvPr id="11" name="Marcador de texto 7">
            <a:extLst>
              <a:ext uri="{FF2B5EF4-FFF2-40B4-BE49-F238E27FC236}">
                <a16:creationId xmlns:a16="http://schemas.microsoft.com/office/drawing/2014/main" id="{638A265A-C8B0-46C7-A880-4DAC951C234C}"/>
              </a:ext>
            </a:extLst>
          </p:cNvPr>
          <p:cNvSpPr txBox="1">
            <a:spLocks noGrp="1"/>
          </p:cNvSpPr>
          <p:nvPr>
            <p:ph type="body" idx="4294967295"/>
          </p:nvPr>
        </p:nvSpPr>
        <p:spPr>
          <a:xfrm>
            <a:off x="8023448" y="1414576"/>
            <a:ext cx="3716789" cy="657444"/>
          </a:xfrm>
        </p:spPr>
        <p:txBody>
          <a:bodyPr>
            <a:noAutofit/>
          </a:bodyPr>
          <a:lstStyle>
            <a:lvl1pPr>
              <a:defRPr sz="1800">
                <a:solidFill>
                  <a:srgbClr val="F6A800"/>
                </a:solidFill>
              </a:defRPr>
            </a:lvl1pPr>
          </a:lstStyle>
          <a:p>
            <a:pPr lvl="0"/>
            <a:r>
              <a:rPr lang="es-ES"/>
              <a:t>Clic para insertar un título de sección</a:t>
            </a:r>
          </a:p>
        </p:txBody>
      </p:sp>
      <p:cxnSp>
        <p:nvCxnSpPr>
          <p:cNvPr id="12" name="Conector recto 20">
            <a:extLst>
              <a:ext uri="{FF2B5EF4-FFF2-40B4-BE49-F238E27FC236}">
                <a16:creationId xmlns:a16="http://schemas.microsoft.com/office/drawing/2014/main" id="{BE244A2F-C25B-41B5-9056-B222DBCB2354}"/>
              </a:ext>
            </a:extLst>
          </p:cNvPr>
          <p:cNvCxnSpPr/>
          <p:nvPr/>
        </p:nvCxnSpPr>
        <p:spPr>
          <a:xfrm>
            <a:off x="482483"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3" name="Marcador de texto 34">
            <a:extLst>
              <a:ext uri="{FF2B5EF4-FFF2-40B4-BE49-F238E27FC236}">
                <a16:creationId xmlns:a16="http://schemas.microsoft.com/office/drawing/2014/main" id="{6DF80647-81B0-4D9E-B3E0-591446A6EA97}"/>
              </a:ext>
            </a:extLst>
          </p:cNvPr>
          <p:cNvSpPr txBox="1">
            <a:spLocks noGrp="1"/>
          </p:cNvSpPr>
          <p:nvPr>
            <p:ph type="body" idx="4294967295"/>
          </p:nvPr>
        </p:nvSpPr>
        <p:spPr>
          <a:xfrm>
            <a:off x="4312776"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14" name="Conector recto 22">
            <a:extLst>
              <a:ext uri="{FF2B5EF4-FFF2-40B4-BE49-F238E27FC236}">
                <a16:creationId xmlns:a16="http://schemas.microsoft.com/office/drawing/2014/main" id="{7266B792-73D7-4700-B5AB-D8336925F5A5}"/>
              </a:ext>
            </a:extLst>
          </p:cNvPr>
          <p:cNvCxnSpPr/>
          <p:nvPr/>
        </p:nvCxnSpPr>
        <p:spPr>
          <a:xfrm>
            <a:off x="4312776"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5" name="Marcador de texto 34">
            <a:extLst>
              <a:ext uri="{FF2B5EF4-FFF2-40B4-BE49-F238E27FC236}">
                <a16:creationId xmlns:a16="http://schemas.microsoft.com/office/drawing/2014/main" id="{BCED9E7C-DE22-4529-BC5D-8DEEFCF5A880}"/>
              </a:ext>
            </a:extLst>
          </p:cNvPr>
          <p:cNvSpPr txBox="1">
            <a:spLocks noGrp="1"/>
          </p:cNvSpPr>
          <p:nvPr>
            <p:ph type="body" idx="4294967295"/>
          </p:nvPr>
        </p:nvSpPr>
        <p:spPr>
          <a:xfrm>
            <a:off x="8134877"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16" name="Conector recto 24">
            <a:extLst>
              <a:ext uri="{FF2B5EF4-FFF2-40B4-BE49-F238E27FC236}">
                <a16:creationId xmlns:a16="http://schemas.microsoft.com/office/drawing/2014/main" id="{51949BD6-59BB-46FB-A0FE-00A9C5B1B7EB}"/>
              </a:ext>
            </a:extLst>
          </p:cNvPr>
          <p:cNvCxnSpPr/>
          <p:nvPr/>
        </p:nvCxnSpPr>
        <p:spPr>
          <a:xfrm>
            <a:off x="8134877"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pic>
        <p:nvPicPr>
          <p:cNvPr id="17" name="Imagen 25" descr="AEPD_color_original_logo.png">
            <a:extLst>
              <a:ext uri="{FF2B5EF4-FFF2-40B4-BE49-F238E27FC236}">
                <a16:creationId xmlns:a16="http://schemas.microsoft.com/office/drawing/2014/main" id="{0BB4B360-5FF2-4826-9126-A0F0EE3AC985}"/>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3450314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ulo + 1 imagen o grafica">
    <p:spTree>
      <p:nvGrpSpPr>
        <p:cNvPr id="1" name=""/>
        <p:cNvGrpSpPr/>
        <p:nvPr/>
      </p:nvGrpSpPr>
      <p:grpSpPr>
        <a:xfrm>
          <a:off x="0" y="0"/>
          <a:ext cx="0" cy="0"/>
          <a:chOff x="0" y="0"/>
          <a:chExt cx="0" cy="0"/>
        </a:xfrm>
      </p:grpSpPr>
      <p:sp>
        <p:nvSpPr>
          <p:cNvPr id="2" name="Marcador de número de diapositiva 2">
            <a:extLst>
              <a:ext uri="{FF2B5EF4-FFF2-40B4-BE49-F238E27FC236}">
                <a16:creationId xmlns:a16="http://schemas.microsoft.com/office/drawing/2014/main" id="{1B8C80A5-DDC2-4761-9113-8975D817F154}"/>
              </a:ext>
            </a:extLst>
          </p:cNvPr>
          <p:cNvSpPr txBox="1">
            <a:spLocks noGrp="1"/>
          </p:cNvSpPr>
          <p:nvPr>
            <p:ph type="sldNum" sz="quarter" idx="8"/>
          </p:nvPr>
        </p:nvSpPr>
        <p:spPr/>
        <p:txBody>
          <a:bodyPr/>
          <a:lstStyle>
            <a:lvl1pPr>
              <a:defRPr/>
            </a:lvl1pPr>
          </a:lstStyle>
          <a:p>
            <a:pPr lvl="0"/>
            <a:fld id="{1A26C91B-A84D-4CA7-B9CE-6B93D3395815}" type="slidenum">
              <a:t>‹Nº›</a:t>
            </a:fld>
            <a:endParaRPr lang="es-ES"/>
          </a:p>
        </p:txBody>
      </p:sp>
      <p:sp>
        <p:nvSpPr>
          <p:cNvPr id="3" name="Marcador de número de diapositiva 4">
            <a:extLst>
              <a:ext uri="{FF2B5EF4-FFF2-40B4-BE49-F238E27FC236}">
                <a16:creationId xmlns:a16="http://schemas.microsoft.com/office/drawing/2014/main" id="{2162F727-C84B-4219-B2FD-5FA34B698E61}"/>
              </a:ext>
            </a:extLst>
          </p:cNvPr>
          <p:cNvSpPr txBox="1"/>
          <p:nvPr/>
        </p:nvSpPr>
        <p:spPr>
          <a:xfrm>
            <a:off x="8895438" y="6356351"/>
            <a:ext cx="2844798" cy="365119"/>
          </a:xfrm>
          <a:prstGeom prst="rect">
            <a:avLst/>
          </a:prstGeom>
          <a:noFill/>
          <a:ln cap="flat">
            <a:noFill/>
          </a:ln>
          <a:effectLst>
            <a:outerShdw dist="22997" dir="5400000" algn="tl">
              <a:srgbClr val="000000">
                <a:alpha val="35000"/>
              </a:srgbClr>
            </a:outerShdw>
          </a:effectLst>
        </p:spPr>
        <p:txBody>
          <a:bodyPr vert="horz" wrap="square" lIns="111776" tIns="55888" rIns="111776" bIns="55888" anchor="ctr" anchorCtr="0" compatLnSpc="1">
            <a:noAutofit/>
          </a:bodyPr>
          <a:lstStyle/>
          <a:p>
            <a:pPr marL="0" marR="0" lvl="0" indent="0" algn="r" defTabSz="558451"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9DAD41C-2F20-4A52-A996-6FDD08AC71B1}" type="slidenum">
              <a:t>‹Nº›</a:t>
            </a:fld>
            <a:endParaRPr lang="es-ES" sz="1000" b="0" i="0" u="none" strike="noStrike" kern="1200" cap="none" spc="0" baseline="0">
              <a:solidFill>
                <a:srgbClr val="F6A800"/>
              </a:solidFill>
              <a:uFillTx/>
              <a:latin typeface="Calibri"/>
            </a:endParaRPr>
          </a:p>
        </p:txBody>
      </p:sp>
      <p:sp>
        <p:nvSpPr>
          <p:cNvPr id="4" name="Marcador de texto 7">
            <a:extLst>
              <a:ext uri="{FF2B5EF4-FFF2-40B4-BE49-F238E27FC236}">
                <a16:creationId xmlns:a16="http://schemas.microsoft.com/office/drawing/2014/main" id="{CDB2428D-808E-46E4-BD3D-F22198F4725D}"/>
              </a:ext>
            </a:extLst>
          </p:cNvPr>
          <p:cNvSpPr txBox="1">
            <a:spLocks noGrp="1"/>
          </p:cNvSpPr>
          <p:nvPr>
            <p:ph type="body" idx="4294967295"/>
          </p:nvPr>
        </p:nvSpPr>
        <p:spPr>
          <a:xfrm>
            <a:off x="377628" y="1414576"/>
            <a:ext cx="11362992" cy="657444"/>
          </a:xfrm>
        </p:spPr>
        <p:txBody>
          <a:bodyPr>
            <a:noAutofit/>
          </a:bodyPr>
          <a:lstStyle>
            <a:lvl1pPr>
              <a:defRPr sz="1800">
                <a:solidFill>
                  <a:srgbClr val="F6A800"/>
                </a:solidFill>
              </a:defRPr>
            </a:lvl1pPr>
          </a:lstStyle>
          <a:p>
            <a:pPr lvl="0"/>
            <a:r>
              <a:rPr lang="es-ES"/>
              <a:t>Clic para insertar un título de sección</a:t>
            </a:r>
          </a:p>
        </p:txBody>
      </p:sp>
      <p:sp>
        <p:nvSpPr>
          <p:cNvPr id="5" name="Título 1">
            <a:extLst>
              <a:ext uri="{FF2B5EF4-FFF2-40B4-BE49-F238E27FC236}">
                <a16:creationId xmlns:a16="http://schemas.microsoft.com/office/drawing/2014/main" id="{E7656924-7569-4F18-BE9E-CDD4467CC4DF}"/>
              </a:ext>
            </a:extLst>
          </p:cNvPr>
          <p:cNvSpPr txBox="1">
            <a:spLocks noGrp="1"/>
          </p:cNvSpPr>
          <p:nvPr>
            <p:ph type="title"/>
          </p:nvPr>
        </p:nvSpPr>
        <p:spPr>
          <a:xfrm>
            <a:off x="377628" y="657252"/>
            <a:ext cx="8603754" cy="501301"/>
          </a:xfrm>
        </p:spPr>
        <p:txBody>
          <a:bodyPr/>
          <a:lstStyle>
            <a:lvl1pPr>
              <a:defRPr/>
            </a:lvl1pPr>
          </a:lstStyle>
          <a:p>
            <a:pPr lvl="0"/>
            <a:r>
              <a:rPr lang="es-ES"/>
              <a:t>Haga clic para modificar el estilo de título del patrón</a:t>
            </a:r>
          </a:p>
        </p:txBody>
      </p:sp>
      <p:sp>
        <p:nvSpPr>
          <p:cNvPr id="6" name="Marcador de texto 34">
            <a:extLst>
              <a:ext uri="{FF2B5EF4-FFF2-40B4-BE49-F238E27FC236}">
                <a16:creationId xmlns:a16="http://schemas.microsoft.com/office/drawing/2014/main" id="{F3919227-721F-4C1F-ABC2-92C9D2C3302B}"/>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7" name="Marcador de contenido 19">
            <a:extLst>
              <a:ext uri="{FF2B5EF4-FFF2-40B4-BE49-F238E27FC236}">
                <a16:creationId xmlns:a16="http://schemas.microsoft.com/office/drawing/2014/main" id="{74398E80-5F8A-48E0-B844-846886C0B585}"/>
              </a:ext>
            </a:extLst>
          </p:cNvPr>
          <p:cNvSpPr txBox="1">
            <a:spLocks noGrp="1"/>
          </p:cNvSpPr>
          <p:nvPr>
            <p:ph idx="4294967295"/>
          </p:nvPr>
        </p:nvSpPr>
        <p:spPr>
          <a:xfrm>
            <a:off x="479154" y="2072021"/>
            <a:ext cx="11261082" cy="4016840"/>
          </a:xfrm>
        </p:spPr>
        <p:txBody>
          <a:bodyPr/>
          <a:lstStyle>
            <a:lvl1pPr>
              <a:defRPr/>
            </a:lvl1pPr>
          </a:lstStyle>
          <a:p>
            <a:pPr lvl="0"/>
            <a:r>
              <a:rPr lang="es-ES"/>
              <a:t>Editar los estilos de texto del patrón</a:t>
            </a:r>
          </a:p>
        </p:txBody>
      </p:sp>
      <p:sp>
        <p:nvSpPr>
          <p:cNvPr id="8" name="Marcador de texto 34">
            <a:extLst>
              <a:ext uri="{FF2B5EF4-FFF2-40B4-BE49-F238E27FC236}">
                <a16:creationId xmlns:a16="http://schemas.microsoft.com/office/drawing/2014/main" id="{5B81633E-DA22-4FEA-9B78-BA4AB2382A1E}"/>
              </a:ext>
            </a:extLst>
          </p:cNvPr>
          <p:cNvSpPr txBox="1">
            <a:spLocks noGrp="1"/>
          </p:cNvSpPr>
          <p:nvPr>
            <p:ph type="body" idx="4294967295"/>
          </p:nvPr>
        </p:nvSpPr>
        <p:spPr>
          <a:xfrm>
            <a:off x="479154" y="6088916"/>
            <a:ext cx="11240490" cy="289718"/>
          </a:xfrm>
        </p:spPr>
        <p:txBody>
          <a:bodyPr>
            <a:noAutofit/>
          </a:bodyPr>
          <a:lstStyle>
            <a:lvl1pPr algn="r">
              <a:defRPr sz="1200">
                <a:solidFill>
                  <a:srgbClr val="595959"/>
                </a:solidFill>
              </a:defRPr>
            </a:lvl1pPr>
          </a:lstStyle>
          <a:p>
            <a:pPr lvl="0"/>
            <a:r>
              <a:rPr lang="es-ES"/>
              <a:t>Haga clic para modificar el pie de foto o gráfica</a:t>
            </a:r>
          </a:p>
        </p:txBody>
      </p:sp>
      <p:cxnSp>
        <p:nvCxnSpPr>
          <p:cNvPr id="9" name="Conector recto 17">
            <a:extLst>
              <a:ext uri="{FF2B5EF4-FFF2-40B4-BE49-F238E27FC236}">
                <a16:creationId xmlns:a16="http://schemas.microsoft.com/office/drawing/2014/main" id="{0558C34D-9D59-4FF1-81D8-BBF53DDBFDF8}"/>
              </a:ext>
            </a:extLst>
          </p:cNvPr>
          <p:cNvCxnSpPr/>
          <p:nvPr/>
        </p:nvCxnSpPr>
        <p:spPr>
          <a:xfrm>
            <a:off x="11740621"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pic>
        <p:nvPicPr>
          <p:cNvPr id="10" name="Imagen 10" descr="AEPD_color_original_logo.png">
            <a:extLst>
              <a:ext uri="{FF2B5EF4-FFF2-40B4-BE49-F238E27FC236}">
                <a16:creationId xmlns:a16="http://schemas.microsoft.com/office/drawing/2014/main" id="{E0931421-BD36-4600-8B10-0A24DD721601}"/>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285011937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6 secciones (titulo+texto)">
    <p:spTree>
      <p:nvGrpSpPr>
        <p:cNvPr id="1" name=""/>
        <p:cNvGrpSpPr/>
        <p:nvPr/>
      </p:nvGrpSpPr>
      <p:grpSpPr>
        <a:xfrm>
          <a:off x="0" y="0"/>
          <a:ext cx="0" cy="0"/>
          <a:chOff x="0" y="0"/>
          <a:chExt cx="0" cy="0"/>
        </a:xfrm>
      </p:grpSpPr>
      <p:sp>
        <p:nvSpPr>
          <p:cNvPr id="2" name="Marcador de número de diapositiva 4">
            <a:extLst>
              <a:ext uri="{FF2B5EF4-FFF2-40B4-BE49-F238E27FC236}">
                <a16:creationId xmlns:a16="http://schemas.microsoft.com/office/drawing/2014/main" id="{918AA506-CDE9-45CC-964E-E3C17D0DF2FC}"/>
              </a:ext>
            </a:extLst>
          </p:cNvPr>
          <p:cNvSpPr txBox="1">
            <a:spLocks noGrp="1"/>
          </p:cNvSpPr>
          <p:nvPr>
            <p:ph type="sldNum" sz="quarter" idx="8"/>
          </p:nvPr>
        </p:nvSpPr>
        <p:spPr/>
        <p:txBody>
          <a:bodyPr/>
          <a:lstStyle>
            <a:lvl1pPr>
              <a:defRPr/>
            </a:lvl1pPr>
          </a:lstStyle>
          <a:p>
            <a:pPr lvl="0"/>
            <a:fld id="{10AA657B-5419-436B-8A57-C2D2A44E5BD6}" type="slidenum">
              <a:t>‹Nº›</a:t>
            </a:fld>
            <a:endParaRPr lang="es-ES"/>
          </a:p>
        </p:txBody>
      </p:sp>
      <p:sp>
        <p:nvSpPr>
          <p:cNvPr id="3" name="Título 1">
            <a:extLst>
              <a:ext uri="{FF2B5EF4-FFF2-40B4-BE49-F238E27FC236}">
                <a16:creationId xmlns:a16="http://schemas.microsoft.com/office/drawing/2014/main" id="{87CF1BFC-64F0-41CA-8E20-25438F5BDFFE}"/>
              </a:ext>
            </a:extLst>
          </p:cNvPr>
          <p:cNvSpPr txBox="1">
            <a:spLocks noGrp="1"/>
          </p:cNvSpPr>
          <p:nvPr>
            <p:ph type="title"/>
          </p:nvPr>
        </p:nvSpPr>
        <p:spPr>
          <a:xfrm>
            <a:off x="377628" y="657252"/>
            <a:ext cx="8637184" cy="501301"/>
          </a:xfrm>
        </p:spPr>
        <p:txBody>
          <a:bodyPr/>
          <a:lstStyle>
            <a:lvl1pPr>
              <a:defRPr/>
            </a:lvl1pPr>
          </a:lstStyle>
          <a:p>
            <a:pPr lvl="0"/>
            <a:r>
              <a:rPr lang="es-ES"/>
              <a:t>Haga clic para modificar el estilo de título del patrón</a:t>
            </a:r>
          </a:p>
        </p:txBody>
      </p:sp>
      <p:sp>
        <p:nvSpPr>
          <p:cNvPr id="4" name="Marcador de texto 9">
            <a:extLst>
              <a:ext uri="{FF2B5EF4-FFF2-40B4-BE49-F238E27FC236}">
                <a16:creationId xmlns:a16="http://schemas.microsoft.com/office/drawing/2014/main" id="{3F4BD42A-5FD1-4E61-806B-0278F76B82E6}"/>
              </a:ext>
            </a:extLst>
          </p:cNvPr>
          <p:cNvSpPr txBox="1">
            <a:spLocks noGrp="1"/>
          </p:cNvSpPr>
          <p:nvPr>
            <p:ph type="body" idx="4294967295"/>
          </p:nvPr>
        </p:nvSpPr>
        <p:spPr>
          <a:xfrm>
            <a:off x="377628" y="2072021"/>
            <a:ext cx="3700768" cy="1581866"/>
          </a:xfrm>
        </p:spPr>
        <p:txBody>
          <a:bodyPr/>
          <a:lstStyle>
            <a:lvl1pPr>
              <a:defRPr/>
            </a:lvl1pPr>
          </a:lstStyle>
          <a:p>
            <a:pPr lvl="0"/>
            <a:r>
              <a:rPr lang="es-ES"/>
              <a:t>Haga clic para modificar texto</a:t>
            </a:r>
          </a:p>
        </p:txBody>
      </p:sp>
      <p:sp>
        <p:nvSpPr>
          <p:cNvPr id="5" name="Marcador de texto 7">
            <a:extLst>
              <a:ext uri="{FF2B5EF4-FFF2-40B4-BE49-F238E27FC236}">
                <a16:creationId xmlns:a16="http://schemas.microsoft.com/office/drawing/2014/main" id="{CA58A66B-8144-472B-AC0D-FD3248B4AAE9}"/>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6" name="Marcador de texto 34">
            <a:extLst>
              <a:ext uri="{FF2B5EF4-FFF2-40B4-BE49-F238E27FC236}">
                <a16:creationId xmlns:a16="http://schemas.microsoft.com/office/drawing/2014/main" id="{D99F36F5-DB86-4AEB-B108-7FC588EB58AC}"/>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7" name="Marcador de texto 9">
            <a:extLst>
              <a:ext uri="{FF2B5EF4-FFF2-40B4-BE49-F238E27FC236}">
                <a16:creationId xmlns:a16="http://schemas.microsoft.com/office/drawing/2014/main" id="{164AF3F3-5A2E-48B7-B3C8-A5B9EDA62B51}"/>
              </a:ext>
            </a:extLst>
          </p:cNvPr>
          <p:cNvSpPr txBox="1">
            <a:spLocks noGrp="1"/>
          </p:cNvSpPr>
          <p:nvPr>
            <p:ph type="body" idx="4294967295"/>
          </p:nvPr>
        </p:nvSpPr>
        <p:spPr>
          <a:xfrm>
            <a:off x="4210866" y="2072021"/>
            <a:ext cx="3700768" cy="1581866"/>
          </a:xfrm>
        </p:spPr>
        <p:txBody>
          <a:bodyPr/>
          <a:lstStyle>
            <a:lvl1pPr>
              <a:defRPr/>
            </a:lvl1pPr>
          </a:lstStyle>
          <a:p>
            <a:pPr lvl="0"/>
            <a:r>
              <a:rPr lang="es-ES"/>
              <a:t>Haga clic para modificar texto</a:t>
            </a:r>
          </a:p>
        </p:txBody>
      </p:sp>
      <p:sp>
        <p:nvSpPr>
          <p:cNvPr id="8" name="Marcador de texto 7">
            <a:extLst>
              <a:ext uri="{FF2B5EF4-FFF2-40B4-BE49-F238E27FC236}">
                <a16:creationId xmlns:a16="http://schemas.microsoft.com/office/drawing/2014/main" id="{C104D759-B844-4947-9E05-13C26CE01C77}"/>
              </a:ext>
            </a:extLst>
          </p:cNvPr>
          <p:cNvSpPr txBox="1">
            <a:spLocks noGrp="1"/>
          </p:cNvSpPr>
          <p:nvPr>
            <p:ph type="body" idx="4294967295"/>
          </p:nvPr>
        </p:nvSpPr>
        <p:spPr>
          <a:xfrm>
            <a:off x="4210866"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9" name="Marcador de texto 9">
            <a:extLst>
              <a:ext uri="{FF2B5EF4-FFF2-40B4-BE49-F238E27FC236}">
                <a16:creationId xmlns:a16="http://schemas.microsoft.com/office/drawing/2014/main" id="{1EFD3E7C-58D6-471A-8504-DD81A9CFB99B}"/>
              </a:ext>
            </a:extLst>
          </p:cNvPr>
          <p:cNvSpPr txBox="1">
            <a:spLocks noGrp="1"/>
          </p:cNvSpPr>
          <p:nvPr>
            <p:ph type="body" idx="4294967295"/>
          </p:nvPr>
        </p:nvSpPr>
        <p:spPr>
          <a:xfrm>
            <a:off x="8039468" y="2072021"/>
            <a:ext cx="3700768" cy="1581866"/>
          </a:xfrm>
        </p:spPr>
        <p:txBody>
          <a:bodyPr/>
          <a:lstStyle>
            <a:lvl1pPr>
              <a:defRPr/>
            </a:lvl1pPr>
          </a:lstStyle>
          <a:p>
            <a:pPr lvl="0"/>
            <a:r>
              <a:rPr lang="es-ES"/>
              <a:t>Haga clic para modificar texto</a:t>
            </a:r>
          </a:p>
        </p:txBody>
      </p:sp>
      <p:sp>
        <p:nvSpPr>
          <p:cNvPr id="10" name="Marcador de texto 7">
            <a:extLst>
              <a:ext uri="{FF2B5EF4-FFF2-40B4-BE49-F238E27FC236}">
                <a16:creationId xmlns:a16="http://schemas.microsoft.com/office/drawing/2014/main" id="{7F93937C-2676-40EB-8223-3DF11482724C}"/>
              </a:ext>
            </a:extLst>
          </p:cNvPr>
          <p:cNvSpPr txBox="1">
            <a:spLocks noGrp="1"/>
          </p:cNvSpPr>
          <p:nvPr>
            <p:ph type="body" idx="4294967295"/>
          </p:nvPr>
        </p:nvSpPr>
        <p:spPr>
          <a:xfrm>
            <a:off x="803946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1" name="Marcador de texto 9">
            <a:extLst>
              <a:ext uri="{FF2B5EF4-FFF2-40B4-BE49-F238E27FC236}">
                <a16:creationId xmlns:a16="http://schemas.microsoft.com/office/drawing/2014/main" id="{F4C5EDED-259C-41C4-9CAA-8F1C1F32E6AA}"/>
              </a:ext>
            </a:extLst>
          </p:cNvPr>
          <p:cNvSpPr txBox="1">
            <a:spLocks noGrp="1"/>
          </p:cNvSpPr>
          <p:nvPr>
            <p:ph type="body" idx="4294967295"/>
          </p:nvPr>
        </p:nvSpPr>
        <p:spPr>
          <a:xfrm>
            <a:off x="377628" y="4774484"/>
            <a:ext cx="3700768" cy="1581866"/>
          </a:xfrm>
        </p:spPr>
        <p:txBody>
          <a:bodyPr/>
          <a:lstStyle>
            <a:lvl1pPr>
              <a:defRPr/>
            </a:lvl1pPr>
          </a:lstStyle>
          <a:p>
            <a:pPr lvl="0"/>
            <a:r>
              <a:rPr lang="es-ES"/>
              <a:t>Haga clic para modificar texto</a:t>
            </a:r>
          </a:p>
        </p:txBody>
      </p:sp>
      <p:sp>
        <p:nvSpPr>
          <p:cNvPr id="12" name="Marcador de texto 7">
            <a:extLst>
              <a:ext uri="{FF2B5EF4-FFF2-40B4-BE49-F238E27FC236}">
                <a16:creationId xmlns:a16="http://schemas.microsoft.com/office/drawing/2014/main" id="{A265C5DD-B1B3-4311-AD5B-F1AB7869AF70}"/>
              </a:ext>
            </a:extLst>
          </p:cNvPr>
          <p:cNvSpPr txBox="1">
            <a:spLocks noGrp="1"/>
          </p:cNvSpPr>
          <p:nvPr>
            <p:ph type="body" idx="4294967295"/>
          </p:nvPr>
        </p:nvSpPr>
        <p:spPr>
          <a:xfrm>
            <a:off x="377628" y="4117040"/>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3" name="Marcador de texto 9">
            <a:extLst>
              <a:ext uri="{FF2B5EF4-FFF2-40B4-BE49-F238E27FC236}">
                <a16:creationId xmlns:a16="http://schemas.microsoft.com/office/drawing/2014/main" id="{F4A17C02-0CC0-4689-B64C-AB15AD42FD28}"/>
              </a:ext>
            </a:extLst>
          </p:cNvPr>
          <p:cNvSpPr txBox="1">
            <a:spLocks noGrp="1"/>
          </p:cNvSpPr>
          <p:nvPr>
            <p:ph type="body" idx="4294967295"/>
          </p:nvPr>
        </p:nvSpPr>
        <p:spPr>
          <a:xfrm>
            <a:off x="4210866" y="4774484"/>
            <a:ext cx="3700768" cy="1581866"/>
          </a:xfrm>
        </p:spPr>
        <p:txBody>
          <a:bodyPr/>
          <a:lstStyle>
            <a:lvl1pPr>
              <a:defRPr/>
            </a:lvl1pPr>
          </a:lstStyle>
          <a:p>
            <a:pPr lvl="0"/>
            <a:r>
              <a:rPr lang="es-ES"/>
              <a:t>Haga clic para modificar texto</a:t>
            </a:r>
          </a:p>
        </p:txBody>
      </p:sp>
      <p:sp>
        <p:nvSpPr>
          <p:cNvPr id="14" name="Marcador de texto 7">
            <a:extLst>
              <a:ext uri="{FF2B5EF4-FFF2-40B4-BE49-F238E27FC236}">
                <a16:creationId xmlns:a16="http://schemas.microsoft.com/office/drawing/2014/main" id="{5C8FE667-6AE3-4C8E-90C3-B35107273946}"/>
              </a:ext>
            </a:extLst>
          </p:cNvPr>
          <p:cNvSpPr txBox="1">
            <a:spLocks noGrp="1"/>
          </p:cNvSpPr>
          <p:nvPr>
            <p:ph type="body" idx="4294967295"/>
          </p:nvPr>
        </p:nvSpPr>
        <p:spPr>
          <a:xfrm>
            <a:off x="4210866" y="4117040"/>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5" name="Marcador de texto 9">
            <a:extLst>
              <a:ext uri="{FF2B5EF4-FFF2-40B4-BE49-F238E27FC236}">
                <a16:creationId xmlns:a16="http://schemas.microsoft.com/office/drawing/2014/main" id="{566A0A07-A908-4927-8498-B0BE398A46C0}"/>
              </a:ext>
            </a:extLst>
          </p:cNvPr>
          <p:cNvSpPr txBox="1">
            <a:spLocks noGrp="1"/>
          </p:cNvSpPr>
          <p:nvPr>
            <p:ph type="body" idx="4294967295"/>
          </p:nvPr>
        </p:nvSpPr>
        <p:spPr>
          <a:xfrm>
            <a:off x="8039468" y="4774484"/>
            <a:ext cx="3700768" cy="1581866"/>
          </a:xfrm>
        </p:spPr>
        <p:txBody>
          <a:bodyPr/>
          <a:lstStyle>
            <a:lvl1pPr>
              <a:defRPr/>
            </a:lvl1pPr>
          </a:lstStyle>
          <a:p>
            <a:pPr lvl="0"/>
            <a:r>
              <a:rPr lang="es-ES"/>
              <a:t>Haga clic para modificar texto</a:t>
            </a:r>
          </a:p>
        </p:txBody>
      </p:sp>
      <p:sp>
        <p:nvSpPr>
          <p:cNvPr id="16" name="Marcador de texto 7">
            <a:extLst>
              <a:ext uri="{FF2B5EF4-FFF2-40B4-BE49-F238E27FC236}">
                <a16:creationId xmlns:a16="http://schemas.microsoft.com/office/drawing/2014/main" id="{02652B7E-E248-42C4-9256-9E3A867732A3}"/>
              </a:ext>
            </a:extLst>
          </p:cNvPr>
          <p:cNvSpPr txBox="1">
            <a:spLocks noGrp="1"/>
          </p:cNvSpPr>
          <p:nvPr>
            <p:ph type="body" idx="4294967295"/>
          </p:nvPr>
        </p:nvSpPr>
        <p:spPr>
          <a:xfrm>
            <a:off x="8039468" y="4117040"/>
            <a:ext cx="3689622" cy="657444"/>
          </a:xfrm>
        </p:spPr>
        <p:txBody>
          <a:bodyPr>
            <a:noAutofit/>
          </a:bodyPr>
          <a:lstStyle>
            <a:lvl1pPr>
              <a:defRPr sz="1800">
                <a:solidFill>
                  <a:srgbClr val="F6A800"/>
                </a:solidFill>
              </a:defRPr>
            </a:lvl1pPr>
          </a:lstStyle>
          <a:p>
            <a:pPr lvl="0"/>
            <a:r>
              <a:rPr lang="es-ES"/>
              <a:t>Clic para insertar un título de sección</a:t>
            </a:r>
          </a:p>
        </p:txBody>
      </p:sp>
      <p:pic>
        <p:nvPicPr>
          <p:cNvPr id="17" name="Imagen 19" descr="AEPD_color_original_logo.png">
            <a:extLst>
              <a:ext uri="{FF2B5EF4-FFF2-40B4-BE49-F238E27FC236}">
                <a16:creationId xmlns:a16="http://schemas.microsoft.com/office/drawing/2014/main" id="{C3D421D6-439E-4E07-B667-3D25BC24A91C}"/>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186115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ulo+texto+img (3 col)">
    <p:spTree>
      <p:nvGrpSpPr>
        <p:cNvPr id="1" name=""/>
        <p:cNvGrpSpPr/>
        <p:nvPr/>
      </p:nvGrpSpPr>
      <p:grpSpPr>
        <a:xfrm>
          <a:off x="0" y="0"/>
          <a:ext cx="0" cy="0"/>
          <a:chOff x="0" y="0"/>
          <a:chExt cx="0" cy="0"/>
        </a:xfrm>
      </p:grpSpPr>
      <p:sp>
        <p:nvSpPr>
          <p:cNvPr id="2" name="Marcador de número de diapositiva 2">
            <a:extLst>
              <a:ext uri="{FF2B5EF4-FFF2-40B4-BE49-F238E27FC236}">
                <a16:creationId xmlns:a16="http://schemas.microsoft.com/office/drawing/2014/main" id="{1906AA0F-0F88-41D8-A423-7FEF84E3B919}"/>
              </a:ext>
            </a:extLst>
          </p:cNvPr>
          <p:cNvSpPr txBox="1">
            <a:spLocks noGrp="1"/>
          </p:cNvSpPr>
          <p:nvPr>
            <p:ph type="sldNum" sz="quarter" idx="8"/>
          </p:nvPr>
        </p:nvSpPr>
        <p:spPr/>
        <p:txBody>
          <a:bodyPr/>
          <a:lstStyle>
            <a:lvl1pPr>
              <a:defRPr/>
            </a:lvl1pPr>
          </a:lstStyle>
          <a:p>
            <a:pPr lvl="0"/>
            <a:fld id="{246B416D-183C-45BE-B6F2-A407C811DFAA}" type="slidenum">
              <a:t>‹Nº›</a:t>
            </a:fld>
            <a:endParaRPr lang="es-ES"/>
          </a:p>
        </p:txBody>
      </p:sp>
      <p:sp>
        <p:nvSpPr>
          <p:cNvPr id="3" name="Marcador de número de diapositiva 4">
            <a:extLst>
              <a:ext uri="{FF2B5EF4-FFF2-40B4-BE49-F238E27FC236}">
                <a16:creationId xmlns:a16="http://schemas.microsoft.com/office/drawing/2014/main" id="{8BFD6FA7-87F0-4D85-A33F-FB823FF82AA9}"/>
              </a:ext>
            </a:extLst>
          </p:cNvPr>
          <p:cNvSpPr txBox="1"/>
          <p:nvPr/>
        </p:nvSpPr>
        <p:spPr>
          <a:xfrm>
            <a:off x="8895438" y="6356351"/>
            <a:ext cx="2844798" cy="365119"/>
          </a:xfrm>
          <a:prstGeom prst="rect">
            <a:avLst/>
          </a:prstGeom>
          <a:noFill/>
          <a:ln cap="flat">
            <a:noFill/>
          </a:ln>
          <a:effectLst>
            <a:outerShdw dist="22997" dir="5400000" algn="tl">
              <a:srgbClr val="000000">
                <a:alpha val="35000"/>
              </a:srgbClr>
            </a:outerShdw>
          </a:effectLst>
        </p:spPr>
        <p:txBody>
          <a:bodyPr vert="horz" wrap="square" lIns="111776" tIns="55888" rIns="111776" bIns="55888" anchor="ctr" anchorCtr="0" compatLnSpc="1">
            <a:noAutofit/>
          </a:bodyPr>
          <a:lstStyle/>
          <a:p>
            <a:pPr marL="0" marR="0" lvl="0" indent="0" algn="r" defTabSz="558451"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AEC0C3C-7D9B-4CEF-8CA2-DD214090958A}" type="slidenum">
              <a:t>‹Nº›</a:t>
            </a:fld>
            <a:endParaRPr lang="es-ES" sz="1000" b="0" i="0" u="none" strike="noStrike" kern="1200" cap="none" spc="0" baseline="0">
              <a:solidFill>
                <a:srgbClr val="F6A800"/>
              </a:solidFill>
              <a:uFillTx/>
              <a:latin typeface="Calibri"/>
            </a:endParaRPr>
          </a:p>
        </p:txBody>
      </p:sp>
      <p:sp>
        <p:nvSpPr>
          <p:cNvPr id="4" name="Título 1">
            <a:extLst>
              <a:ext uri="{FF2B5EF4-FFF2-40B4-BE49-F238E27FC236}">
                <a16:creationId xmlns:a16="http://schemas.microsoft.com/office/drawing/2014/main" id="{65DB9E5C-73F4-49B1-9EF1-528C30952956}"/>
              </a:ext>
            </a:extLst>
          </p:cNvPr>
          <p:cNvSpPr txBox="1">
            <a:spLocks noGrp="1"/>
          </p:cNvSpPr>
          <p:nvPr>
            <p:ph type="title"/>
          </p:nvPr>
        </p:nvSpPr>
        <p:spPr>
          <a:xfrm>
            <a:off x="377628" y="657252"/>
            <a:ext cx="8614891" cy="501301"/>
          </a:xfrm>
        </p:spPr>
        <p:txBody>
          <a:bodyPr/>
          <a:lstStyle>
            <a:lvl1pPr>
              <a:defRPr/>
            </a:lvl1pPr>
          </a:lstStyle>
          <a:p>
            <a:pPr lvl="0"/>
            <a:r>
              <a:rPr lang="es-ES"/>
              <a:t>Haga clic para modificar el estilo de título del patrón</a:t>
            </a:r>
          </a:p>
        </p:txBody>
      </p:sp>
      <p:sp>
        <p:nvSpPr>
          <p:cNvPr id="5" name="Marcador de texto 9">
            <a:extLst>
              <a:ext uri="{FF2B5EF4-FFF2-40B4-BE49-F238E27FC236}">
                <a16:creationId xmlns:a16="http://schemas.microsoft.com/office/drawing/2014/main" id="{C1FA064E-D630-42D9-941B-29E6E8A380AF}"/>
              </a:ext>
            </a:extLst>
          </p:cNvPr>
          <p:cNvSpPr txBox="1">
            <a:spLocks noGrp="1"/>
          </p:cNvSpPr>
          <p:nvPr>
            <p:ph type="body" idx="4294967295"/>
          </p:nvPr>
        </p:nvSpPr>
        <p:spPr>
          <a:xfrm>
            <a:off x="377628" y="2072021"/>
            <a:ext cx="3700768" cy="1581866"/>
          </a:xfrm>
        </p:spPr>
        <p:txBody>
          <a:bodyPr/>
          <a:lstStyle>
            <a:lvl1pPr>
              <a:defRPr/>
            </a:lvl1pPr>
          </a:lstStyle>
          <a:p>
            <a:pPr lvl="0"/>
            <a:r>
              <a:rPr lang="es-ES"/>
              <a:t>Editar los estilos de texto del patrón</a:t>
            </a:r>
          </a:p>
        </p:txBody>
      </p:sp>
      <p:sp>
        <p:nvSpPr>
          <p:cNvPr id="6" name="Marcador de texto 7">
            <a:extLst>
              <a:ext uri="{FF2B5EF4-FFF2-40B4-BE49-F238E27FC236}">
                <a16:creationId xmlns:a16="http://schemas.microsoft.com/office/drawing/2014/main" id="{39B8D82D-8D5A-4791-A6F0-2B4BD577D02C}"/>
              </a:ext>
            </a:extLst>
          </p:cNvPr>
          <p:cNvSpPr txBox="1">
            <a:spLocks noGrp="1"/>
          </p:cNvSpPr>
          <p:nvPr>
            <p:ph type="body" idx="4294967295"/>
          </p:nvPr>
        </p:nvSpPr>
        <p:spPr>
          <a:xfrm>
            <a:off x="37762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7" name="Marcador de texto 34">
            <a:extLst>
              <a:ext uri="{FF2B5EF4-FFF2-40B4-BE49-F238E27FC236}">
                <a16:creationId xmlns:a16="http://schemas.microsoft.com/office/drawing/2014/main" id="{AAA0CDAA-EA4D-4E3F-AA97-9AF5B3672EDD}"/>
              </a:ext>
            </a:extLst>
          </p:cNvPr>
          <p:cNvSpPr txBox="1">
            <a:spLocks noGrp="1"/>
          </p:cNvSpPr>
          <p:nvPr>
            <p:ph type="body" idx="4294967295"/>
          </p:nvPr>
        </p:nvSpPr>
        <p:spPr>
          <a:xfrm>
            <a:off x="366774" y="334277"/>
            <a:ext cx="4625592" cy="289718"/>
          </a:xfrm>
        </p:spPr>
        <p:txBody>
          <a:bodyPr>
            <a:noAutofit/>
          </a:bodyPr>
          <a:lstStyle>
            <a:lvl1pPr>
              <a:defRPr sz="1300">
                <a:solidFill>
                  <a:srgbClr val="595959"/>
                </a:solidFill>
              </a:defRPr>
            </a:lvl1pPr>
          </a:lstStyle>
          <a:p>
            <a:pPr lvl="0"/>
            <a:r>
              <a:rPr lang="es-ES"/>
              <a:t>Editar los estilos de texto del patrón</a:t>
            </a:r>
          </a:p>
        </p:txBody>
      </p:sp>
      <p:sp>
        <p:nvSpPr>
          <p:cNvPr id="8" name="Marcador de texto 9">
            <a:extLst>
              <a:ext uri="{FF2B5EF4-FFF2-40B4-BE49-F238E27FC236}">
                <a16:creationId xmlns:a16="http://schemas.microsoft.com/office/drawing/2014/main" id="{C5FA18FD-EABD-4CEC-87B3-B79B6CE7E9C5}"/>
              </a:ext>
            </a:extLst>
          </p:cNvPr>
          <p:cNvSpPr txBox="1">
            <a:spLocks noGrp="1"/>
          </p:cNvSpPr>
          <p:nvPr>
            <p:ph type="body" idx="4294967295"/>
          </p:nvPr>
        </p:nvSpPr>
        <p:spPr>
          <a:xfrm>
            <a:off x="4210866" y="2072021"/>
            <a:ext cx="3700768" cy="1581866"/>
          </a:xfrm>
        </p:spPr>
        <p:txBody>
          <a:bodyPr/>
          <a:lstStyle>
            <a:lvl1pPr>
              <a:defRPr/>
            </a:lvl1pPr>
          </a:lstStyle>
          <a:p>
            <a:pPr lvl="0"/>
            <a:r>
              <a:rPr lang="es-ES"/>
              <a:t>Haga clic para modificar texto</a:t>
            </a:r>
          </a:p>
        </p:txBody>
      </p:sp>
      <p:sp>
        <p:nvSpPr>
          <p:cNvPr id="9" name="Marcador de texto 7">
            <a:extLst>
              <a:ext uri="{FF2B5EF4-FFF2-40B4-BE49-F238E27FC236}">
                <a16:creationId xmlns:a16="http://schemas.microsoft.com/office/drawing/2014/main" id="{44827B30-2257-402F-A741-5062D9EB8F26}"/>
              </a:ext>
            </a:extLst>
          </p:cNvPr>
          <p:cNvSpPr txBox="1">
            <a:spLocks noGrp="1"/>
          </p:cNvSpPr>
          <p:nvPr>
            <p:ph type="body" idx="4294967295"/>
          </p:nvPr>
        </p:nvSpPr>
        <p:spPr>
          <a:xfrm>
            <a:off x="4210866"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0" name="Marcador de texto 9">
            <a:extLst>
              <a:ext uri="{FF2B5EF4-FFF2-40B4-BE49-F238E27FC236}">
                <a16:creationId xmlns:a16="http://schemas.microsoft.com/office/drawing/2014/main" id="{58A75755-5D6F-4D97-BE2E-D87A5B3D119C}"/>
              </a:ext>
            </a:extLst>
          </p:cNvPr>
          <p:cNvSpPr txBox="1">
            <a:spLocks noGrp="1"/>
          </p:cNvSpPr>
          <p:nvPr>
            <p:ph type="body" idx="4294967295"/>
          </p:nvPr>
        </p:nvSpPr>
        <p:spPr>
          <a:xfrm>
            <a:off x="8039468" y="2072021"/>
            <a:ext cx="3700768" cy="1581866"/>
          </a:xfrm>
        </p:spPr>
        <p:txBody>
          <a:bodyPr/>
          <a:lstStyle>
            <a:lvl1pPr>
              <a:defRPr/>
            </a:lvl1pPr>
          </a:lstStyle>
          <a:p>
            <a:pPr lvl="0"/>
            <a:r>
              <a:rPr lang="es-ES"/>
              <a:t>Haga clic para modificar texto</a:t>
            </a:r>
          </a:p>
        </p:txBody>
      </p:sp>
      <p:sp>
        <p:nvSpPr>
          <p:cNvPr id="11" name="Marcador de texto 7">
            <a:extLst>
              <a:ext uri="{FF2B5EF4-FFF2-40B4-BE49-F238E27FC236}">
                <a16:creationId xmlns:a16="http://schemas.microsoft.com/office/drawing/2014/main" id="{82CFB158-1447-4178-912C-98DEAA1C9945}"/>
              </a:ext>
            </a:extLst>
          </p:cNvPr>
          <p:cNvSpPr txBox="1">
            <a:spLocks noGrp="1"/>
          </p:cNvSpPr>
          <p:nvPr>
            <p:ph type="body" idx="4294967295"/>
          </p:nvPr>
        </p:nvSpPr>
        <p:spPr>
          <a:xfrm>
            <a:off x="8039468" y="1414576"/>
            <a:ext cx="3689622" cy="657444"/>
          </a:xfrm>
        </p:spPr>
        <p:txBody>
          <a:bodyPr>
            <a:noAutofit/>
          </a:bodyPr>
          <a:lstStyle>
            <a:lvl1pPr>
              <a:defRPr sz="1800">
                <a:solidFill>
                  <a:srgbClr val="F6A800"/>
                </a:solidFill>
              </a:defRPr>
            </a:lvl1pPr>
          </a:lstStyle>
          <a:p>
            <a:pPr lvl="0"/>
            <a:r>
              <a:rPr lang="es-ES"/>
              <a:t>Clic para insertar un título de sección</a:t>
            </a:r>
          </a:p>
        </p:txBody>
      </p:sp>
      <p:sp>
        <p:nvSpPr>
          <p:cNvPr id="12" name="Marcador de texto 34">
            <a:extLst>
              <a:ext uri="{FF2B5EF4-FFF2-40B4-BE49-F238E27FC236}">
                <a16:creationId xmlns:a16="http://schemas.microsoft.com/office/drawing/2014/main" id="{6BF5BD8F-1653-4DF3-ACA5-24F51E813F9E}"/>
              </a:ext>
            </a:extLst>
          </p:cNvPr>
          <p:cNvSpPr txBox="1">
            <a:spLocks noGrp="1"/>
          </p:cNvSpPr>
          <p:nvPr>
            <p:ph type="body" idx="4294967295"/>
          </p:nvPr>
        </p:nvSpPr>
        <p:spPr>
          <a:xfrm>
            <a:off x="482483"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sp>
        <p:nvSpPr>
          <p:cNvPr id="13" name="Marcador de contenido 19">
            <a:extLst>
              <a:ext uri="{FF2B5EF4-FFF2-40B4-BE49-F238E27FC236}">
                <a16:creationId xmlns:a16="http://schemas.microsoft.com/office/drawing/2014/main" id="{9DB1CC98-1161-4B25-B484-87DEFBEBD48F}"/>
              </a:ext>
            </a:extLst>
          </p:cNvPr>
          <p:cNvSpPr txBox="1">
            <a:spLocks noGrp="1"/>
          </p:cNvSpPr>
          <p:nvPr>
            <p:ph idx="4294967295"/>
          </p:nvPr>
        </p:nvSpPr>
        <p:spPr>
          <a:xfrm>
            <a:off x="8134877" y="3653887"/>
            <a:ext cx="3605360" cy="2434964"/>
          </a:xfrm>
        </p:spPr>
        <p:txBody>
          <a:bodyPr/>
          <a:lstStyle>
            <a:lvl1pPr>
              <a:defRPr/>
            </a:lvl1pPr>
          </a:lstStyle>
          <a:p>
            <a:pPr lvl="0"/>
            <a:r>
              <a:rPr lang="es-ES"/>
              <a:t>Editar los estilos de texto del patrón</a:t>
            </a:r>
          </a:p>
        </p:txBody>
      </p:sp>
      <p:sp>
        <p:nvSpPr>
          <p:cNvPr id="14" name="Marcador de contenido 19">
            <a:extLst>
              <a:ext uri="{FF2B5EF4-FFF2-40B4-BE49-F238E27FC236}">
                <a16:creationId xmlns:a16="http://schemas.microsoft.com/office/drawing/2014/main" id="{CDC8FA6F-DA6B-4E94-B8AD-B9659683AE69}"/>
              </a:ext>
            </a:extLst>
          </p:cNvPr>
          <p:cNvSpPr txBox="1">
            <a:spLocks noGrp="1"/>
          </p:cNvSpPr>
          <p:nvPr>
            <p:ph idx="4294967295"/>
          </p:nvPr>
        </p:nvSpPr>
        <p:spPr>
          <a:xfrm>
            <a:off x="482245" y="3653887"/>
            <a:ext cx="3605360" cy="2434964"/>
          </a:xfrm>
        </p:spPr>
        <p:txBody>
          <a:bodyPr/>
          <a:lstStyle>
            <a:lvl1pPr>
              <a:defRPr/>
            </a:lvl1pPr>
          </a:lstStyle>
          <a:p>
            <a:pPr lvl="0"/>
            <a:r>
              <a:rPr lang="es-ES"/>
              <a:t>Editar los estilos de texto del patrón</a:t>
            </a:r>
          </a:p>
        </p:txBody>
      </p:sp>
      <p:sp>
        <p:nvSpPr>
          <p:cNvPr id="15" name="Marcador de contenido 19">
            <a:extLst>
              <a:ext uri="{FF2B5EF4-FFF2-40B4-BE49-F238E27FC236}">
                <a16:creationId xmlns:a16="http://schemas.microsoft.com/office/drawing/2014/main" id="{EF0A11C8-598A-4D28-9743-A61C9DC9CCA9}"/>
              </a:ext>
            </a:extLst>
          </p:cNvPr>
          <p:cNvSpPr txBox="1">
            <a:spLocks noGrp="1"/>
          </p:cNvSpPr>
          <p:nvPr>
            <p:ph idx="4294967295"/>
          </p:nvPr>
        </p:nvSpPr>
        <p:spPr>
          <a:xfrm>
            <a:off x="4312776" y="3653887"/>
            <a:ext cx="3605360" cy="2434964"/>
          </a:xfrm>
        </p:spPr>
        <p:txBody>
          <a:bodyPr/>
          <a:lstStyle>
            <a:lvl1pPr>
              <a:defRPr/>
            </a:lvl1pPr>
          </a:lstStyle>
          <a:p>
            <a:pPr lvl="0"/>
            <a:r>
              <a:rPr lang="es-ES"/>
              <a:t>Editar los estilos de texto del patrón</a:t>
            </a:r>
          </a:p>
        </p:txBody>
      </p:sp>
      <p:cxnSp>
        <p:nvCxnSpPr>
          <p:cNvPr id="16" name="Conector recto 22">
            <a:extLst>
              <a:ext uri="{FF2B5EF4-FFF2-40B4-BE49-F238E27FC236}">
                <a16:creationId xmlns:a16="http://schemas.microsoft.com/office/drawing/2014/main" id="{FF8572A7-9003-4C66-A9F0-FEB92255526C}"/>
              </a:ext>
            </a:extLst>
          </p:cNvPr>
          <p:cNvCxnSpPr/>
          <p:nvPr/>
        </p:nvCxnSpPr>
        <p:spPr>
          <a:xfrm>
            <a:off x="482483"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7" name="Marcador de texto 34">
            <a:extLst>
              <a:ext uri="{FF2B5EF4-FFF2-40B4-BE49-F238E27FC236}">
                <a16:creationId xmlns:a16="http://schemas.microsoft.com/office/drawing/2014/main" id="{71485F7A-BBF3-4E28-8879-3415BEBC9BDC}"/>
              </a:ext>
            </a:extLst>
          </p:cNvPr>
          <p:cNvSpPr txBox="1">
            <a:spLocks noGrp="1"/>
          </p:cNvSpPr>
          <p:nvPr>
            <p:ph type="body" idx="4294967295"/>
          </p:nvPr>
        </p:nvSpPr>
        <p:spPr>
          <a:xfrm>
            <a:off x="4312776"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18" name="Conector recto 24">
            <a:extLst>
              <a:ext uri="{FF2B5EF4-FFF2-40B4-BE49-F238E27FC236}">
                <a16:creationId xmlns:a16="http://schemas.microsoft.com/office/drawing/2014/main" id="{C8275803-AB64-413E-92FD-B52EF26FB7AB}"/>
              </a:ext>
            </a:extLst>
          </p:cNvPr>
          <p:cNvCxnSpPr/>
          <p:nvPr/>
        </p:nvCxnSpPr>
        <p:spPr>
          <a:xfrm>
            <a:off x="4312776"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sp>
        <p:nvSpPr>
          <p:cNvPr id="19" name="Marcador de texto 34">
            <a:extLst>
              <a:ext uri="{FF2B5EF4-FFF2-40B4-BE49-F238E27FC236}">
                <a16:creationId xmlns:a16="http://schemas.microsoft.com/office/drawing/2014/main" id="{F757DC25-97B7-41B6-BB35-E9A7BC79E573}"/>
              </a:ext>
            </a:extLst>
          </p:cNvPr>
          <p:cNvSpPr txBox="1">
            <a:spLocks noGrp="1"/>
          </p:cNvSpPr>
          <p:nvPr>
            <p:ph type="body" idx="4294967295"/>
          </p:nvPr>
        </p:nvSpPr>
        <p:spPr>
          <a:xfrm>
            <a:off x="8134877" y="6088916"/>
            <a:ext cx="3584768" cy="289718"/>
          </a:xfrm>
        </p:spPr>
        <p:txBody>
          <a:bodyPr>
            <a:noAutofit/>
          </a:bodyPr>
          <a:lstStyle>
            <a:lvl1pPr>
              <a:defRPr sz="1200">
                <a:solidFill>
                  <a:srgbClr val="595959"/>
                </a:solidFill>
              </a:defRPr>
            </a:lvl1pPr>
          </a:lstStyle>
          <a:p>
            <a:pPr lvl="0"/>
            <a:r>
              <a:rPr lang="es-ES"/>
              <a:t>Haga clic para modificar el pie de foto o gráfica</a:t>
            </a:r>
          </a:p>
        </p:txBody>
      </p:sp>
      <p:cxnSp>
        <p:nvCxnSpPr>
          <p:cNvPr id="20" name="Conector recto 26">
            <a:extLst>
              <a:ext uri="{FF2B5EF4-FFF2-40B4-BE49-F238E27FC236}">
                <a16:creationId xmlns:a16="http://schemas.microsoft.com/office/drawing/2014/main" id="{DBE310FB-F512-4981-A023-466C0258EC90}"/>
              </a:ext>
            </a:extLst>
          </p:cNvPr>
          <p:cNvCxnSpPr/>
          <p:nvPr/>
        </p:nvCxnSpPr>
        <p:spPr>
          <a:xfrm>
            <a:off x="8134877" y="6187726"/>
            <a:ext cx="0" cy="168625"/>
          </a:xfrm>
          <a:prstGeom prst="straightConnector1">
            <a:avLst/>
          </a:prstGeom>
          <a:noFill/>
          <a:ln w="6345" cap="flat">
            <a:solidFill>
              <a:srgbClr val="F6A800"/>
            </a:solidFill>
            <a:prstDash val="solid"/>
            <a:miter/>
          </a:ln>
          <a:effectLst>
            <a:outerShdw dist="19997" dir="5400000" algn="tl">
              <a:srgbClr val="000000">
                <a:alpha val="38000"/>
              </a:srgbClr>
            </a:outerShdw>
          </a:effectLst>
        </p:spPr>
      </p:cxnSp>
      <p:pic>
        <p:nvPicPr>
          <p:cNvPr id="21" name="Imagen 27" descr="AEPD_color_original_logo.png">
            <a:extLst>
              <a:ext uri="{FF2B5EF4-FFF2-40B4-BE49-F238E27FC236}">
                <a16:creationId xmlns:a16="http://schemas.microsoft.com/office/drawing/2014/main" id="{504942C8-3976-4524-BBC7-EB2498152E09}"/>
              </a:ext>
            </a:extLst>
          </p:cNvPr>
          <p:cNvPicPr>
            <a:picLocks noChangeAspect="1"/>
          </p:cNvPicPr>
          <p:nvPr/>
        </p:nvPicPr>
        <p:blipFill>
          <a:blip r:embed="rId2"/>
          <a:stretch>
            <a:fillRect/>
          </a:stretch>
        </p:blipFill>
        <p:spPr>
          <a:xfrm>
            <a:off x="9103958" y="459293"/>
            <a:ext cx="2636288" cy="629015"/>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248152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apositiva fin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2821C5-A37D-4284-A1DE-697B53F594B5}"/>
              </a:ext>
            </a:extLst>
          </p:cNvPr>
          <p:cNvSpPr txBox="1">
            <a:spLocks noGrp="1"/>
          </p:cNvSpPr>
          <p:nvPr>
            <p:ph type="title"/>
          </p:nvPr>
        </p:nvSpPr>
        <p:spPr>
          <a:xfrm>
            <a:off x="1483431" y="3043671"/>
            <a:ext cx="9225134" cy="1109020"/>
          </a:xfrm>
        </p:spPr>
        <p:txBody>
          <a:bodyPr anchorCtr="1"/>
          <a:lstStyle>
            <a:lvl1pPr algn="ctr">
              <a:defRPr sz="4000">
                <a:solidFill>
                  <a:srgbClr val="F6A800"/>
                </a:solidFill>
              </a:defRPr>
            </a:lvl1pPr>
          </a:lstStyle>
          <a:p>
            <a:pPr lvl="0"/>
            <a:r>
              <a:rPr lang="es-ES"/>
              <a:t>Clic aquí para frase final</a:t>
            </a:r>
          </a:p>
        </p:txBody>
      </p:sp>
      <p:pic>
        <p:nvPicPr>
          <p:cNvPr id="3" name="Imagen 12" descr="AEPD_color_original_logo.png">
            <a:extLst>
              <a:ext uri="{FF2B5EF4-FFF2-40B4-BE49-F238E27FC236}">
                <a16:creationId xmlns:a16="http://schemas.microsoft.com/office/drawing/2014/main" id="{25FE26A4-5B88-43CA-8210-36F129FE0BA3}"/>
              </a:ext>
            </a:extLst>
          </p:cNvPr>
          <p:cNvPicPr>
            <a:picLocks noChangeAspect="1"/>
          </p:cNvPicPr>
          <p:nvPr/>
        </p:nvPicPr>
        <p:blipFill>
          <a:blip r:embed="rId2"/>
          <a:stretch>
            <a:fillRect/>
          </a:stretch>
        </p:blipFill>
        <p:spPr>
          <a:xfrm>
            <a:off x="4410516" y="1659416"/>
            <a:ext cx="3370972" cy="804315"/>
          </a:xfrm>
          <a:prstGeom prst="rect">
            <a:avLst/>
          </a:prstGeom>
          <a:noFill/>
          <a:ln cap="flat">
            <a:noFill/>
          </a:ln>
          <a:effectLst>
            <a:outerShdw dist="22997" dir="5400000" algn="tl">
              <a:srgbClr val="000000">
                <a:alpha val="35000"/>
              </a:srgbClr>
            </a:outerShdw>
          </a:effectLst>
        </p:spPr>
      </p:pic>
      <p:pic>
        <p:nvPicPr>
          <p:cNvPr id="4" name="Imagen 13" descr="001-cursor.png">
            <a:hlinkClick r:id="rId3"/>
            <a:extLst>
              <a:ext uri="{FF2B5EF4-FFF2-40B4-BE49-F238E27FC236}">
                <a16:creationId xmlns:a16="http://schemas.microsoft.com/office/drawing/2014/main" id="{6FCA4E62-CD1A-4DF4-BAEF-EC1C99FFD35C}"/>
              </a:ext>
            </a:extLst>
          </p:cNvPr>
          <p:cNvPicPr>
            <a:picLocks noChangeAspect="1"/>
          </p:cNvPicPr>
          <p:nvPr/>
        </p:nvPicPr>
        <p:blipFill>
          <a:blip r:embed="rId4"/>
          <a:stretch>
            <a:fillRect/>
          </a:stretch>
        </p:blipFill>
        <p:spPr>
          <a:xfrm flipH="1">
            <a:off x="4096740" y="5785116"/>
            <a:ext cx="190707" cy="285978"/>
          </a:xfrm>
          <a:prstGeom prst="rect">
            <a:avLst/>
          </a:prstGeom>
          <a:noFill/>
          <a:ln cap="flat">
            <a:noFill/>
          </a:ln>
          <a:effectLst>
            <a:outerShdw dist="22997" dir="5400000" algn="tl">
              <a:srgbClr val="000000">
                <a:alpha val="35000"/>
              </a:srgbClr>
            </a:outerShdw>
          </a:effectLst>
        </p:spPr>
      </p:pic>
      <p:pic>
        <p:nvPicPr>
          <p:cNvPr id="5" name="Imagen 14" descr="002-twitter.png">
            <a:hlinkClick r:id="rId5"/>
            <a:extLst>
              <a:ext uri="{FF2B5EF4-FFF2-40B4-BE49-F238E27FC236}">
                <a16:creationId xmlns:a16="http://schemas.microsoft.com/office/drawing/2014/main" id="{9891BEBF-F433-4E08-8946-EA74C8CD2001}"/>
              </a:ext>
            </a:extLst>
          </p:cNvPr>
          <p:cNvPicPr>
            <a:picLocks noChangeAspect="1"/>
          </p:cNvPicPr>
          <p:nvPr/>
        </p:nvPicPr>
        <p:blipFill>
          <a:blip r:embed="rId6"/>
          <a:stretch>
            <a:fillRect/>
          </a:stretch>
        </p:blipFill>
        <p:spPr>
          <a:xfrm>
            <a:off x="7880683" y="5809923"/>
            <a:ext cx="289252" cy="236354"/>
          </a:xfrm>
          <a:prstGeom prst="rect">
            <a:avLst/>
          </a:prstGeom>
          <a:noFill/>
          <a:ln cap="flat">
            <a:noFill/>
          </a:ln>
          <a:effectLst>
            <a:outerShdw dist="22997" dir="5400000" algn="tl">
              <a:srgbClr val="000000">
                <a:alpha val="35000"/>
              </a:srgbClr>
            </a:outerShdw>
          </a:effectLst>
        </p:spPr>
      </p:pic>
      <p:sp>
        <p:nvSpPr>
          <p:cNvPr id="6" name="CuadroTexto 18">
            <a:extLst>
              <a:ext uri="{FF2B5EF4-FFF2-40B4-BE49-F238E27FC236}">
                <a16:creationId xmlns:a16="http://schemas.microsoft.com/office/drawing/2014/main" id="{796FA3EB-204D-4836-9369-33F81319E4AB}"/>
              </a:ext>
            </a:extLst>
          </p:cNvPr>
          <p:cNvSpPr txBox="1"/>
          <p:nvPr/>
        </p:nvSpPr>
        <p:spPr>
          <a:xfrm>
            <a:off x="6721781" y="6116897"/>
            <a:ext cx="2607100" cy="276999"/>
          </a:xfrm>
          <a:prstGeom prst="rect">
            <a:avLst/>
          </a:prstGeom>
          <a:noFill/>
          <a:ln cap="flat">
            <a:noFill/>
          </a:ln>
          <a:effectLst>
            <a:outerShdw dist="22997" dir="5400000" algn="tl">
              <a:srgbClr val="000000">
                <a:alpha val="35000"/>
              </a:srgbClr>
            </a:outerShdw>
          </a:effectLst>
        </p:spPr>
        <p:txBody>
          <a:bodyPr vert="horz" wrap="square" lIns="45720" tIns="22860" rIns="45720" bIns="22860" anchor="t" anchorCtr="1" compatLnSpc="1">
            <a:spAutoFit/>
          </a:bodyPr>
          <a:lstStyle/>
          <a:p>
            <a:pPr marL="0" marR="0" lvl="0" indent="0" algn="ctr" defTabSz="55845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500" b="0" i="0" u="none" strike="noStrike" kern="1200" cap="none" spc="0" baseline="0">
                <a:solidFill>
                  <a:srgbClr val="595959"/>
                </a:solidFill>
                <a:uFillTx/>
                <a:latin typeface="Calibri"/>
                <a:cs typeface="Calibri"/>
              </a:rPr>
              <a:t>@AEPD_es</a:t>
            </a:r>
          </a:p>
        </p:txBody>
      </p:sp>
      <p:sp>
        <p:nvSpPr>
          <p:cNvPr id="7" name="CuadroTexto 15">
            <a:extLst>
              <a:ext uri="{FF2B5EF4-FFF2-40B4-BE49-F238E27FC236}">
                <a16:creationId xmlns:a16="http://schemas.microsoft.com/office/drawing/2014/main" id="{CC657786-F900-415F-BF80-ED8D304DFCB9}"/>
              </a:ext>
            </a:extLst>
          </p:cNvPr>
          <p:cNvSpPr txBox="1"/>
          <p:nvPr/>
        </p:nvSpPr>
        <p:spPr>
          <a:xfrm>
            <a:off x="2888543" y="6116897"/>
            <a:ext cx="2607100" cy="276999"/>
          </a:xfrm>
          <a:prstGeom prst="rect">
            <a:avLst/>
          </a:prstGeom>
          <a:noFill/>
          <a:ln cap="flat">
            <a:noFill/>
          </a:ln>
          <a:effectLst>
            <a:outerShdw dist="22997" dir="5400000" algn="tl">
              <a:srgbClr val="000000">
                <a:alpha val="35000"/>
              </a:srgbClr>
            </a:outerShdw>
          </a:effectLst>
        </p:spPr>
        <p:txBody>
          <a:bodyPr vert="horz" wrap="square" lIns="45720" tIns="22860" rIns="45720" bIns="22860" anchor="t" anchorCtr="1" compatLnSpc="1">
            <a:spAutoFit/>
          </a:bodyPr>
          <a:lstStyle/>
          <a:p>
            <a:pPr marL="0" marR="0" lvl="0" indent="0" algn="ctr" defTabSz="558451"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500" b="0" i="0" u="none" strike="noStrike" kern="1200" cap="none" spc="0" baseline="0">
                <a:solidFill>
                  <a:srgbClr val="595959"/>
                </a:solidFill>
                <a:uFillTx/>
                <a:latin typeface="Calibri"/>
                <a:cs typeface="Calibri"/>
              </a:rPr>
              <a:t>www.aepd.es</a:t>
            </a:r>
          </a:p>
        </p:txBody>
      </p:sp>
    </p:spTree>
    <p:extLst>
      <p:ext uri="{BB962C8B-B14F-4D97-AF65-F5344CB8AC3E}">
        <p14:creationId xmlns:p14="http://schemas.microsoft.com/office/powerpoint/2010/main" val="20367402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ágina final">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5985" y="3"/>
            <a:ext cx="12188217" cy="6855872"/>
          </a:xfrm>
          <a:prstGeom prst="rect">
            <a:avLst/>
          </a:prstGeom>
        </p:spPr>
      </p:pic>
    </p:spTree>
    <p:extLst>
      <p:ext uri="{BB962C8B-B14F-4D97-AF65-F5344CB8AC3E}">
        <p14:creationId xmlns:p14="http://schemas.microsoft.com/office/powerpoint/2010/main" val="131086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513E9DD-D836-B844-AC82-64C306F96D46}"/>
              </a:ext>
            </a:extLst>
          </p:cNvPr>
          <p:cNvPicPr>
            <a:picLocks noChangeAspect="1"/>
          </p:cNvPicPr>
          <p:nvPr userDrawn="1"/>
        </p:nvPicPr>
        <p:blipFill>
          <a:blip r:embed="rId2"/>
          <a:srcRect/>
          <a:stretch/>
        </p:blipFill>
        <p:spPr>
          <a:xfrm>
            <a:off x="-3466" y="3"/>
            <a:ext cx="12188217" cy="6855872"/>
          </a:xfrm>
          <a:prstGeom prst="rect">
            <a:avLst/>
          </a:prstGeom>
        </p:spPr>
      </p:pic>
    </p:spTree>
    <p:extLst>
      <p:ext uri="{BB962C8B-B14F-4D97-AF65-F5344CB8AC3E}">
        <p14:creationId xmlns:p14="http://schemas.microsoft.com/office/powerpoint/2010/main" val="221617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ponenci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8859904" y="6356352"/>
            <a:ext cx="2844800" cy="365125"/>
          </a:xfrm>
        </p:spPr>
        <p:txBody>
          <a:bodyPr/>
          <a:lstStyle/>
          <a:p>
            <a:fld id="{F54BD5C3-9337-1E49-BF76-AD71463E5CAD}" type="slidenum">
              <a:rPr lang="es-ES" smtClean="0"/>
              <a:pPr/>
              <a:t>‹Nº›</a:t>
            </a:fld>
            <a:endParaRPr lang="es-ES" dirty="0"/>
          </a:p>
        </p:txBody>
      </p:sp>
      <p:pic>
        <p:nvPicPr>
          <p:cNvPr id="11" name="Imagen 10">
            <a:extLst>
              <a:ext uri="{FF2B5EF4-FFF2-40B4-BE49-F238E27FC236}">
                <a16:creationId xmlns:a16="http://schemas.microsoft.com/office/drawing/2014/main" id="{4515C73E-9E5E-294C-976D-94C758EFCD3C}"/>
              </a:ext>
            </a:extLst>
          </p:cNvPr>
          <p:cNvPicPr>
            <a:picLocks noChangeAspect="1"/>
          </p:cNvPicPr>
          <p:nvPr userDrawn="1"/>
        </p:nvPicPr>
        <p:blipFill>
          <a:blip r:embed="rId2"/>
          <a:stretch>
            <a:fillRect/>
          </a:stretch>
        </p:blipFill>
        <p:spPr>
          <a:xfrm>
            <a:off x="0" y="0"/>
            <a:ext cx="2777779" cy="6858000"/>
          </a:xfrm>
          <a:prstGeom prst="rect">
            <a:avLst/>
          </a:prstGeom>
        </p:spPr>
      </p:pic>
      <p:sp>
        <p:nvSpPr>
          <p:cNvPr id="8" name="Marcador de contenido 2">
            <a:extLst>
              <a:ext uri="{FF2B5EF4-FFF2-40B4-BE49-F238E27FC236}">
                <a16:creationId xmlns:a16="http://schemas.microsoft.com/office/drawing/2014/main" id="{957379AD-0CBC-0B49-9540-10F2239D4E74}"/>
              </a:ext>
            </a:extLst>
          </p:cNvPr>
          <p:cNvSpPr>
            <a:spLocks noGrp="1"/>
          </p:cNvSpPr>
          <p:nvPr>
            <p:ph idx="1"/>
          </p:nvPr>
        </p:nvSpPr>
        <p:spPr>
          <a:xfrm>
            <a:off x="3309175" y="2137834"/>
            <a:ext cx="8178151" cy="1389943"/>
          </a:xfrm>
        </p:spPr>
        <p:txBody>
          <a:bodyPr>
            <a:normAutofit/>
          </a:bodyPr>
          <a:lstStyle>
            <a:lvl1pPr>
              <a:spcBef>
                <a:spcPts val="0"/>
              </a:spcBef>
              <a:defRPr sz="3733"/>
            </a:lvl1pPr>
          </a:lstStyle>
          <a:p>
            <a:pPr lvl="0"/>
            <a:r>
              <a:rPr lang="es-ES_tradnl" dirty="0">
                <a:solidFill>
                  <a:schemeClr val="accent1"/>
                </a:solidFill>
              </a:rPr>
              <a:t>Titulo ponencia</a:t>
            </a:r>
          </a:p>
        </p:txBody>
      </p:sp>
      <p:sp>
        <p:nvSpPr>
          <p:cNvPr id="12" name="Marcador de contenido 2">
            <a:extLst>
              <a:ext uri="{FF2B5EF4-FFF2-40B4-BE49-F238E27FC236}">
                <a16:creationId xmlns:a16="http://schemas.microsoft.com/office/drawing/2014/main" id="{C39C9D5D-A6EF-7E40-94EC-A32835168420}"/>
              </a:ext>
            </a:extLst>
          </p:cNvPr>
          <p:cNvSpPr>
            <a:spLocks noGrp="1"/>
          </p:cNvSpPr>
          <p:nvPr>
            <p:ph idx="13"/>
          </p:nvPr>
        </p:nvSpPr>
        <p:spPr>
          <a:xfrm>
            <a:off x="3309175" y="3912098"/>
            <a:ext cx="8178151" cy="388055"/>
          </a:xfrm>
        </p:spPr>
        <p:txBody>
          <a:bodyPr>
            <a:normAutofit fontScale="92500" lnSpcReduction="20000"/>
          </a:bodyPr>
          <a:lstStyle>
            <a:lvl1pPr>
              <a:spcBef>
                <a:spcPts val="0"/>
              </a:spcBef>
              <a:defRPr sz="2133">
                <a:solidFill>
                  <a:schemeClr val="tx1"/>
                </a:solidFill>
              </a:defRPr>
            </a:lvl1pPr>
          </a:lstStyle>
          <a:p>
            <a:pPr lvl="0"/>
            <a:r>
              <a:rPr lang="es-ES_tradnl" dirty="0"/>
              <a:t>Nombre ponente</a:t>
            </a:r>
          </a:p>
          <a:p>
            <a:pPr lvl="0"/>
            <a:endParaRPr lang="es-ES_tradnl" dirty="0"/>
          </a:p>
          <a:p>
            <a:pPr lvl="0"/>
            <a:endParaRPr lang="es-ES_tradnl" dirty="0"/>
          </a:p>
        </p:txBody>
      </p:sp>
      <p:sp>
        <p:nvSpPr>
          <p:cNvPr id="18" name="Marcador de contenido 2">
            <a:extLst>
              <a:ext uri="{FF2B5EF4-FFF2-40B4-BE49-F238E27FC236}">
                <a16:creationId xmlns:a16="http://schemas.microsoft.com/office/drawing/2014/main" id="{500FEF28-4931-3947-A657-318119E89243}"/>
              </a:ext>
            </a:extLst>
          </p:cNvPr>
          <p:cNvSpPr>
            <a:spLocks noGrp="1"/>
          </p:cNvSpPr>
          <p:nvPr>
            <p:ph idx="15" hasCustomPrompt="1"/>
          </p:nvPr>
        </p:nvSpPr>
        <p:spPr>
          <a:xfrm>
            <a:off x="3309175" y="4290147"/>
            <a:ext cx="8178151" cy="848732"/>
          </a:xfrm>
        </p:spPr>
        <p:txBody>
          <a:bodyPr>
            <a:normAutofit fontScale="92500" lnSpcReduction="20000"/>
          </a:bodyPr>
          <a:lstStyle>
            <a:lvl1pPr>
              <a:spcBef>
                <a:spcPts val="0"/>
              </a:spcBef>
              <a:defRPr sz="1733" i="1">
                <a:solidFill>
                  <a:schemeClr val="tx1">
                    <a:lumMod val="50000"/>
                    <a:lumOff val="50000"/>
                  </a:schemeClr>
                </a:solidFill>
              </a:defRPr>
            </a:lvl1pPr>
          </a:lstStyle>
          <a:p>
            <a:pPr lvl="0"/>
            <a:r>
              <a:rPr lang="es-ES_tradnl" dirty="0"/>
              <a:t>Cargo</a:t>
            </a:r>
          </a:p>
          <a:p>
            <a:pPr lvl="0"/>
            <a:endParaRPr lang="es-ES_tradnl" dirty="0"/>
          </a:p>
          <a:p>
            <a:pPr lvl="0"/>
            <a:endParaRPr lang="es-ES_tradnl" dirty="0"/>
          </a:p>
        </p:txBody>
      </p:sp>
    </p:spTree>
    <p:extLst>
      <p:ext uri="{BB962C8B-B14F-4D97-AF65-F5344CB8AC3E}">
        <p14:creationId xmlns:p14="http://schemas.microsoft.com/office/powerpoint/2010/main" val="3052403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erior 1 columna">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8859904" y="6356352"/>
            <a:ext cx="2844800" cy="365125"/>
          </a:xfrm>
        </p:spPr>
        <p:txBody>
          <a:bodyPr/>
          <a:lstStyle/>
          <a:p>
            <a:fld id="{F54BD5C3-9337-1E49-BF76-AD71463E5CAD}" type="slidenum">
              <a:rPr lang="es-ES" smtClean="0"/>
              <a:pPr/>
              <a:t>‹Nº›</a:t>
            </a:fld>
            <a:endParaRPr lang="es-ES" dirty="0"/>
          </a:p>
        </p:txBody>
      </p:sp>
      <p:pic>
        <p:nvPicPr>
          <p:cNvPr id="6" name="Imagen 5">
            <a:extLst>
              <a:ext uri="{FF2B5EF4-FFF2-40B4-BE49-F238E27FC236}">
                <a16:creationId xmlns:a16="http://schemas.microsoft.com/office/drawing/2014/main" id="{A1A33E7E-1EC3-F141-954A-D6D419F9211B}"/>
              </a:ext>
            </a:extLst>
          </p:cNvPr>
          <p:cNvPicPr>
            <a:picLocks noChangeAspect="1"/>
          </p:cNvPicPr>
          <p:nvPr userDrawn="1"/>
        </p:nvPicPr>
        <p:blipFill>
          <a:blip r:embed="rId2"/>
          <a:stretch>
            <a:fillRect/>
          </a:stretch>
        </p:blipFill>
        <p:spPr>
          <a:xfrm>
            <a:off x="0" y="0"/>
            <a:ext cx="2777779" cy="6858000"/>
          </a:xfrm>
          <a:prstGeom prst="rect">
            <a:avLst/>
          </a:prstGeom>
        </p:spPr>
      </p:pic>
      <p:sp>
        <p:nvSpPr>
          <p:cNvPr id="7" name="Marcador de contenido 2">
            <a:extLst>
              <a:ext uri="{FF2B5EF4-FFF2-40B4-BE49-F238E27FC236}">
                <a16:creationId xmlns:a16="http://schemas.microsoft.com/office/drawing/2014/main" id="{1825952D-BE4C-D741-B4FF-68D34B4FC244}"/>
              </a:ext>
            </a:extLst>
          </p:cNvPr>
          <p:cNvSpPr>
            <a:spLocks noGrp="1"/>
          </p:cNvSpPr>
          <p:nvPr>
            <p:ph idx="1"/>
          </p:nvPr>
        </p:nvSpPr>
        <p:spPr>
          <a:xfrm>
            <a:off x="3276771" y="563910"/>
            <a:ext cx="8288852" cy="5497901"/>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Tree>
    <p:extLst>
      <p:ext uri="{BB962C8B-B14F-4D97-AF65-F5344CB8AC3E}">
        <p14:creationId xmlns:p14="http://schemas.microsoft.com/office/powerpoint/2010/main" val="2237723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erior 2 columnas">
    <p:spTree>
      <p:nvGrpSpPr>
        <p:cNvPr id="1" name=""/>
        <p:cNvGrpSpPr/>
        <p:nvPr/>
      </p:nvGrpSpPr>
      <p:grpSpPr>
        <a:xfrm>
          <a:off x="0" y="0"/>
          <a:ext cx="0" cy="0"/>
          <a:chOff x="0" y="0"/>
          <a:chExt cx="0" cy="0"/>
        </a:xfrm>
      </p:grpSpPr>
      <p:sp>
        <p:nvSpPr>
          <p:cNvPr id="9" name="Marcador de número de diapositiva 2">
            <a:extLst>
              <a:ext uri="{FF2B5EF4-FFF2-40B4-BE49-F238E27FC236}">
                <a16:creationId xmlns:a16="http://schemas.microsoft.com/office/drawing/2014/main" id="{C1052513-A720-7742-BC0C-3C21D71076A9}"/>
              </a:ext>
            </a:extLst>
          </p:cNvPr>
          <p:cNvSpPr>
            <a:spLocks noGrp="1"/>
          </p:cNvSpPr>
          <p:nvPr>
            <p:ph type="sldNum" sz="quarter" idx="10"/>
          </p:nvPr>
        </p:nvSpPr>
        <p:spPr>
          <a:xfrm>
            <a:off x="8859904" y="6356352"/>
            <a:ext cx="2844800" cy="365125"/>
          </a:xfrm>
        </p:spPr>
        <p:txBody>
          <a:bodyPr/>
          <a:lstStyle/>
          <a:p>
            <a:fld id="{F54BD5C3-9337-1E49-BF76-AD71463E5CAD}" type="slidenum">
              <a:rPr lang="es-ES" smtClean="0"/>
              <a:pPr/>
              <a:t>‹Nº›</a:t>
            </a:fld>
            <a:endParaRPr lang="es-ES" dirty="0"/>
          </a:p>
        </p:txBody>
      </p:sp>
      <p:pic>
        <p:nvPicPr>
          <p:cNvPr id="10" name="Imagen 9">
            <a:extLst>
              <a:ext uri="{FF2B5EF4-FFF2-40B4-BE49-F238E27FC236}">
                <a16:creationId xmlns:a16="http://schemas.microsoft.com/office/drawing/2014/main" id="{E21F0AEE-6711-4C46-9284-BDAEC39EACD9}"/>
              </a:ext>
            </a:extLst>
          </p:cNvPr>
          <p:cNvPicPr>
            <a:picLocks noChangeAspect="1"/>
          </p:cNvPicPr>
          <p:nvPr userDrawn="1"/>
        </p:nvPicPr>
        <p:blipFill>
          <a:blip r:embed="rId2"/>
          <a:stretch>
            <a:fillRect/>
          </a:stretch>
        </p:blipFill>
        <p:spPr>
          <a:xfrm>
            <a:off x="0" y="0"/>
            <a:ext cx="2777779" cy="6858000"/>
          </a:xfrm>
          <a:prstGeom prst="rect">
            <a:avLst/>
          </a:prstGeom>
        </p:spPr>
      </p:pic>
      <p:sp>
        <p:nvSpPr>
          <p:cNvPr id="11" name="Marcador de contenido 2">
            <a:extLst>
              <a:ext uri="{FF2B5EF4-FFF2-40B4-BE49-F238E27FC236}">
                <a16:creationId xmlns:a16="http://schemas.microsoft.com/office/drawing/2014/main" id="{E442746A-756B-444D-BB41-51605623CE67}"/>
              </a:ext>
            </a:extLst>
          </p:cNvPr>
          <p:cNvSpPr>
            <a:spLocks noGrp="1"/>
          </p:cNvSpPr>
          <p:nvPr>
            <p:ph idx="1" hasCustomPrompt="1"/>
          </p:nvPr>
        </p:nvSpPr>
        <p:spPr>
          <a:xfrm>
            <a:off x="3276778" y="567846"/>
            <a:ext cx="3923404" cy="5539340"/>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sp>
        <p:nvSpPr>
          <p:cNvPr id="12" name="Marcador de contenido 2">
            <a:extLst>
              <a:ext uri="{FF2B5EF4-FFF2-40B4-BE49-F238E27FC236}">
                <a16:creationId xmlns:a16="http://schemas.microsoft.com/office/drawing/2014/main" id="{0F7F1E06-9533-0040-A88C-98381115C2C6}"/>
              </a:ext>
            </a:extLst>
          </p:cNvPr>
          <p:cNvSpPr>
            <a:spLocks noGrp="1"/>
          </p:cNvSpPr>
          <p:nvPr>
            <p:ph idx="11" hasCustomPrompt="1"/>
          </p:nvPr>
        </p:nvSpPr>
        <p:spPr>
          <a:xfrm>
            <a:off x="7594418" y="567846"/>
            <a:ext cx="3923404" cy="5539340"/>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spTree>
    <p:extLst>
      <p:ext uri="{BB962C8B-B14F-4D97-AF65-F5344CB8AC3E}">
        <p14:creationId xmlns:p14="http://schemas.microsoft.com/office/powerpoint/2010/main" val="1734896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eño 1 columna">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279DF673-1522-2B4C-AB31-9A435B24DDD5}"/>
              </a:ext>
            </a:extLst>
          </p:cNvPr>
          <p:cNvPicPr>
            <a:picLocks noChangeAspect="1"/>
          </p:cNvPicPr>
          <p:nvPr userDrawn="1"/>
        </p:nvPicPr>
        <p:blipFill>
          <a:blip r:embed="rId2"/>
          <a:stretch>
            <a:fillRect/>
          </a:stretch>
        </p:blipFill>
        <p:spPr>
          <a:xfrm>
            <a:off x="0" y="0"/>
            <a:ext cx="12192000" cy="1219200"/>
          </a:xfrm>
          <a:prstGeom prst="rect">
            <a:avLst/>
          </a:prstGeom>
        </p:spPr>
      </p:pic>
      <p:sp>
        <p:nvSpPr>
          <p:cNvPr id="3" name="Marcador de número de diapositiva 2"/>
          <p:cNvSpPr>
            <a:spLocks noGrp="1"/>
          </p:cNvSpPr>
          <p:nvPr>
            <p:ph type="sldNum" sz="quarter" idx="10"/>
          </p:nvPr>
        </p:nvSpPr>
        <p:spPr>
          <a:xfrm>
            <a:off x="8802397" y="6356352"/>
            <a:ext cx="2844800" cy="365125"/>
          </a:xfrm>
        </p:spPr>
        <p:txBody>
          <a:bodyPr/>
          <a:lstStyle/>
          <a:p>
            <a:fld id="{F54BD5C3-9337-1E49-BF76-AD71463E5CAD}" type="slidenum">
              <a:rPr lang="es-ES" smtClean="0"/>
              <a:pPr/>
              <a:t>‹Nº›</a:t>
            </a:fld>
            <a:endParaRPr lang="es-ES" dirty="0"/>
          </a:p>
        </p:txBody>
      </p:sp>
      <p:sp>
        <p:nvSpPr>
          <p:cNvPr id="5" name="Marcador de contenido 2"/>
          <p:cNvSpPr>
            <a:spLocks noGrp="1"/>
          </p:cNvSpPr>
          <p:nvPr>
            <p:ph idx="1"/>
          </p:nvPr>
        </p:nvSpPr>
        <p:spPr>
          <a:xfrm>
            <a:off x="619842" y="1507690"/>
            <a:ext cx="10905049" cy="4618473"/>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7" name="Imagen 6">
            <a:extLst>
              <a:ext uri="{FF2B5EF4-FFF2-40B4-BE49-F238E27FC236}">
                <a16:creationId xmlns:a16="http://schemas.microsoft.com/office/drawing/2014/main" id="{97368A82-D1C4-434D-9908-F386ACD90E16}"/>
              </a:ext>
            </a:extLst>
          </p:cNvPr>
          <p:cNvPicPr>
            <a:picLocks noChangeAspect="1"/>
          </p:cNvPicPr>
          <p:nvPr userDrawn="1"/>
        </p:nvPicPr>
        <p:blipFill>
          <a:blip r:embed="rId3"/>
          <a:stretch>
            <a:fillRect/>
          </a:stretch>
        </p:blipFill>
        <p:spPr>
          <a:xfrm>
            <a:off x="619842" y="6348310"/>
            <a:ext cx="1381487" cy="242116"/>
          </a:xfrm>
          <a:prstGeom prst="rect">
            <a:avLst/>
          </a:prstGeom>
        </p:spPr>
      </p:pic>
      <p:sp>
        <p:nvSpPr>
          <p:cNvPr id="10" name="Marcador de contenido 2">
            <a:extLst>
              <a:ext uri="{FF2B5EF4-FFF2-40B4-BE49-F238E27FC236}">
                <a16:creationId xmlns:a16="http://schemas.microsoft.com/office/drawing/2014/main" id="{407A07AE-8D54-9E48-9B41-6A82811912D3}"/>
              </a:ext>
            </a:extLst>
          </p:cNvPr>
          <p:cNvSpPr>
            <a:spLocks noGrp="1"/>
          </p:cNvSpPr>
          <p:nvPr>
            <p:ph idx="11" hasCustomPrompt="1"/>
          </p:nvPr>
        </p:nvSpPr>
        <p:spPr>
          <a:xfrm>
            <a:off x="626319" y="870039"/>
            <a:ext cx="8709495" cy="307987"/>
          </a:xfrm>
        </p:spPr>
        <p:txBody>
          <a:bodyPr>
            <a:noAutofit/>
          </a:bodyPr>
          <a:lstStyle>
            <a:lvl1pPr>
              <a:defRPr sz="1600">
                <a:solidFill>
                  <a:schemeClr val="accent1"/>
                </a:solidFill>
              </a:defRPr>
            </a:lvl1pPr>
            <a:lvl5pPr>
              <a:defRPr>
                <a:solidFill>
                  <a:schemeClr val="tx1">
                    <a:lumMod val="65000"/>
                    <a:lumOff val="35000"/>
                  </a:schemeClr>
                </a:solidFill>
              </a:defRPr>
            </a:lvl5pPr>
          </a:lstStyle>
          <a:p>
            <a:pPr lvl="0"/>
            <a:r>
              <a:rPr lang="es-ES_tradnl" dirty="0"/>
              <a:t>TITULAR</a:t>
            </a:r>
          </a:p>
        </p:txBody>
      </p:sp>
    </p:spTree>
    <p:extLst>
      <p:ext uri="{BB962C8B-B14F-4D97-AF65-F5344CB8AC3E}">
        <p14:creationId xmlns:p14="http://schemas.microsoft.com/office/powerpoint/2010/main" val="836154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eño 1 columna+imágene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6F861AB-9845-7146-8A00-31A0D230AA99}"/>
              </a:ext>
            </a:extLst>
          </p:cNvPr>
          <p:cNvPicPr>
            <a:picLocks noChangeAspect="1"/>
          </p:cNvPicPr>
          <p:nvPr userDrawn="1"/>
        </p:nvPicPr>
        <p:blipFill>
          <a:blip r:embed="rId2"/>
          <a:stretch>
            <a:fillRect/>
          </a:stretch>
        </p:blipFill>
        <p:spPr>
          <a:xfrm>
            <a:off x="0" y="0"/>
            <a:ext cx="12192000" cy="1219200"/>
          </a:xfrm>
          <a:prstGeom prst="rect">
            <a:avLst/>
          </a:prstGeom>
        </p:spPr>
      </p:pic>
      <p:sp>
        <p:nvSpPr>
          <p:cNvPr id="10" name="Marcador de número de diapositiva 2">
            <a:extLst>
              <a:ext uri="{FF2B5EF4-FFF2-40B4-BE49-F238E27FC236}">
                <a16:creationId xmlns:a16="http://schemas.microsoft.com/office/drawing/2014/main" id="{8C830CCE-3545-F44A-AB50-CEF2C00CA30C}"/>
              </a:ext>
            </a:extLst>
          </p:cNvPr>
          <p:cNvSpPr>
            <a:spLocks noGrp="1"/>
          </p:cNvSpPr>
          <p:nvPr>
            <p:ph type="sldNum" sz="quarter" idx="10"/>
          </p:nvPr>
        </p:nvSpPr>
        <p:spPr>
          <a:xfrm>
            <a:off x="8802397" y="6356352"/>
            <a:ext cx="2844800" cy="365125"/>
          </a:xfrm>
        </p:spPr>
        <p:txBody>
          <a:bodyPr/>
          <a:lstStyle/>
          <a:p>
            <a:fld id="{F54BD5C3-9337-1E49-BF76-AD71463E5CAD}" type="slidenum">
              <a:rPr lang="es-ES" smtClean="0"/>
              <a:pPr/>
              <a:t>‹Nº›</a:t>
            </a:fld>
            <a:endParaRPr lang="es-ES" dirty="0"/>
          </a:p>
        </p:txBody>
      </p:sp>
      <p:sp>
        <p:nvSpPr>
          <p:cNvPr id="11" name="Marcador de contenido 2">
            <a:extLst>
              <a:ext uri="{FF2B5EF4-FFF2-40B4-BE49-F238E27FC236}">
                <a16:creationId xmlns:a16="http://schemas.microsoft.com/office/drawing/2014/main" id="{D2A1E425-3A9D-B64E-BA74-5BEFD75590CC}"/>
              </a:ext>
            </a:extLst>
          </p:cNvPr>
          <p:cNvSpPr>
            <a:spLocks noGrp="1"/>
          </p:cNvSpPr>
          <p:nvPr>
            <p:ph idx="1"/>
          </p:nvPr>
        </p:nvSpPr>
        <p:spPr>
          <a:xfrm>
            <a:off x="619843" y="1507690"/>
            <a:ext cx="4671027" cy="4618473"/>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12" name="Imagen 11">
            <a:extLst>
              <a:ext uri="{FF2B5EF4-FFF2-40B4-BE49-F238E27FC236}">
                <a16:creationId xmlns:a16="http://schemas.microsoft.com/office/drawing/2014/main" id="{522A09F9-9283-4B47-8C72-F37D7B75D657}"/>
              </a:ext>
            </a:extLst>
          </p:cNvPr>
          <p:cNvPicPr>
            <a:picLocks noChangeAspect="1"/>
          </p:cNvPicPr>
          <p:nvPr userDrawn="1"/>
        </p:nvPicPr>
        <p:blipFill>
          <a:blip r:embed="rId3"/>
          <a:stretch>
            <a:fillRect/>
          </a:stretch>
        </p:blipFill>
        <p:spPr>
          <a:xfrm>
            <a:off x="619842" y="6348310"/>
            <a:ext cx="1381487" cy="242116"/>
          </a:xfrm>
          <a:prstGeom prst="rect">
            <a:avLst/>
          </a:prstGeom>
        </p:spPr>
      </p:pic>
      <p:sp>
        <p:nvSpPr>
          <p:cNvPr id="13" name="Marcador de contenido 2">
            <a:extLst>
              <a:ext uri="{FF2B5EF4-FFF2-40B4-BE49-F238E27FC236}">
                <a16:creationId xmlns:a16="http://schemas.microsoft.com/office/drawing/2014/main" id="{3421E00F-4339-644D-B9F5-073A101A9A77}"/>
              </a:ext>
            </a:extLst>
          </p:cNvPr>
          <p:cNvSpPr>
            <a:spLocks noGrp="1"/>
          </p:cNvSpPr>
          <p:nvPr>
            <p:ph idx="11" hasCustomPrompt="1"/>
          </p:nvPr>
        </p:nvSpPr>
        <p:spPr>
          <a:xfrm>
            <a:off x="626319" y="870039"/>
            <a:ext cx="8709495" cy="307987"/>
          </a:xfrm>
        </p:spPr>
        <p:txBody>
          <a:bodyPr>
            <a:noAutofit/>
          </a:bodyPr>
          <a:lstStyle>
            <a:lvl1pPr>
              <a:defRPr sz="1600">
                <a:solidFill>
                  <a:schemeClr val="accent1"/>
                </a:solidFill>
              </a:defRPr>
            </a:lvl1pPr>
            <a:lvl5pPr>
              <a:defRPr>
                <a:solidFill>
                  <a:schemeClr val="tx1">
                    <a:lumMod val="65000"/>
                    <a:lumOff val="35000"/>
                  </a:schemeClr>
                </a:solidFill>
              </a:defRPr>
            </a:lvl5pPr>
          </a:lstStyle>
          <a:p>
            <a:pPr lvl="0"/>
            <a:r>
              <a:rPr lang="es-ES_tradnl" dirty="0"/>
              <a:t>TITULAR</a:t>
            </a:r>
          </a:p>
        </p:txBody>
      </p:sp>
    </p:spTree>
    <p:extLst>
      <p:ext uri="{BB962C8B-B14F-4D97-AF65-F5344CB8AC3E}">
        <p14:creationId xmlns:p14="http://schemas.microsoft.com/office/powerpoint/2010/main" val="434975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eño 2 columnas">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5FFAD3D4-A73A-BE45-9816-3F53C7F3816D}"/>
              </a:ext>
            </a:extLst>
          </p:cNvPr>
          <p:cNvSpPr>
            <a:spLocks noGrp="1"/>
          </p:cNvSpPr>
          <p:nvPr>
            <p:ph idx="1" hasCustomPrompt="1"/>
          </p:nvPr>
        </p:nvSpPr>
        <p:spPr>
          <a:xfrm>
            <a:off x="619842" y="1499501"/>
            <a:ext cx="5200113" cy="4618473"/>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pic>
        <p:nvPicPr>
          <p:cNvPr id="12" name="Imagen 11">
            <a:extLst>
              <a:ext uri="{FF2B5EF4-FFF2-40B4-BE49-F238E27FC236}">
                <a16:creationId xmlns:a16="http://schemas.microsoft.com/office/drawing/2014/main" id="{D71D5E4F-244F-4646-AA6F-EDEAA22351FF}"/>
              </a:ext>
            </a:extLst>
          </p:cNvPr>
          <p:cNvPicPr>
            <a:picLocks noChangeAspect="1"/>
          </p:cNvPicPr>
          <p:nvPr userDrawn="1"/>
        </p:nvPicPr>
        <p:blipFill>
          <a:blip r:embed="rId2"/>
          <a:stretch>
            <a:fillRect/>
          </a:stretch>
        </p:blipFill>
        <p:spPr>
          <a:xfrm>
            <a:off x="0" y="0"/>
            <a:ext cx="12192000" cy="1219200"/>
          </a:xfrm>
          <a:prstGeom prst="rect">
            <a:avLst/>
          </a:prstGeom>
        </p:spPr>
      </p:pic>
      <p:sp>
        <p:nvSpPr>
          <p:cNvPr id="13" name="Marcador de número de diapositiva 2">
            <a:extLst>
              <a:ext uri="{FF2B5EF4-FFF2-40B4-BE49-F238E27FC236}">
                <a16:creationId xmlns:a16="http://schemas.microsoft.com/office/drawing/2014/main" id="{924713A1-697D-BC46-8D5B-41D92C21DFDB}"/>
              </a:ext>
            </a:extLst>
          </p:cNvPr>
          <p:cNvSpPr>
            <a:spLocks noGrp="1"/>
          </p:cNvSpPr>
          <p:nvPr>
            <p:ph type="sldNum" sz="quarter" idx="10"/>
          </p:nvPr>
        </p:nvSpPr>
        <p:spPr>
          <a:xfrm>
            <a:off x="8802397" y="6356352"/>
            <a:ext cx="2844800" cy="365125"/>
          </a:xfrm>
        </p:spPr>
        <p:txBody>
          <a:bodyPr/>
          <a:lstStyle/>
          <a:p>
            <a:fld id="{F54BD5C3-9337-1E49-BF76-AD71463E5CAD}" type="slidenum">
              <a:rPr lang="es-ES" smtClean="0"/>
              <a:pPr/>
              <a:t>‹Nº›</a:t>
            </a:fld>
            <a:endParaRPr lang="es-ES" dirty="0"/>
          </a:p>
        </p:txBody>
      </p:sp>
      <p:pic>
        <p:nvPicPr>
          <p:cNvPr id="14" name="Imagen 13">
            <a:extLst>
              <a:ext uri="{FF2B5EF4-FFF2-40B4-BE49-F238E27FC236}">
                <a16:creationId xmlns:a16="http://schemas.microsoft.com/office/drawing/2014/main" id="{CBF8D357-0961-B244-9F5F-7710833A7B8D}"/>
              </a:ext>
            </a:extLst>
          </p:cNvPr>
          <p:cNvPicPr>
            <a:picLocks noChangeAspect="1"/>
          </p:cNvPicPr>
          <p:nvPr userDrawn="1"/>
        </p:nvPicPr>
        <p:blipFill>
          <a:blip r:embed="rId3"/>
          <a:stretch>
            <a:fillRect/>
          </a:stretch>
        </p:blipFill>
        <p:spPr>
          <a:xfrm>
            <a:off x="619842" y="6348310"/>
            <a:ext cx="1381487" cy="242116"/>
          </a:xfrm>
          <a:prstGeom prst="rect">
            <a:avLst/>
          </a:prstGeom>
        </p:spPr>
      </p:pic>
      <p:sp>
        <p:nvSpPr>
          <p:cNvPr id="15" name="Marcador de contenido 2">
            <a:extLst>
              <a:ext uri="{FF2B5EF4-FFF2-40B4-BE49-F238E27FC236}">
                <a16:creationId xmlns:a16="http://schemas.microsoft.com/office/drawing/2014/main" id="{0EEF0A7E-6C1A-124B-AE3E-F11B8DD46960}"/>
              </a:ext>
            </a:extLst>
          </p:cNvPr>
          <p:cNvSpPr>
            <a:spLocks noGrp="1"/>
          </p:cNvSpPr>
          <p:nvPr>
            <p:ph idx="12" hasCustomPrompt="1"/>
          </p:nvPr>
        </p:nvSpPr>
        <p:spPr>
          <a:xfrm>
            <a:off x="626319" y="870039"/>
            <a:ext cx="8709495" cy="307987"/>
          </a:xfrm>
        </p:spPr>
        <p:txBody>
          <a:bodyPr>
            <a:noAutofit/>
          </a:bodyPr>
          <a:lstStyle>
            <a:lvl1pPr>
              <a:defRPr sz="1600">
                <a:solidFill>
                  <a:schemeClr val="accent1"/>
                </a:solidFill>
              </a:defRPr>
            </a:lvl1pPr>
            <a:lvl5pPr>
              <a:defRPr>
                <a:solidFill>
                  <a:schemeClr val="tx1">
                    <a:lumMod val="65000"/>
                    <a:lumOff val="35000"/>
                  </a:schemeClr>
                </a:solidFill>
              </a:defRPr>
            </a:lvl5pPr>
          </a:lstStyle>
          <a:p>
            <a:pPr lvl="0"/>
            <a:r>
              <a:rPr lang="es-ES_tradnl" dirty="0"/>
              <a:t>TITULAR</a:t>
            </a:r>
          </a:p>
        </p:txBody>
      </p:sp>
      <p:sp>
        <p:nvSpPr>
          <p:cNvPr id="18" name="Marcador de contenido 2">
            <a:extLst>
              <a:ext uri="{FF2B5EF4-FFF2-40B4-BE49-F238E27FC236}">
                <a16:creationId xmlns:a16="http://schemas.microsoft.com/office/drawing/2014/main" id="{B2656514-57A0-0E4E-9BD1-2027EBB750AF}"/>
              </a:ext>
            </a:extLst>
          </p:cNvPr>
          <p:cNvSpPr>
            <a:spLocks noGrp="1"/>
          </p:cNvSpPr>
          <p:nvPr>
            <p:ph idx="13" hasCustomPrompt="1"/>
          </p:nvPr>
        </p:nvSpPr>
        <p:spPr>
          <a:xfrm>
            <a:off x="6439797" y="1499501"/>
            <a:ext cx="5200113" cy="4618473"/>
          </a:xfrm>
        </p:spPr>
        <p:txBody>
          <a:bodyPr/>
          <a:lstStyle>
            <a:lvl1pPr>
              <a:defRPr sz="1867">
                <a:solidFill>
                  <a:schemeClr val="accent1"/>
                </a:solidFill>
              </a:defRPr>
            </a:lvl1pPr>
            <a:lvl2pPr>
              <a:defRPr sz="1600"/>
            </a:lvl2pPr>
            <a:lvl3pPr>
              <a:defRPr sz="1600"/>
            </a:lvl3pPr>
            <a:lvl4pPr>
              <a:defRPr sz="1600"/>
            </a:lvl4pPr>
            <a:lvl5pPr>
              <a:defRPr sz="1600">
                <a:solidFill>
                  <a:schemeClr val="tx1">
                    <a:lumMod val="65000"/>
                    <a:lumOff val="35000"/>
                  </a:schemeClr>
                </a:solidFill>
              </a:defRPr>
            </a:lvl5pPr>
          </a:lstStyle>
          <a:p>
            <a:pPr lvl="0"/>
            <a:r>
              <a:rPr lang="es-ES_tradnl" dirty="0"/>
              <a:t>Haga clic para modificar el estilo de texto del patrón</a:t>
            </a:r>
          </a:p>
          <a:p>
            <a:pPr lvl="0"/>
            <a:endParaRPr lang="es-ES_tradnl" dirty="0"/>
          </a:p>
          <a:p>
            <a:pPr lvl="1"/>
            <a:r>
              <a:rPr lang="es-ES_tradnl" dirty="0"/>
              <a:t>Segundo nivel</a:t>
            </a:r>
          </a:p>
          <a:p>
            <a:pPr lvl="2"/>
            <a:r>
              <a:rPr lang="es-ES_tradnl" dirty="0"/>
              <a:t>Tercer nivel</a:t>
            </a:r>
          </a:p>
          <a:p>
            <a:pPr lvl="3"/>
            <a:r>
              <a:rPr lang="es-ES_tradnl" dirty="0"/>
              <a:t>Cuarto nivel</a:t>
            </a:r>
          </a:p>
        </p:txBody>
      </p:sp>
    </p:spTree>
    <p:extLst>
      <p:ext uri="{BB962C8B-B14F-4D97-AF65-F5344CB8AC3E}">
        <p14:creationId xmlns:p14="http://schemas.microsoft.com/office/powerpoint/2010/main" val="736959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ágina final">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5985" y="3"/>
            <a:ext cx="12188217" cy="6855872"/>
          </a:xfrm>
          <a:prstGeom prst="rect">
            <a:avLst/>
          </a:prstGeom>
        </p:spPr>
      </p:pic>
    </p:spTree>
    <p:extLst>
      <p:ext uri="{BB962C8B-B14F-4D97-AF65-F5344CB8AC3E}">
        <p14:creationId xmlns:p14="http://schemas.microsoft.com/office/powerpoint/2010/main" val="3145486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ágina final ok">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17C3572-3FFD-C24C-ABB3-A3EB86D865B8}"/>
              </a:ext>
            </a:extLst>
          </p:cNvPr>
          <p:cNvPicPr>
            <a:picLocks noChangeAspect="1"/>
          </p:cNvPicPr>
          <p:nvPr userDrawn="1"/>
        </p:nvPicPr>
        <p:blipFill>
          <a:blip r:embed="rId2"/>
          <a:srcRect/>
          <a:stretch/>
        </p:blipFill>
        <p:spPr>
          <a:xfrm>
            <a:off x="5984" y="3"/>
            <a:ext cx="12188216" cy="6855872"/>
          </a:xfrm>
          <a:prstGeom prst="rect">
            <a:avLst/>
          </a:prstGeom>
        </p:spPr>
      </p:pic>
    </p:spTree>
    <p:extLst>
      <p:ext uri="{BB962C8B-B14F-4D97-AF65-F5344CB8AC3E}">
        <p14:creationId xmlns:p14="http://schemas.microsoft.com/office/powerpoint/2010/main" val="3223220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33A256E-9C6F-45EC-98BD-C117594A32C7}"/>
              </a:ext>
            </a:extLst>
          </p:cNvPr>
          <p:cNvSpPr txBox="1">
            <a:spLocks noGrp="1"/>
          </p:cNvSpPr>
          <p:nvPr>
            <p:ph type="title"/>
          </p:nvPr>
        </p:nvSpPr>
        <p:spPr>
          <a:xfrm>
            <a:off x="377628" y="657252"/>
            <a:ext cx="9673492" cy="501301"/>
          </a:xfrm>
          <a:prstGeom prst="rect">
            <a:avLst/>
          </a:prstGeom>
          <a:noFill/>
          <a:ln>
            <a:noFill/>
          </a:ln>
        </p:spPr>
        <p:txBody>
          <a:bodyPr vert="horz" wrap="square" lIns="223552" tIns="111776" rIns="223552" bIns="111776" anchor="ctr" anchorCtr="0" compatLnSpc="1">
            <a:normAutofit/>
          </a:bodyPr>
          <a:lstStyle/>
          <a:p>
            <a:pPr lvl="0"/>
            <a:r>
              <a:rPr lang="es-ES"/>
              <a:t>Clic para editar título</a:t>
            </a:r>
          </a:p>
        </p:txBody>
      </p:sp>
      <p:sp>
        <p:nvSpPr>
          <p:cNvPr id="3" name="Marcador de número de diapositiva 5">
            <a:extLst>
              <a:ext uri="{FF2B5EF4-FFF2-40B4-BE49-F238E27FC236}">
                <a16:creationId xmlns:a16="http://schemas.microsoft.com/office/drawing/2014/main" id="{A95C2FBA-2F6F-44C7-A6CE-34A7CAFD5929}"/>
              </a:ext>
            </a:extLst>
          </p:cNvPr>
          <p:cNvSpPr txBox="1">
            <a:spLocks noGrp="1"/>
          </p:cNvSpPr>
          <p:nvPr>
            <p:ph type="sldNum" sz="quarter" idx="4"/>
          </p:nvPr>
        </p:nvSpPr>
        <p:spPr>
          <a:xfrm>
            <a:off x="8895438" y="6356351"/>
            <a:ext cx="2844798" cy="365119"/>
          </a:xfrm>
          <a:prstGeom prst="rect">
            <a:avLst/>
          </a:prstGeom>
          <a:noFill/>
          <a:ln>
            <a:noFill/>
          </a:ln>
        </p:spPr>
        <p:txBody>
          <a:bodyPr vert="horz" wrap="square" lIns="223552" tIns="111776" rIns="223552" bIns="111776" anchor="ctr" anchorCtr="0" compatLnSpc="1">
            <a:noAutofit/>
          </a:bodyPr>
          <a:lstStyle>
            <a:lvl1pPr marL="0" marR="0" lvl="0" indent="0" algn="r" defTabSz="558451" rtl="0" fontAlgn="auto" hangingPunct="1">
              <a:lnSpc>
                <a:spcPct val="100000"/>
              </a:lnSpc>
              <a:spcBef>
                <a:spcPts val="0"/>
              </a:spcBef>
              <a:spcAft>
                <a:spcPts val="0"/>
              </a:spcAft>
              <a:buNone/>
              <a:tabLst/>
              <a:defRPr lang="es-ES" sz="1000" b="0" i="0" u="none" strike="noStrike" kern="1200" cap="none" spc="0" baseline="0">
                <a:solidFill>
                  <a:srgbClr val="F6A800"/>
                </a:solidFill>
                <a:uFillTx/>
                <a:latin typeface="Calibri"/>
              </a:defRPr>
            </a:lvl1pPr>
          </a:lstStyle>
          <a:p>
            <a:pPr lvl="0"/>
            <a:fld id="{DE62C31F-C155-4291-A3DE-B5EADABD8533}" type="slidenum">
              <a:t>‹Nº›</a:t>
            </a:fld>
            <a:endParaRPr lang="es-ES"/>
          </a:p>
        </p:txBody>
      </p:sp>
      <p:sp>
        <p:nvSpPr>
          <p:cNvPr id="4" name="Marcador de texto 2">
            <a:extLst>
              <a:ext uri="{FF2B5EF4-FFF2-40B4-BE49-F238E27FC236}">
                <a16:creationId xmlns:a16="http://schemas.microsoft.com/office/drawing/2014/main" id="{3511D281-472B-46E8-BEE6-8812B411ADA2}"/>
              </a:ext>
            </a:extLst>
          </p:cNvPr>
          <p:cNvSpPr txBox="1">
            <a:spLocks noGrp="1"/>
          </p:cNvSpPr>
          <p:nvPr>
            <p:ph type="body" idx="1"/>
          </p:nvPr>
        </p:nvSpPr>
        <p:spPr>
          <a:xfrm>
            <a:off x="367113" y="1398245"/>
            <a:ext cx="3605863" cy="4835557"/>
          </a:xfrm>
          <a:prstGeom prst="rect">
            <a:avLst/>
          </a:prstGeom>
          <a:noFill/>
          <a:ln>
            <a:noFill/>
          </a:ln>
        </p:spPr>
        <p:txBody>
          <a:bodyPr vert="horz" wrap="square" lIns="223552" tIns="111776" rIns="223552" bIns="111776" anchor="t" anchorCtr="0" compatLnSpc="1">
            <a:normAutofit/>
          </a:bodyPr>
          <a:lstStyle/>
          <a:p>
            <a:pPr lvl="0"/>
            <a:r>
              <a:rPr lang="es-ES"/>
              <a:t>Haga clic para modificar el estilo de texto</a:t>
            </a:r>
          </a:p>
          <a:p>
            <a:pPr lvl="1"/>
            <a:r>
              <a:rPr lang="es-ES"/>
              <a:t>Segundo nivel</a:t>
            </a:r>
          </a:p>
          <a:p>
            <a:pPr lvl="3"/>
            <a:r>
              <a:rPr lang="es-ES"/>
              <a:t>Tercer nivel</a:t>
            </a:r>
          </a:p>
          <a:p>
            <a:pPr lvl="3"/>
            <a:r>
              <a:rPr lang="es-ES"/>
              <a:t>Cuarto nivel</a:t>
            </a:r>
          </a:p>
          <a:p>
            <a:pPr lvl="4"/>
            <a:r>
              <a:rPr lang="es-ES"/>
              <a:t>Quinto nivel</a:t>
            </a:r>
          </a:p>
        </p:txBody>
      </p:sp>
    </p:spTree>
    <p:extLst>
      <p:ext uri="{BB962C8B-B14F-4D97-AF65-F5344CB8AC3E}">
        <p14:creationId xmlns:p14="http://schemas.microsoft.com/office/powerpoint/2010/main" val="2214767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93" r:id="rId11"/>
  </p:sldLayoutIdLst>
  <p:txStyles>
    <p:titleStyle>
      <a:lvl1pPr marL="0" marR="0" lvl="0" indent="0" algn="l" defTabSz="558881" rtl="0" fontAlgn="auto" hangingPunct="1">
        <a:lnSpc>
          <a:spcPct val="100000"/>
        </a:lnSpc>
        <a:spcBef>
          <a:spcPts val="0"/>
        </a:spcBef>
        <a:spcAft>
          <a:spcPts val="0"/>
        </a:spcAft>
        <a:buNone/>
        <a:tabLst/>
        <a:defRPr lang="es-ES" sz="2600" b="0" i="0" u="none" strike="noStrike" kern="1200" cap="none" spc="0" baseline="0">
          <a:solidFill>
            <a:srgbClr val="000000"/>
          </a:solidFill>
          <a:uFillTx/>
          <a:latin typeface="Calibri"/>
          <a:cs typeface="Calibri"/>
        </a:defRPr>
      </a:lvl1pPr>
    </p:titleStyle>
    <p:bodyStyle>
      <a:lvl1pPr marL="0" marR="0" lvl="0" indent="0" algn="l" defTabSz="558881" rtl="0" fontAlgn="auto" hangingPunct="1">
        <a:lnSpc>
          <a:spcPts val="1800"/>
        </a:lnSpc>
        <a:spcBef>
          <a:spcPts val="0"/>
        </a:spcBef>
        <a:spcAft>
          <a:spcPts val="0"/>
        </a:spcAft>
        <a:buNone/>
        <a:tabLst/>
        <a:defRPr lang="es-ES" sz="1500" b="0" i="0" u="none" strike="noStrike" kern="1200" cap="none" spc="0" baseline="0">
          <a:solidFill>
            <a:srgbClr val="000000"/>
          </a:solidFill>
          <a:uFillTx/>
          <a:latin typeface="Calibri"/>
          <a:cs typeface="Calibri"/>
        </a:defRPr>
      </a:lvl1pPr>
      <a:lvl2pPr marL="359999" marR="0" lvl="1" indent="-257175" algn="l" defTabSz="558881" rtl="0" fontAlgn="auto" hangingPunct="1">
        <a:lnSpc>
          <a:spcPct val="100000"/>
        </a:lnSpc>
        <a:spcBef>
          <a:spcPts val="1205"/>
        </a:spcBef>
        <a:spcAft>
          <a:spcPts val="0"/>
        </a:spcAft>
        <a:buSzPct val="100000"/>
        <a:buFont typeface="Calibri"/>
        <a:buAutoNum type="arabicPeriod"/>
        <a:tabLst/>
        <a:defRPr lang="es-ES" sz="1500" b="0" i="0" u="none" strike="noStrike" kern="1200" cap="none" spc="0" baseline="0">
          <a:solidFill>
            <a:srgbClr val="262626"/>
          </a:solidFill>
          <a:uFillTx/>
          <a:latin typeface="Calibri"/>
          <a:cs typeface="Calibri"/>
        </a:defRPr>
      </a:lvl2pPr>
      <a:lvl3pPr marL="539998" marR="0" lvl="3" indent="-203399" algn="l" defTabSz="558881" rtl="0" fontAlgn="auto" hangingPunct="1">
        <a:lnSpc>
          <a:spcPct val="100000"/>
        </a:lnSpc>
        <a:spcBef>
          <a:spcPts val="600"/>
        </a:spcBef>
        <a:spcAft>
          <a:spcPts val="0"/>
        </a:spcAft>
        <a:buSzPct val="100000"/>
        <a:buFont typeface="Calibri"/>
        <a:buAutoNum type="arabicPeriod"/>
        <a:tabLst/>
        <a:defRPr lang="es-ES" sz="1450" b="0" i="0" u="none" strike="noStrike" kern="1200" cap="none" spc="0" baseline="0">
          <a:solidFill>
            <a:srgbClr val="595959"/>
          </a:solidFill>
          <a:uFillTx/>
          <a:latin typeface="Calibri"/>
          <a:cs typeface="Calibri"/>
        </a:defRPr>
      </a:lvl3pPr>
      <a:lvl4pPr marL="539998" marR="0" lvl="3" indent="-203399" algn="l" defTabSz="558881" rtl="0" fontAlgn="auto" hangingPunct="1">
        <a:lnSpc>
          <a:spcPct val="100000"/>
        </a:lnSpc>
        <a:spcBef>
          <a:spcPts val="600"/>
        </a:spcBef>
        <a:spcAft>
          <a:spcPts val="0"/>
        </a:spcAft>
        <a:buSzPct val="100000"/>
        <a:buFont typeface="Calibri"/>
        <a:buAutoNum type="arabicPeriod"/>
        <a:tabLst/>
        <a:defRPr lang="es-ES" sz="1450" b="0" i="0" u="none" strike="noStrike" kern="1200" cap="none" spc="0" baseline="0">
          <a:solidFill>
            <a:srgbClr val="595959"/>
          </a:solidFill>
          <a:uFillTx/>
          <a:latin typeface="Calibri"/>
          <a:cs typeface="Calibri"/>
        </a:defRPr>
      </a:lvl4pPr>
      <a:lvl5pPr marL="719998" marR="0" lvl="4" indent="-179999" algn="l" defTabSz="558881" rtl="0" fontAlgn="auto" hangingPunct="1">
        <a:lnSpc>
          <a:spcPct val="100000"/>
        </a:lnSpc>
        <a:spcBef>
          <a:spcPts val="935"/>
        </a:spcBef>
        <a:spcAft>
          <a:spcPts val="0"/>
        </a:spcAft>
        <a:buSzPct val="65000"/>
        <a:buFont typeface="Arial"/>
        <a:buChar char="•"/>
        <a:tabLst/>
        <a:defRPr lang="es-ES" sz="1400" b="0" i="0" u="none" strike="noStrike" kern="1200" cap="none" spc="0" baseline="0">
          <a:solidFill>
            <a:srgbClr val="7D7D7D"/>
          </a:solidFill>
          <a:uFillTx/>
          <a:latin typeface="Calibri"/>
          <a:cs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09600" y="1600201"/>
            <a:ext cx="10972800" cy="4525963"/>
          </a:xfrm>
          <a:prstGeom prst="rect">
            <a:avLst/>
          </a:prstGeom>
        </p:spPr>
        <p:txBody>
          <a:bodyPr vert="horz" lIns="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p:txBody>
      </p:sp>
      <p:sp>
        <p:nvSpPr>
          <p:cNvPr id="6" name="Marcador de número de diapositiva 5"/>
          <p:cNvSpPr>
            <a:spLocks noGrp="1"/>
          </p:cNvSpPr>
          <p:nvPr>
            <p:ph type="sldNum" sz="quarter" idx="4"/>
          </p:nvPr>
        </p:nvSpPr>
        <p:spPr>
          <a:xfrm>
            <a:off x="8859904" y="6356352"/>
            <a:ext cx="2844800" cy="365125"/>
          </a:xfrm>
          <a:prstGeom prst="rect">
            <a:avLst/>
          </a:prstGeom>
        </p:spPr>
        <p:txBody>
          <a:bodyPr vert="horz" lIns="91440" tIns="45720" rIns="91440" bIns="45720" rtlCol="0" anchor="ctr"/>
          <a:lstStyle>
            <a:lvl1pPr algn="r">
              <a:defRPr sz="1323">
                <a:solidFill>
                  <a:schemeClr val="tx1">
                    <a:tint val="75000"/>
                  </a:schemeClr>
                </a:solidFill>
              </a:defRPr>
            </a:lvl1pPr>
          </a:lstStyle>
          <a:p>
            <a:fld id="{F54BD5C3-9337-1E49-BF76-AD71463E5CAD}" type="slidenum">
              <a:rPr lang="es-ES" smtClean="0"/>
              <a:pPr/>
              <a:t>‹Nº›</a:t>
            </a:fld>
            <a:endParaRPr lang="es-ES" dirty="0"/>
          </a:p>
        </p:txBody>
      </p:sp>
    </p:spTree>
    <p:extLst>
      <p:ext uri="{BB962C8B-B14F-4D97-AF65-F5344CB8AC3E}">
        <p14:creationId xmlns:p14="http://schemas.microsoft.com/office/powerpoint/2010/main" val="263537850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2" r:id="rId9"/>
  </p:sldLayoutIdLst>
  <p:txStyles>
    <p:titleStyle>
      <a:lvl1pPr algn="ctr" defTabSz="671982" rtl="0" eaLnBrk="1" latinLnBrk="0" hangingPunct="1">
        <a:spcBef>
          <a:spcPct val="0"/>
        </a:spcBef>
        <a:buNone/>
        <a:defRPr sz="6467" kern="1200">
          <a:solidFill>
            <a:schemeClr val="tx1"/>
          </a:solidFill>
          <a:latin typeface="+mj-lt"/>
          <a:ea typeface="+mj-ea"/>
          <a:cs typeface="+mj-cs"/>
        </a:defRPr>
      </a:lvl1pPr>
    </p:titleStyle>
    <p:bodyStyle>
      <a:lvl1pPr marL="0" indent="0" algn="l" defTabSz="671982" rtl="0" eaLnBrk="1" latinLnBrk="0" hangingPunct="1">
        <a:spcBef>
          <a:spcPct val="20000"/>
        </a:spcBef>
        <a:buFont typeface="Arial"/>
        <a:buNone/>
        <a:defRPr sz="1867" b="1" i="0" kern="1200">
          <a:solidFill>
            <a:schemeClr val="accent6"/>
          </a:solidFill>
          <a:latin typeface="Arial" panose="020B0604020202020204" pitchFamily="34" charset="0"/>
          <a:ea typeface="+mn-ea"/>
          <a:cs typeface="Arial" panose="020B0604020202020204" pitchFamily="34" charset="0"/>
        </a:defRPr>
      </a:lvl1pPr>
      <a:lvl2pPr marL="671982" indent="0" algn="l" defTabSz="671982" rtl="0" eaLnBrk="1" latinLnBrk="0" hangingPunct="1">
        <a:spcBef>
          <a:spcPct val="20000"/>
        </a:spcBef>
        <a:buFont typeface="Arial"/>
        <a:buNone/>
        <a:defRPr sz="1467" b="0" i="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763947" indent="-419988" algn="l" defTabSz="671982" rtl="0" eaLnBrk="1" latinLnBrk="0" hangingPunct="1">
        <a:spcBef>
          <a:spcPct val="20000"/>
        </a:spcBef>
        <a:buFont typeface="Arial"/>
        <a:buChar char="•"/>
        <a:defRPr sz="1467" b="0" i="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2435928" indent="-419988" algn="l" defTabSz="671982" rtl="0" eaLnBrk="1" latinLnBrk="0" hangingPunct="1">
        <a:spcBef>
          <a:spcPct val="20000"/>
        </a:spcBef>
        <a:buFont typeface="Arial"/>
        <a:buChar char="•"/>
        <a:defRPr sz="1467" b="0" i="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3023911" indent="-335990" algn="l" defTabSz="671982" rtl="0" eaLnBrk="1" latinLnBrk="0" hangingPunct="1">
        <a:spcBef>
          <a:spcPct val="20000"/>
        </a:spcBef>
        <a:buFont typeface="Arial"/>
        <a:buChar char="•"/>
        <a:defRPr sz="2057" kern="1200">
          <a:solidFill>
            <a:schemeClr val="tx1"/>
          </a:solidFill>
          <a:latin typeface="+mn-lt"/>
          <a:ea typeface="+mn-ea"/>
          <a:cs typeface="+mn-cs"/>
        </a:defRPr>
      </a:lvl5pPr>
      <a:lvl6pPr marL="3695892" indent="-335990" algn="l" defTabSz="671982" rtl="0" eaLnBrk="1" latinLnBrk="0" hangingPunct="1">
        <a:spcBef>
          <a:spcPct val="20000"/>
        </a:spcBef>
        <a:buFont typeface="Arial"/>
        <a:buChar char="•"/>
        <a:defRPr sz="2940" kern="1200">
          <a:solidFill>
            <a:schemeClr val="tx1"/>
          </a:solidFill>
          <a:latin typeface="+mn-lt"/>
          <a:ea typeface="+mn-ea"/>
          <a:cs typeface="+mn-cs"/>
        </a:defRPr>
      </a:lvl6pPr>
      <a:lvl7pPr marL="4367872" indent="-335990" algn="l" defTabSz="671982" rtl="0" eaLnBrk="1" latinLnBrk="0" hangingPunct="1">
        <a:spcBef>
          <a:spcPct val="20000"/>
        </a:spcBef>
        <a:buFont typeface="Arial"/>
        <a:buChar char="•"/>
        <a:defRPr sz="2940" kern="1200">
          <a:solidFill>
            <a:schemeClr val="tx1"/>
          </a:solidFill>
          <a:latin typeface="+mn-lt"/>
          <a:ea typeface="+mn-ea"/>
          <a:cs typeface="+mn-cs"/>
        </a:defRPr>
      </a:lvl7pPr>
      <a:lvl8pPr marL="5039851" indent="-335990" algn="l" defTabSz="671982" rtl="0" eaLnBrk="1" latinLnBrk="0" hangingPunct="1">
        <a:spcBef>
          <a:spcPct val="20000"/>
        </a:spcBef>
        <a:buFont typeface="Arial"/>
        <a:buChar char="•"/>
        <a:defRPr sz="2940" kern="1200">
          <a:solidFill>
            <a:schemeClr val="tx1"/>
          </a:solidFill>
          <a:latin typeface="+mn-lt"/>
          <a:ea typeface="+mn-ea"/>
          <a:cs typeface="+mn-cs"/>
        </a:defRPr>
      </a:lvl8pPr>
      <a:lvl9pPr marL="5711831" indent="-335990" algn="l" defTabSz="671982" rtl="0" eaLnBrk="1" latinLnBrk="0" hangingPunct="1">
        <a:spcBef>
          <a:spcPct val="20000"/>
        </a:spcBef>
        <a:buFont typeface="Arial"/>
        <a:buChar char="•"/>
        <a:defRPr sz="2940" kern="1200">
          <a:solidFill>
            <a:schemeClr val="tx1"/>
          </a:solidFill>
          <a:latin typeface="+mn-lt"/>
          <a:ea typeface="+mn-ea"/>
          <a:cs typeface="+mn-cs"/>
        </a:defRPr>
      </a:lvl9pPr>
    </p:bodyStyle>
    <p:otherStyle>
      <a:defPPr>
        <a:defRPr lang="es-ES"/>
      </a:defPPr>
      <a:lvl1pPr marL="0" algn="l" defTabSz="671982" rtl="0" eaLnBrk="1" latinLnBrk="0" hangingPunct="1">
        <a:defRPr sz="2645" kern="1200">
          <a:solidFill>
            <a:schemeClr val="tx1"/>
          </a:solidFill>
          <a:latin typeface="+mn-lt"/>
          <a:ea typeface="+mn-ea"/>
          <a:cs typeface="+mn-cs"/>
        </a:defRPr>
      </a:lvl1pPr>
      <a:lvl2pPr marL="671982" algn="l" defTabSz="671982" rtl="0" eaLnBrk="1" latinLnBrk="0" hangingPunct="1">
        <a:defRPr sz="2645" kern="1200">
          <a:solidFill>
            <a:schemeClr val="tx1"/>
          </a:solidFill>
          <a:latin typeface="+mn-lt"/>
          <a:ea typeface="+mn-ea"/>
          <a:cs typeface="+mn-cs"/>
        </a:defRPr>
      </a:lvl2pPr>
      <a:lvl3pPr marL="1343960" algn="l" defTabSz="671982" rtl="0" eaLnBrk="1" latinLnBrk="0" hangingPunct="1">
        <a:defRPr sz="2645" kern="1200">
          <a:solidFill>
            <a:schemeClr val="tx1"/>
          </a:solidFill>
          <a:latin typeface="+mn-lt"/>
          <a:ea typeface="+mn-ea"/>
          <a:cs typeface="+mn-cs"/>
        </a:defRPr>
      </a:lvl3pPr>
      <a:lvl4pPr marL="2015942" algn="l" defTabSz="671982" rtl="0" eaLnBrk="1" latinLnBrk="0" hangingPunct="1">
        <a:defRPr sz="2645" kern="1200">
          <a:solidFill>
            <a:schemeClr val="tx1"/>
          </a:solidFill>
          <a:latin typeface="+mn-lt"/>
          <a:ea typeface="+mn-ea"/>
          <a:cs typeface="+mn-cs"/>
        </a:defRPr>
      </a:lvl4pPr>
      <a:lvl5pPr marL="2687921" algn="l" defTabSz="671982" rtl="0" eaLnBrk="1" latinLnBrk="0" hangingPunct="1">
        <a:defRPr sz="2645" kern="1200">
          <a:solidFill>
            <a:schemeClr val="tx1"/>
          </a:solidFill>
          <a:latin typeface="+mn-lt"/>
          <a:ea typeface="+mn-ea"/>
          <a:cs typeface="+mn-cs"/>
        </a:defRPr>
      </a:lvl5pPr>
      <a:lvl6pPr marL="3359900" algn="l" defTabSz="671982" rtl="0" eaLnBrk="1" latinLnBrk="0" hangingPunct="1">
        <a:defRPr sz="2645" kern="1200">
          <a:solidFill>
            <a:schemeClr val="tx1"/>
          </a:solidFill>
          <a:latin typeface="+mn-lt"/>
          <a:ea typeface="+mn-ea"/>
          <a:cs typeface="+mn-cs"/>
        </a:defRPr>
      </a:lvl6pPr>
      <a:lvl7pPr marL="4031881" algn="l" defTabSz="671982" rtl="0" eaLnBrk="1" latinLnBrk="0" hangingPunct="1">
        <a:defRPr sz="2645" kern="1200">
          <a:solidFill>
            <a:schemeClr val="tx1"/>
          </a:solidFill>
          <a:latin typeface="+mn-lt"/>
          <a:ea typeface="+mn-ea"/>
          <a:cs typeface="+mn-cs"/>
        </a:defRPr>
      </a:lvl7pPr>
      <a:lvl8pPr marL="4703861" algn="l" defTabSz="671982" rtl="0" eaLnBrk="1" latinLnBrk="0" hangingPunct="1">
        <a:defRPr sz="2645" kern="1200">
          <a:solidFill>
            <a:schemeClr val="tx1"/>
          </a:solidFill>
          <a:latin typeface="+mn-lt"/>
          <a:ea typeface="+mn-ea"/>
          <a:cs typeface="+mn-cs"/>
        </a:defRPr>
      </a:lvl8pPr>
      <a:lvl9pPr marL="5375842" algn="l" defTabSz="671982" rtl="0" eaLnBrk="1" latinLnBrk="0" hangingPunct="1">
        <a:defRPr sz="26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p:txBody>
          <a:bodyPr>
            <a:normAutofit fontScale="92500"/>
          </a:bodyPr>
          <a:lstStyle>
            <a:lvl1pPr>
              <a:defRPr sz="2800"/>
            </a:lvl1pPr>
          </a:lstStyle>
          <a:p>
            <a:pPr lvl="0"/>
            <a:r>
              <a:rPr lang="es-ES" dirty="0">
                <a:solidFill>
                  <a:schemeClr val="accent1"/>
                </a:solidFill>
              </a:rPr>
              <a:t>Retos y soluciones de la digitalización sanitaria:  </a:t>
            </a:r>
            <a:br>
              <a:rPr lang="es-ES" dirty="0">
                <a:solidFill>
                  <a:schemeClr val="accent1"/>
                </a:solidFill>
              </a:rPr>
            </a:br>
            <a:r>
              <a:rPr lang="es-ES" dirty="0">
                <a:solidFill>
                  <a:schemeClr val="accent1"/>
                </a:solidFill>
              </a:rPr>
              <a:t>Privacidad y protección de datos. </a:t>
            </a:r>
            <a:br>
              <a:rPr lang="es-ES" dirty="0">
                <a:solidFill>
                  <a:schemeClr val="accent1"/>
                </a:solidFill>
              </a:rPr>
            </a:br>
            <a:endParaRPr lang="es-ES_tradnl" dirty="0">
              <a:solidFill>
                <a:schemeClr val="accent1"/>
              </a:solidFill>
            </a:endParaRPr>
          </a:p>
        </p:txBody>
      </p:sp>
      <p:sp>
        <p:nvSpPr>
          <p:cNvPr id="5" name="Marcador de contenido 2"/>
          <p:cNvSpPr>
            <a:spLocks noGrp="1"/>
          </p:cNvSpPr>
          <p:nvPr>
            <p:ph idx="13"/>
          </p:nvPr>
        </p:nvSpPr>
        <p:spPr/>
        <p:txBody>
          <a:bodyPr>
            <a:normAutofit/>
          </a:bodyPr>
          <a:lstStyle>
            <a:lvl1pPr>
              <a:defRPr sz="1600">
                <a:solidFill>
                  <a:schemeClr val="tx1"/>
                </a:solidFill>
              </a:defRPr>
            </a:lvl1pPr>
          </a:lstStyle>
          <a:p>
            <a:pPr lvl="0"/>
            <a:r>
              <a:rPr lang="es-ES_tradnl" dirty="0"/>
              <a:t>Jesús Rubí Navarrete</a:t>
            </a:r>
          </a:p>
          <a:p>
            <a:pPr lvl="0"/>
            <a:endParaRPr lang="es-ES_tradnl" dirty="0"/>
          </a:p>
          <a:p>
            <a:pPr lvl="0"/>
            <a:endParaRPr lang="es-ES_tradnl" dirty="0"/>
          </a:p>
        </p:txBody>
      </p:sp>
      <p:sp>
        <p:nvSpPr>
          <p:cNvPr id="2" name="Marcador de contenido 1">
            <a:extLst>
              <a:ext uri="{FF2B5EF4-FFF2-40B4-BE49-F238E27FC236}">
                <a16:creationId xmlns:a16="http://schemas.microsoft.com/office/drawing/2014/main" id="{EE01C76F-E34B-2544-A77A-A31CDFB572C3}"/>
              </a:ext>
            </a:extLst>
          </p:cNvPr>
          <p:cNvSpPr>
            <a:spLocks noGrp="1"/>
          </p:cNvSpPr>
          <p:nvPr>
            <p:ph idx="15"/>
          </p:nvPr>
        </p:nvSpPr>
        <p:spPr/>
        <p:txBody>
          <a:bodyPr>
            <a:normAutofit/>
          </a:bodyPr>
          <a:lstStyle/>
          <a:p>
            <a:r>
              <a:rPr lang="es-ES" dirty="0"/>
              <a:t>Agencia Española de Protección de Datos. </a:t>
            </a:r>
          </a:p>
        </p:txBody>
      </p:sp>
    </p:spTree>
    <p:extLst>
      <p:ext uri="{BB962C8B-B14F-4D97-AF65-F5344CB8AC3E}">
        <p14:creationId xmlns:p14="http://schemas.microsoft.com/office/powerpoint/2010/main" val="2907040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3F48A5F-5AFF-45C0-BC68-09B37AC32276}"/>
              </a:ext>
            </a:extLst>
          </p:cNvPr>
          <p:cNvSpPr txBox="1">
            <a:spLocks noGrp="1"/>
          </p:cNvSpPr>
          <p:nvPr>
            <p:ph type="body" idx="4294967295"/>
          </p:nvPr>
        </p:nvSpPr>
        <p:spPr>
          <a:xfrm>
            <a:off x="429676" y="1191819"/>
            <a:ext cx="11360039" cy="657444"/>
          </a:xfrm>
        </p:spPr>
        <p:txBody>
          <a:bodyPr>
            <a:noAutofit/>
          </a:bodyPr>
          <a:lstStyle/>
          <a:p>
            <a:pPr lvl="0"/>
            <a:r>
              <a:rPr lang="es-ES" sz="3300" b="1" u="sng">
                <a:solidFill>
                  <a:srgbClr val="F6A800"/>
                </a:solidFill>
                <a:effectLst>
                  <a:outerShdw dist="38096" dir="2700000">
                    <a:srgbClr val="000000"/>
                  </a:outerShdw>
                </a:effectLst>
              </a:rPr>
              <a:t>Bases jurídicas RGPD</a:t>
            </a:r>
          </a:p>
          <a:p>
            <a:pPr lvl="0"/>
            <a:endParaRPr lang="es-ES" sz="3300" b="1" u="sng">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870CC333-33CA-4EAF-A692-09C010EA3BF7}"/>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E801A1E1-B826-45A4-97B8-521EAD06AB50}"/>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AC68936C-1267-472D-9517-93A73EF0FB43}"/>
              </a:ext>
            </a:extLst>
          </p:cNvPr>
          <p:cNvSpPr txBox="1">
            <a:spLocks noGrp="1"/>
          </p:cNvSpPr>
          <p:nvPr>
            <p:ph type="body" idx="4294967295"/>
          </p:nvPr>
        </p:nvSpPr>
        <p:spPr>
          <a:xfrm>
            <a:off x="531559" y="1649349"/>
            <a:ext cx="11258147" cy="4439567"/>
          </a:xfrm>
        </p:spPr>
        <p:txBody>
          <a:bodyPr/>
          <a:lstStyle/>
          <a:p>
            <a:pPr marL="342900" lvl="0" indent="-342900" algn="just" defTabSz="762006" hangingPunct="0">
              <a:lnSpc>
                <a:spcPct val="55000"/>
              </a:lnSpc>
              <a:spcBef>
                <a:spcPts val="550"/>
              </a:spcBef>
              <a:buSzPct val="100000"/>
              <a:buFont typeface="Arial" pitchFamily="34"/>
              <a:buChar char="•"/>
            </a:pPr>
            <a:r>
              <a:rPr lang="es-ES" sz="2000" b="1" kern="0" dirty="0">
                <a:latin typeface="Century Gothic" pitchFamily="34"/>
              </a:rPr>
              <a:t>Bases jurídicas para el tratamiento de datos de salud: Prohibición (art.9)</a:t>
            </a:r>
          </a:p>
          <a:p>
            <a:pPr marL="997198" lvl="2" indent="-457200" algn="just" defTabSz="762006" hangingPunct="0">
              <a:lnSpc>
                <a:spcPct val="90000"/>
              </a:lnSpc>
              <a:spcBef>
                <a:spcPts val="550"/>
              </a:spcBef>
              <a:buFont typeface="Wingdings" pitchFamily="2"/>
              <a:buChar char="ü"/>
            </a:pPr>
            <a:r>
              <a:rPr lang="es-ES" sz="2000" b="1" kern="0" dirty="0">
                <a:solidFill>
                  <a:srgbClr val="000000"/>
                </a:solidFill>
                <a:latin typeface="Century Gothic" pitchFamily="34"/>
              </a:rPr>
              <a:t>Excepciones a la prohibición:</a:t>
            </a:r>
          </a:p>
          <a:p>
            <a:pPr marL="1177198" lvl="4" indent="-457200" algn="just" defTabSz="762006" hangingPunct="0">
              <a:lnSpc>
                <a:spcPct val="90000"/>
              </a:lnSpc>
              <a:spcBef>
                <a:spcPts val="550"/>
              </a:spcBef>
              <a:buFont typeface="Wingdings" pitchFamily="2"/>
              <a:buChar char="Ø"/>
            </a:pPr>
            <a:r>
              <a:rPr lang="es-ES" b="1" kern="0" dirty="0">
                <a:solidFill>
                  <a:srgbClr val="000000"/>
                </a:solidFill>
                <a:latin typeface="Century Gothic" pitchFamily="34"/>
              </a:rPr>
              <a:t>El tratamiento es necesario </a:t>
            </a:r>
            <a:r>
              <a:rPr lang="es-ES" b="1" u="sng" kern="0" dirty="0">
                <a:solidFill>
                  <a:srgbClr val="000000"/>
                </a:solidFill>
                <a:latin typeface="Century Gothic" pitchFamily="34"/>
              </a:rPr>
              <a:t>por razones de interés público en el ámbito de la salud pública</a:t>
            </a:r>
            <a:r>
              <a:rPr lang="es-ES" b="1" kern="0" dirty="0">
                <a:solidFill>
                  <a:srgbClr val="000000"/>
                </a:solidFill>
                <a:latin typeface="Century Gothic" pitchFamily="34"/>
              </a:rPr>
              <a:t>, como la protección frente a </a:t>
            </a:r>
            <a:r>
              <a:rPr lang="es-ES" b="1" kern="0" dirty="0">
                <a:solidFill>
                  <a:srgbClr val="C00000"/>
                </a:solidFill>
                <a:latin typeface="Century Gothic" pitchFamily="34"/>
              </a:rPr>
              <a:t>amenazas transfronterizas graves para la salud</a:t>
            </a:r>
            <a:r>
              <a:rPr lang="es-ES" b="1" kern="0" dirty="0">
                <a:solidFill>
                  <a:srgbClr val="000000"/>
                </a:solidFill>
                <a:latin typeface="Century Gothic" pitchFamily="34"/>
              </a:rPr>
              <a:t>, </a:t>
            </a:r>
            <a:r>
              <a:rPr lang="es-ES" b="1" u="sng" kern="0" dirty="0">
                <a:solidFill>
                  <a:srgbClr val="000000"/>
                </a:solidFill>
                <a:latin typeface="Century Gothic" pitchFamily="34"/>
              </a:rPr>
              <a:t>o para garantizar elevados </a:t>
            </a:r>
            <a:r>
              <a:rPr lang="es-ES" b="1" u="sng" kern="0" dirty="0">
                <a:solidFill>
                  <a:srgbClr val="C00000"/>
                </a:solidFill>
                <a:latin typeface="Century Gothic" pitchFamily="34"/>
              </a:rPr>
              <a:t>niveles de calidad y de seguridad de la asistencia sanitaria y de los medicamentos o productos sanitarios</a:t>
            </a:r>
            <a:r>
              <a:rPr lang="es-ES" b="1" kern="0" dirty="0">
                <a:solidFill>
                  <a:srgbClr val="000000"/>
                </a:solidFill>
                <a:latin typeface="Century Gothic" pitchFamily="34"/>
              </a:rPr>
              <a:t>, sobre la base </a:t>
            </a:r>
            <a:r>
              <a:rPr lang="es-ES" b="1" u="sng" kern="0" dirty="0">
                <a:solidFill>
                  <a:srgbClr val="000000"/>
                </a:solidFill>
                <a:latin typeface="Century Gothic" pitchFamily="34"/>
              </a:rPr>
              <a:t>del Derecho de la Unión o de los Estados miembros </a:t>
            </a:r>
            <a:r>
              <a:rPr lang="es-ES" b="1" kern="0" dirty="0">
                <a:solidFill>
                  <a:srgbClr val="000000"/>
                </a:solidFill>
                <a:latin typeface="Century Gothic" pitchFamily="34"/>
              </a:rPr>
              <a:t>que establezca medidas adecuadas y específicas para proteger los derechos y libertades del interesado, en particular el secreto profesional ( </a:t>
            </a:r>
            <a:r>
              <a:rPr lang="es-ES" b="1" kern="0" dirty="0">
                <a:solidFill>
                  <a:srgbClr val="C00000"/>
                </a:solidFill>
                <a:latin typeface="Century Gothic" pitchFamily="34"/>
              </a:rPr>
              <a:t>art. 9.2.i</a:t>
            </a:r>
            <a:r>
              <a:rPr lang="es-ES" b="1" kern="0" dirty="0">
                <a:solidFill>
                  <a:srgbClr val="000000"/>
                </a:solidFill>
                <a:latin typeface="Century Gothic" pitchFamily="34"/>
              </a:rPr>
              <a:t>)).</a:t>
            </a:r>
          </a:p>
          <a:p>
            <a:pPr lvl="4" indent="0" algn="just" defTabSz="762006" hangingPunct="0">
              <a:lnSpc>
                <a:spcPct val="90000"/>
              </a:lnSpc>
              <a:spcBef>
                <a:spcPts val="550"/>
              </a:spcBef>
              <a:buNone/>
            </a:pPr>
            <a:endParaRPr lang="es-ES" b="1" kern="0" dirty="0">
              <a:solidFill>
                <a:srgbClr val="000000"/>
              </a:solidFill>
              <a:latin typeface="Century Gothic" pitchFamily="34"/>
            </a:endParaRPr>
          </a:p>
          <a:p>
            <a:pPr marL="1177198" lvl="4" indent="-457200" algn="just" defTabSz="762006" hangingPunct="0">
              <a:lnSpc>
                <a:spcPct val="90000"/>
              </a:lnSpc>
              <a:spcBef>
                <a:spcPts val="550"/>
              </a:spcBef>
              <a:buFont typeface="Wingdings" pitchFamily="2"/>
              <a:buChar char="Ø"/>
            </a:pPr>
            <a:r>
              <a:rPr lang="es-ES" b="1" kern="0" dirty="0">
                <a:solidFill>
                  <a:srgbClr val="000000"/>
                </a:solidFill>
                <a:latin typeface="Century Gothic" pitchFamily="34"/>
              </a:rPr>
              <a:t>El tratamiento es necesario con fines de archivo en interés público, </a:t>
            </a:r>
            <a:r>
              <a:rPr lang="es-ES" b="1" kern="0" dirty="0">
                <a:solidFill>
                  <a:srgbClr val="C00000"/>
                </a:solidFill>
                <a:latin typeface="Century Gothic" pitchFamily="34"/>
              </a:rPr>
              <a:t>fines de investigación científica</a:t>
            </a:r>
            <a:r>
              <a:rPr lang="es-ES" b="1" kern="0" dirty="0">
                <a:solidFill>
                  <a:srgbClr val="000000"/>
                </a:solidFill>
                <a:latin typeface="Century Gothic" pitchFamily="34"/>
              </a:rPr>
              <a:t> o histórica o fines estadísticos, </a:t>
            </a:r>
            <a:r>
              <a:rPr lang="es-ES" b="1" u="sng" kern="0" dirty="0">
                <a:solidFill>
                  <a:srgbClr val="C00000"/>
                </a:solidFill>
                <a:latin typeface="Century Gothic" pitchFamily="34"/>
              </a:rPr>
              <a:t>de conformidad con el artículo 89, apartado 1, sobre la base del Derecho de la Unión o de los Estados miembros</a:t>
            </a:r>
            <a:r>
              <a:rPr lang="es-ES" b="1" kern="0" dirty="0">
                <a:solidFill>
                  <a:srgbClr val="C00000"/>
                </a:solidFill>
                <a:latin typeface="Century Gothic" pitchFamily="34"/>
              </a:rPr>
              <a:t>, </a:t>
            </a:r>
            <a:r>
              <a:rPr lang="es-ES" b="1" kern="0" dirty="0">
                <a:solidFill>
                  <a:srgbClr val="000000"/>
                </a:solidFill>
                <a:latin typeface="Century Gothic" pitchFamily="34"/>
              </a:rPr>
              <a:t>que debe ser proporcional al objetivo perseguido, respetar en lo esencial el derecho a la protección de datos y establecer medidas adecuadas y específicas para proteger los intereses y derechos fundamentales del interesado. (</a:t>
            </a:r>
            <a:r>
              <a:rPr lang="es-ES" b="1" kern="0" dirty="0">
                <a:solidFill>
                  <a:srgbClr val="C00000"/>
                </a:solidFill>
                <a:latin typeface="Century Gothic" pitchFamily="34"/>
              </a:rPr>
              <a:t>art.9.2.j</a:t>
            </a:r>
            <a:r>
              <a:rPr lang="es-ES" b="1" kern="0" dirty="0">
                <a:solidFill>
                  <a:srgbClr val="000000"/>
                </a:solidFill>
                <a:latin typeface="Century Gothic" pitchFamily="34"/>
              </a:rPr>
              <a:t>))</a:t>
            </a:r>
          </a:p>
          <a:p>
            <a:pPr lvl="4" indent="0" algn="just" defTabSz="762006" hangingPunct="0">
              <a:lnSpc>
                <a:spcPct val="90000"/>
              </a:lnSpc>
              <a:spcBef>
                <a:spcPts val="550"/>
              </a:spcBef>
              <a:buNone/>
            </a:pPr>
            <a:endParaRPr lang="es-ES" b="1" kern="0" dirty="0">
              <a:solidFill>
                <a:srgbClr val="000000"/>
              </a:solidFill>
              <a:latin typeface="Century Gothic" pitchFamily="34"/>
            </a:endParaRPr>
          </a:p>
          <a:p>
            <a:pPr marL="1177198" lvl="4" indent="-457200" algn="just" defTabSz="762006" hangingPunct="0">
              <a:lnSpc>
                <a:spcPct val="90000"/>
              </a:lnSpc>
              <a:spcBef>
                <a:spcPts val="550"/>
              </a:spcBef>
              <a:buFont typeface="Wingdings" pitchFamily="2"/>
              <a:buChar char="Ø"/>
            </a:pPr>
            <a:r>
              <a:rPr lang="es-ES" b="1" kern="0" dirty="0">
                <a:solidFill>
                  <a:srgbClr val="C00000"/>
                </a:solidFill>
                <a:latin typeface="Century Gothic" pitchFamily="34"/>
              </a:rPr>
              <a:t>Bases jurídicas limitadas en el artículo 9. Interrelación con las bases jurídicas del artículo 6. (Mayor flexibilidad para el tratamiento de datos de salud con fines de investigación)</a:t>
            </a:r>
          </a:p>
          <a:p>
            <a:pPr marL="1177198" lvl="4" indent="-457200" algn="just" defTabSz="762006" hangingPunct="0">
              <a:lnSpc>
                <a:spcPct val="90000"/>
              </a:lnSpc>
              <a:spcBef>
                <a:spcPts val="550"/>
              </a:spcBef>
              <a:buFont typeface="Wingdings" pitchFamily="2"/>
              <a:buChar char="Ø"/>
            </a:pPr>
            <a:endParaRPr lang="es-ES" b="1" kern="0" dirty="0">
              <a:solidFill>
                <a:srgbClr val="000000"/>
              </a:solidFill>
              <a:latin typeface="Century Gothic" pitchFamily="34"/>
            </a:endParaRPr>
          </a:p>
          <a:p>
            <a:pPr marL="1177198" lvl="4" indent="-457200" algn="just" defTabSz="762006" hangingPunct="0">
              <a:lnSpc>
                <a:spcPct val="90000"/>
              </a:lnSpc>
              <a:spcBef>
                <a:spcPts val="550"/>
              </a:spcBef>
              <a:buFont typeface="Wingdings" pitchFamily="2"/>
              <a:buChar char="Ø"/>
            </a:pPr>
            <a:r>
              <a:rPr lang="es-ES" b="1" kern="0" dirty="0">
                <a:solidFill>
                  <a:srgbClr val="000000"/>
                </a:solidFill>
                <a:latin typeface="Century Gothic" pitchFamily="34"/>
              </a:rPr>
              <a:t>Remisión al Derecho de la UE o de los EEMM.</a:t>
            </a:r>
          </a:p>
          <a:p>
            <a:pPr marL="457200" lvl="1" indent="0" algn="just" defTabSz="761996" hangingPunct="0">
              <a:lnSpc>
                <a:spcPct val="60000"/>
              </a:lnSpc>
              <a:spcBef>
                <a:spcPts val="500"/>
              </a:spcBef>
              <a:buNone/>
            </a:pPr>
            <a:endParaRPr lang="es-ES" sz="1600" b="1" u="sng" kern="0" dirty="0">
              <a:solidFill>
                <a:srgbClr val="000000"/>
              </a:solidFill>
              <a:latin typeface="Century Gothic" pitchFamily="34"/>
            </a:endParaRPr>
          </a:p>
        </p:txBody>
      </p:sp>
      <p:sp>
        <p:nvSpPr>
          <p:cNvPr id="6" name="Marcador de texto 5">
            <a:extLst>
              <a:ext uri="{FF2B5EF4-FFF2-40B4-BE49-F238E27FC236}">
                <a16:creationId xmlns:a16="http://schemas.microsoft.com/office/drawing/2014/main" id="{AA5D3206-D0ED-40AF-9728-2DE84525AFE2}"/>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extLst>
      <p:ext uri="{BB962C8B-B14F-4D97-AF65-F5344CB8AC3E}">
        <p14:creationId xmlns:p14="http://schemas.microsoft.com/office/powerpoint/2010/main" val="58939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CB70009F-4A25-4CC9-82BD-A2AC9F6C1F0B}"/>
              </a:ext>
            </a:extLst>
          </p:cNvPr>
          <p:cNvSpPr txBox="1">
            <a:spLocks noGrp="1"/>
          </p:cNvSpPr>
          <p:nvPr>
            <p:ph type="body" idx="4294967295"/>
          </p:nvPr>
        </p:nvSpPr>
        <p:spPr>
          <a:xfrm>
            <a:off x="429676" y="1191819"/>
            <a:ext cx="11360039" cy="657444"/>
          </a:xfrm>
        </p:spPr>
        <p:txBody>
          <a:bodyPr>
            <a:noAutofit/>
          </a:bodyPr>
          <a:lstStyle/>
          <a:p>
            <a:pPr lvl="0"/>
            <a:r>
              <a:rPr lang="es-ES" sz="3300" b="1" u="sng">
                <a:solidFill>
                  <a:srgbClr val="F6A800"/>
                </a:solidFill>
                <a:effectLst>
                  <a:outerShdw dist="38096" dir="2700000">
                    <a:srgbClr val="000000"/>
                  </a:outerShdw>
                </a:effectLst>
              </a:rPr>
              <a:t>Criterios interpretativos</a:t>
            </a:r>
          </a:p>
          <a:p>
            <a:pPr lvl="0"/>
            <a:endParaRPr lang="es-ES" sz="3300" b="1" u="sng">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7E62958F-57BE-438C-8368-4DDF4BB5B15F}"/>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02EDDB99-B8C2-4601-A359-D5B1B916BF7D}"/>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FE18CCFC-9690-4973-9894-2E0156DF66F5}"/>
              </a:ext>
            </a:extLst>
          </p:cNvPr>
          <p:cNvSpPr txBox="1">
            <a:spLocks noGrp="1"/>
          </p:cNvSpPr>
          <p:nvPr>
            <p:ph type="body" idx="4294967295"/>
          </p:nvPr>
        </p:nvSpPr>
        <p:spPr>
          <a:xfrm>
            <a:off x="531559" y="1649349"/>
            <a:ext cx="11258147" cy="4016840"/>
          </a:xfrm>
        </p:spPr>
        <p:txBody>
          <a:bodyPr/>
          <a:lstStyle/>
          <a:p>
            <a:pPr marL="342900" lvl="0" indent="-342900" algn="just" defTabSz="762006" hangingPunct="0">
              <a:lnSpc>
                <a:spcPct val="85000"/>
              </a:lnSpc>
              <a:spcBef>
                <a:spcPts val="550"/>
              </a:spcBef>
              <a:buSzPct val="100000"/>
              <a:buFont typeface="Arial" pitchFamily="34"/>
              <a:buChar char="•"/>
            </a:pPr>
            <a:r>
              <a:rPr lang="es-ES" sz="1800" b="1" kern="0">
                <a:latin typeface="Century Gothic" pitchFamily="34"/>
              </a:rPr>
              <a:t>Considerando 159.</a:t>
            </a:r>
          </a:p>
          <a:p>
            <a:pPr marL="800100" lvl="1" indent="-342900" algn="just" defTabSz="762006" hangingPunct="0">
              <a:lnSpc>
                <a:spcPct val="85000"/>
              </a:lnSpc>
              <a:spcBef>
                <a:spcPts val="550"/>
              </a:spcBef>
              <a:buFont typeface="Wingdings" pitchFamily="2"/>
              <a:buChar char="ü"/>
            </a:pPr>
            <a:r>
              <a:rPr lang="es-ES" sz="1800" b="1" kern="0">
                <a:solidFill>
                  <a:srgbClr val="000000"/>
                </a:solidFill>
                <a:latin typeface="Century Gothic" pitchFamily="34"/>
              </a:rPr>
              <a:t> El tratamiento con fines de </a:t>
            </a:r>
            <a:r>
              <a:rPr lang="es-ES" sz="1800" b="1" kern="0">
                <a:solidFill>
                  <a:srgbClr val="C00000"/>
                </a:solidFill>
                <a:latin typeface="Century Gothic" pitchFamily="34"/>
              </a:rPr>
              <a:t>investigación científica debe interpretarse de manera amplia</a:t>
            </a:r>
            <a:r>
              <a:rPr lang="es-ES" sz="1800" b="1" kern="0">
                <a:solidFill>
                  <a:srgbClr val="000000"/>
                </a:solidFill>
                <a:latin typeface="Century Gothic" pitchFamily="34"/>
              </a:rPr>
              <a:t>, que incluya desarrollos tecnológicos, la investigación fundamental, la investigación aplicada y la investigación financiada por el sector privado.</a:t>
            </a:r>
          </a:p>
          <a:p>
            <a:pPr marL="800100" lvl="1" indent="-342900" algn="just" defTabSz="762006" hangingPunct="0">
              <a:lnSpc>
                <a:spcPct val="85000"/>
              </a:lnSpc>
              <a:spcBef>
                <a:spcPts val="550"/>
              </a:spcBef>
              <a:buFont typeface="Wingdings" pitchFamily="2"/>
              <a:buChar char="ü"/>
            </a:pPr>
            <a:r>
              <a:rPr lang="es-ES" sz="1800" b="1" kern="0">
                <a:solidFill>
                  <a:srgbClr val="000000"/>
                </a:solidFill>
                <a:latin typeface="Century Gothic" pitchFamily="34"/>
              </a:rPr>
              <a:t>Entre sus fines </a:t>
            </a:r>
            <a:r>
              <a:rPr lang="es-ES" sz="1800" b="1" kern="0">
                <a:solidFill>
                  <a:srgbClr val="C00000"/>
                </a:solidFill>
                <a:latin typeface="Century Gothic" pitchFamily="34"/>
              </a:rPr>
              <a:t>deben incluirse estudios en interés público en el ámbito de la salud</a:t>
            </a:r>
            <a:r>
              <a:rPr lang="es-ES" sz="1800" b="1" kern="0">
                <a:solidFill>
                  <a:srgbClr val="000000"/>
                </a:solidFill>
                <a:latin typeface="Century Gothic" pitchFamily="34"/>
              </a:rPr>
              <a:t>.</a:t>
            </a:r>
          </a:p>
          <a:p>
            <a:pPr marL="285750" lvl="0" indent="-285750" algn="just" defTabSz="762006" hangingPunct="0">
              <a:lnSpc>
                <a:spcPct val="85000"/>
              </a:lnSpc>
              <a:spcBef>
                <a:spcPts val="550"/>
              </a:spcBef>
              <a:buSzPct val="100000"/>
              <a:buFont typeface="Arial" pitchFamily="34"/>
              <a:buChar char="•"/>
            </a:pPr>
            <a:r>
              <a:rPr lang="es-ES" sz="1800" b="1" kern="0">
                <a:latin typeface="Century Gothic" pitchFamily="34"/>
              </a:rPr>
              <a:t>Considerando 157. Ampliación del ámbito de la investigación en la recogida de datos. </a:t>
            </a:r>
          </a:p>
          <a:p>
            <a:pPr marL="742950" lvl="1" indent="-285750" algn="just" defTabSz="762006" hangingPunct="0">
              <a:lnSpc>
                <a:spcPct val="85000"/>
              </a:lnSpc>
              <a:spcBef>
                <a:spcPts val="550"/>
              </a:spcBef>
              <a:buFont typeface="Wingdings" pitchFamily="2"/>
              <a:buChar char="ü"/>
            </a:pPr>
            <a:r>
              <a:rPr lang="es-ES" sz="1800" b="1" kern="0">
                <a:solidFill>
                  <a:srgbClr val="C00000"/>
                </a:solidFill>
                <a:latin typeface="Century Gothic" pitchFamily="34"/>
              </a:rPr>
              <a:t>Combinando información procedente de registros</a:t>
            </a:r>
            <a:r>
              <a:rPr lang="es-ES" sz="1800" b="1" kern="0">
                <a:solidFill>
                  <a:srgbClr val="000000"/>
                </a:solidFill>
                <a:latin typeface="Century Gothic" pitchFamily="34"/>
              </a:rPr>
              <a:t>:</a:t>
            </a:r>
          </a:p>
          <a:p>
            <a:pPr marL="1200150" lvl="2" indent="-285750" algn="just" defTabSz="762006" hangingPunct="0">
              <a:lnSpc>
                <a:spcPct val="85000"/>
              </a:lnSpc>
              <a:spcBef>
                <a:spcPts val="550"/>
              </a:spcBef>
              <a:buFont typeface="Wingdings" pitchFamily="2"/>
              <a:buChar char="§"/>
            </a:pPr>
            <a:r>
              <a:rPr lang="es-ES" sz="1800" b="1" kern="0">
                <a:solidFill>
                  <a:srgbClr val="000000"/>
                </a:solidFill>
                <a:latin typeface="Century Gothic" pitchFamily="34"/>
              </a:rPr>
              <a:t>Pueden obtenerse </a:t>
            </a:r>
            <a:r>
              <a:rPr lang="es-ES" sz="1800" b="1" kern="0">
                <a:solidFill>
                  <a:srgbClr val="C00000"/>
                </a:solidFill>
                <a:latin typeface="Century Gothic" pitchFamily="34"/>
              </a:rPr>
              <a:t>conocimientos de gran valor</a:t>
            </a:r>
            <a:r>
              <a:rPr lang="es-ES" sz="1800" b="1" kern="0">
                <a:solidFill>
                  <a:srgbClr val="000000"/>
                </a:solidFill>
                <a:latin typeface="Century Gothic" pitchFamily="34"/>
              </a:rPr>
              <a:t>.</a:t>
            </a:r>
          </a:p>
          <a:p>
            <a:pPr marL="1200150" lvl="2" indent="-285750" algn="just" defTabSz="762006" hangingPunct="0">
              <a:lnSpc>
                <a:spcPct val="85000"/>
              </a:lnSpc>
              <a:spcBef>
                <a:spcPts val="550"/>
              </a:spcBef>
              <a:buFont typeface="Wingdings" pitchFamily="2"/>
              <a:buChar char="§"/>
            </a:pPr>
            <a:r>
              <a:rPr lang="es-ES" sz="1800" b="1" kern="0">
                <a:solidFill>
                  <a:srgbClr val="000000"/>
                </a:solidFill>
                <a:latin typeface="Century Gothic" pitchFamily="34"/>
              </a:rPr>
              <a:t>Los </a:t>
            </a:r>
            <a:r>
              <a:rPr lang="es-ES" sz="1800" b="1" kern="0">
                <a:solidFill>
                  <a:srgbClr val="C00000"/>
                </a:solidFill>
                <a:latin typeface="Century Gothic" pitchFamily="34"/>
              </a:rPr>
              <a:t>resultados</a:t>
            </a:r>
            <a:r>
              <a:rPr lang="es-ES" sz="1800" b="1" kern="0">
                <a:solidFill>
                  <a:srgbClr val="000000"/>
                </a:solidFill>
                <a:latin typeface="Century Gothic" pitchFamily="34"/>
              </a:rPr>
              <a:t> de la investigación pueden ser </a:t>
            </a:r>
            <a:r>
              <a:rPr lang="es-ES" sz="1800" b="1" kern="0">
                <a:solidFill>
                  <a:srgbClr val="C00000"/>
                </a:solidFill>
                <a:latin typeface="Century Gothic" pitchFamily="34"/>
              </a:rPr>
              <a:t>más solidos </a:t>
            </a:r>
            <a:r>
              <a:rPr lang="es-ES" sz="1800" b="1" kern="0">
                <a:solidFill>
                  <a:srgbClr val="000000"/>
                </a:solidFill>
                <a:latin typeface="Century Gothic" pitchFamily="34"/>
              </a:rPr>
              <a:t>por basarse en una población mayor.</a:t>
            </a:r>
          </a:p>
          <a:p>
            <a:pPr marL="1200150" lvl="2" indent="-285750" algn="just" defTabSz="762006" hangingPunct="0">
              <a:lnSpc>
                <a:spcPct val="85000"/>
              </a:lnSpc>
              <a:spcBef>
                <a:spcPts val="550"/>
              </a:spcBef>
              <a:buFont typeface="Wingdings" pitchFamily="2"/>
              <a:buChar char="§"/>
            </a:pPr>
            <a:r>
              <a:rPr lang="es-ES" sz="1800" b="1" kern="0">
                <a:solidFill>
                  <a:srgbClr val="000000"/>
                </a:solidFill>
                <a:latin typeface="Century Gothic" pitchFamily="34"/>
              </a:rPr>
              <a:t>Los resultados proporcionan </a:t>
            </a:r>
            <a:r>
              <a:rPr lang="es-ES" sz="1800" b="1" kern="0">
                <a:solidFill>
                  <a:srgbClr val="C00000"/>
                </a:solidFill>
                <a:latin typeface="Century Gothic" pitchFamily="34"/>
              </a:rPr>
              <a:t>conocimientos sólidos y de alta calidad.</a:t>
            </a:r>
          </a:p>
          <a:p>
            <a:pPr marL="457200" lvl="1" indent="0" algn="just" defTabSz="761996" hangingPunct="0">
              <a:lnSpc>
                <a:spcPct val="90000"/>
              </a:lnSpc>
              <a:spcBef>
                <a:spcPts val="500"/>
              </a:spcBef>
              <a:buNone/>
            </a:pPr>
            <a:endParaRPr lang="es-ES" sz="1900" b="1" u="sng" kern="0">
              <a:solidFill>
                <a:srgbClr val="000000"/>
              </a:solidFill>
              <a:latin typeface="Century Gothic" pitchFamily="34"/>
            </a:endParaRPr>
          </a:p>
        </p:txBody>
      </p:sp>
      <p:sp>
        <p:nvSpPr>
          <p:cNvPr id="6" name="Marcador de texto 5">
            <a:extLst>
              <a:ext uri="{FF2B5EF4-FFF2-40B4-BE49-F238E27FC236}">
                <a16:creationId xmlns:a16="http://schemas.microsoft.com/office/drawing/2014/main" id="{E02F8C48-EFD4-400D-855A-3CE0F6CF4CED}"/>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5F12156-4509-461A-ABF2-2CC4806F831E}"/>
              </a:ext>
            </a:extLst>
          </p:cNvPr>
          <p:cNvSpPr txBox="1">
            <a:spLocks noGrp="1"/>
          </p:cNvSpPr>
          <p:nvPr>
            <p:ph type="body" idx="4294967295"/>
          </p:nvPr>
        </p:nvSpPr>
        <p:spPr>
          <a:xfrm>
            <a:off x="429676" y="1191819"/>
            <a:ext cx="11360039" cy="657444"/>
          </a:xfrm>
        </p:spPr>
        <p:txBody>
          <a:bodyPr>
            <a:noAutofit/>
          </a:bodyPr>
          <a:lstStyle/>
          <a:p>
            <a:pPr lvl="0"/>
            <a:r>
              <a:rPr lang="es-ES" sz="3300" b="1" u="sng">
                <a:solidFill>
                  <a:srgbClr val="F6A800"/>
                </a:solidFill>
                <a:effectLst>
                  <a:outerShdw dist="38096" dir="2700000">
                    <a:srgbClr val="000000"/>
                  </a:outerShdw>
                </a:effectLst>
              </a:rPr>
              <a:t>Criterios interpretativos</a:t>
            </a:r>
          </a:p>
          <a:p>
            <a:pPr lvl="0"/>
            <a:endParaRPr lang="es-ES" sz="3300" b="1" u="sng">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937F1D3E-C677-42B8-B660-A4324EABC6BE}"/>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ABD3089B-077E-4A7B-B7EB-303098AC8160}"/>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14CE0113-ACD1-439F-9493-7C9B05A948C6}"/>
              </a:ext>
            </a:extLst>
          </p:cNvPr>
          <p:cNvSpPr txBox="1">
            <a:spLocks noGrp="1"/>
          </p:cNvSpPr>
          <p:nvPr>
            <p:ph type="body" idx="4294967295"/>
          </p:nvPr>
        </p:nvSpPr>
        <p:spPr>
          <a:xfrm>
            <a:off x="531559" y="1649349"/>
            <a:ext cx="11258147" cy="4365555"/>
          </a:xfrm>
        </p:spPr>
        <p:txBody>
          <a:bodyPr/>
          <a:lstStyle/>
          <a:p>
            <a:pPr marL="342900" lvl="0" indent="-342900" defTabSz="762006" hangingPunct="0">
              <a:lnSpc>
                <a:spcPct val="75000"/>
              </a:lnSpc>
              <a:spcBef>
                <a:spcPts val="550"/>
              </a:spcBef>
              <a:buSzPct val="100000"/>
              <a:buFont typeface="Arial" pitchFamily="34"/>
              <a:buChar char="•"/>
            </a:pPr>
            <a:r>
              <a:rPr lang="es-ES" sz="1800" b="1" kern="0">
                <a:latin typeface="Century Gothic" pitchFamily="34"/>
              </a:rPr>
              <a:t>Considerando 52. Declaración general.</a:t>
            </a:r>
          </a:p>
          <a:p>
            <a:pPr marL="800100" lvl="1" indent="-342900" defTabSz="762006" hangingPunct="0">
              <a:lnSpc>
                <a:spcPct val="75000"/>
              </a:lnSpc>
              <a:spcBef>
                <a:spcPts val="550"/>
              </a:spcBef>
              <a:buFont typeface="Wingdings" pitchFamily="2"/>
              <a:buChar char="ü"/>
            </a:pPr>
            <a:r>
              <a:rPr lang="es-ES" sz="1800" b="1" kern="0">
                <a:solidFill>
                  <a:srgbClr val="000000"/>
                </a:solidFill>
                <a:latin typeface="Century Gothic" pitchFamily="34"/>
              </a:rPr>
              <a:t>Deben autorizarse </a:t>
            </a:r>
            <a:r>
              <a:rPr lang="es-ES" sz="1800" b="1" kern="0">
                <a:solidFill>
                  <a:srgbClr val="C00000"/>
                </a:solidFill>
                <a:latin typeface="Century Gothic" pitchFamily="34"/>
              </a:rPr>
              <a:t>excepciones  a la prohibición </a:t>
            </a:r>
            <a:r>
              <a:rPr lang="es-ES" sz="1800" b="1" kern="0">
                <a:solidFill>
                  <a:srgbClr val="000000"/>
                </a:solidFill>
                <a:latin typeface="Century Gothic" pitchFamily="34"/>
              </a:rPr>
              <a:t>de tratar categorías especiales de datos personales.</a:t>
            </a:r>
            <a:br>
              <a:rPr lang="es-ES" sz="1800" b="1" kern="0">
                <a:solidFill>
                  <a:srgbClr val="000000"/>
                </a:solidFill>
                <a:latin typeface="Century Gothic" pitchFamily="34"/>
              </a:rPr>
            </a:br>
            <a:r>
              <a:rPr lang="es-ES" sz="1800" b="1" kern="0">
                <a:solidFill>
                  <a:srgbClr val="000000"/>
                </a:solidFill>
                <a:latin typeface="Century Gothic" pitchFamily="34"/>
              </a:rPr>
              <a:t>Esta excepción es posible para fines </a:t>
            </a:r>
            <a:r>
              <a:rPr lang="es-ES" sz="1800" b="1" kern="0">
                <a:solidFill>
                  <a:srgbClr val="C00000"/>
                </a:solidFill>
                <a:latin typeface="Century Gothic" pitchFamily="34"/>
              </a:rPr>
              <a:t>en el ámbito de la salud pública, la gestión de los servicios de asistencia sanitaria,</a:t>
            </a:r>
            <a:r>
              <a:rPr lang="es-ES" sz="1800" b="1" kern="0">
                <a:solidFill>
                  <a:srgbClr val="000000"/>
                </a:solidFill>
                <a:latin typeface="Century Gothic" pitchFamily="34"/>
              </a:rPr>
              <a:t> especialmente para </a:t>
            </a:r>
            <a:r>
              <a:rPr lang="es-ES" sz="1800" b="1" kern="0">
                <a:solidFill>
                  <a:srgbClr val="C00000"/>
                </a:solidFill>
                <a:latin typeface="Century Gothic" pitchFamily="34"/>
              </a:rPr>
              <a:t>garantizar la calidad y rentabilidad</a:t>
            </a:r>
            <a:r>
              <a:rPr lang="es-ES" sz="1800" b="1" kern="0">
                <a:solidFill>
                  <a:srgbClr val="000000"/>
                </a:solidFill>
                <a:latin typeface="Century Gothic" pitchFamily="34"/>
              </a:rPr>
              <a:t> de los procedimientos de resolución de reclamaciones y prestación de servicios y con </a:t>
            </a:r>
            <a:r>
              <a:rPr lang="es-ES" sz="1800" b="1" kern="0">
                <a:solidFill>
                  <a:srgbClr val="C00000"/>
                </a:solidFill>
                <a:latin typeface="Century Gothic" pitchFamily="34"/>
              </a:rPr>
              <a:t>fines de investigación</a:t>
            </a:r>
            <a:r>
              <a:rPr lang="es-ES" sz="1800" b="1" kern="0">
                <a:solidFill>
                  <a:srgbClr val="000000"/>
                </a:solidFill>
                <a:latin typeface="Century Gothic" pitchFamily="34"/>
              </a:rPr>
              <a:t> científica.</a:t>
            </a:r>
          </a:p>
          <a:p>
            <a:pPr marL="285750" lvl="0" indent="-285750" defTabSz="762006" hangingPunct="0">
              <a:lnSpc>
                <a:spcPct val="75000"/>
              </a:lnSpc>
              <a:spcBef>
                <a:spcPts val="550"/>
              </a:spcBef>
              <a:buSzPct val="100000"/>
              <a:buFont typeface="Arial" pitchFamily="34"/>
              <a:buChar char="•"/>
            </a:pPr>
            <a:r>
              <a:rPr lang="es-ES" sz="1800" b="1" kern="0">
                <a:latin typeface="Century Gothic" pitchFamily="34"/>
              </a:rPr>
              <a:t>Considerando 53. </a:t>
            </a:r>
          </a:p>
          <a:p>
            <a:pPr marL="800100" lvl="1" indent="-342900" defTabSz="762006" hangingPunct="0">
              <a:lnSpc>
                <a:spcPct val="75000"/>
              </a:lnSpc>
              <a:spcBef>
                <a:spcPts val="550"/>
              </a:spcBef>
              <a:buFont typeface="Wingdings" pitchFamily="2"/>
              <a:buChar char="ü"/>
            </a:pPr>
            <a:r>
              <a:rPr lang="es-ES" sz="1800" b="1" kern="0">
                <a:solidFill>
                  <a:srgbClr val="000000"/>
                </a:solidFill>
                <a:latin typeface="Century Gothic" pitchFamily="34"/>
              </a:rPr>
              <a:t>Las categorías especiales de datos deben tratarse con </a:t>
            </a:r>
            <a:r>
              <a:rPr lang="es-ES" sz="1800" b="1" kern="0">
                <a:solidFill>
                  <a:srgbClr val="C00000"/>
                </a:solidFill>
                <a:latin typeface="Century Gothic" pitchFamily="34"/>
              </a:rPr>
              <a:t>fines relacionados con la salud en beneficio de las personas físicas y de la sociedad en su conjunto</a:t>
            </a:r>
            <a:r>
              <a:rPr lang="es-ES" sz="1800" b="1" kern="0">
                <a:solidFill>
                  <a:srgbClr val="000000"/>
                </a:solidFill>
                <a:latin typeface="Century Gothic" pitchFamily="34"/>
              </a:rPr>
              <a:t>.</a:t>
            </a:r>
          </a:p>
          <a:p>
            <a:pPr marL="285750" lvl="0" indent="-285750" defTabSz="762006" hangingPunct="0">
              <a:lnSpc>
                <a:spcPct val="75000"/>
              </a:lnSpc>
              <a:spcBef>
                <a:spcPts val="550"/>
              </a:spcBef>
              <a:buSzPct val="100000"/>
              <a:buFont typeface="Arial" pitchFamily="34"/>
              <a:buChar char="•"/>
            </a:pPr>
            <a:r>
              <a:rPr lang="es-ES" sz="1800" b="1" kern="0">
                <a:latin typeface="Century Gothic" pitchFamily="34"/>
              </a:rPr>
              <a:t>Considerando 33.</a:t>
            </a:r>
          </a:p>
          <a:p>
            <a:pPr marL="742950" lvl="1" indent="-285750" defTabSz="762006" hangingPunct="0">
              <a:lnSpc>
                <a:spcPct val="75000"/>
              </a:lnSpc>
              <a:spcBef>
                <a:spcPts val="550"/>
              </a:spcBef>
              <a:buFont typeface="Wingdings" pitchFamily="2"/>
              <a:buChar char="ü"/>
            </a:pPr>
            <a:r>
              <a:rPr lang="es-ES" sz="1800" b="1" kern="0">
                <a:solidFill>
                  <a:srgbClr val="000000"/>
                </a:solidFill>
                <a:latin typeface="Century Gothic" pitchFamily="34"/>
              </a:rPr>
              <a:t>Con frecuencia </a:t>
            </a:r>
            <a:r>
              <a:rPr lang="es-ES" sz="1800" b="1" kern="0">
                <a:solidFill>
                  <a:srgbClr val="C00000"/>
                </a:solidFill>
                <a:latin typeface="Century Gothic" pitchFamily="34"/>
              </a:rPr>
              <a:t>no es posible determinar la finalidad del tratamiento</a:t>
            </a:r>
            <a:r>
              <a:rPr lang="es-ES" sz="1800" b="1" kern="0">
                <a:solidFill>
                  <a:srgbClr val="000000"/>
                </a:solidFill>
                <a:latin typeface="Century Gothic" pitchFamily="34"/>
              </a:rPr>
              <a:t> con fines de investigación científica </a:t>
            </a:r>
            <a:r>
              <a:rPr lang="es-ES" sz="1800" b="1" kern="0">
                <a:solidFill>
                  <a:srgbClr val="C00000"/>
                </a:solidFill>
                <a:latin typeface="Century Gothic" pitchFamily="34"/>
              </a:rPr>
              <a:t>en el momento de su recogida</a:t>
            </a:r>
            <a:r>
              <a:rPr lang="es-ES" sz="1800" b="1" kern="0">
                <a:solidFill>
                  <a:srgbClr val="000000"/>
                </a:solidFill>
                <a:latin typeface="Century Gothic" pitchFamily="34"/>
              </a:rPr>
              <a:t>.</a:t>
            </a:r>
            <a:br>
              <a:rPr lang="es-ES" sz="1800" b="1" kern="0">
                <a:solidFill>
                  <a:srgbClr val="000000"/>
                </a:solidFill>
                <a:latin typeface="Century Gothic" pitchFamily="34"/>
              </a:rPr>
            </a:br>
            <a:r>
              <a:rPr lang="es-ES" sz="1800" b="1" kern="0">
                <a:solidFill>
                  <a:srgbClr val="000000"/>
                </a:solidFill>
                <a:latin typeface="Century Gothic" pitchFamily="34"/>
              </a:rPr>
              <a:t>Debe </a:t>
            </a:r>
            <a:r>
              <a:rPr lang="es-ES" sz="1800" b="1" kern="0">
                <a:solidFill>
                  <a:srgbClr val="C00000"/>
                </a:solidFill>
                <a:latin typeface="Century Gothic" pitchFamily="34"/>
              </a:rPr>
              <a:t>permitirse dar el consentimiento </a:t>
            </a:r>
            <a:r>
              <a:rPr lang="es-ES" sz="1800" b="1" kern="0">
                <a:solidFill>
                  <a:srgbClr val="000000"/>
                </a:solidFill>
                <a:latin typeface="Century Gothic" pitchFamily="34"/>
              </a:rPr>
              <a:t>para ámbitos de investigación científica que respeten las normas éticas reconocidas para la investigación.</a:t>
            </a:r>
            <a:br>
              <a:rPr lang="es-ES" sz="1800" b="1" kern="0">
                <a:solidFill>
                  <a:srgbClr val="000000"/>
                </a:solidFill>
                <a:latin typeface="Century Gothic" pitchFamily="34"/>
              </a:rPr>
            </a:br>
            <a:r>
              <a:rPr lang="es-ES" sz="1800" b="1" kern="0">
                <a:solidFill>
                  <a:srgbClr val="000000"/>
                </a:solidFill>
                <a:latin typeface="Century Gothic" pitchFamily="34"/>
              </a:rPr>
              <a:t>Los interesados deben tener la oportunidad de consentir </a:t>
            </a:r>
            <a:r>
              <a:rPr lang="es-ES" sz="1800" b="1" kern="0">
                <a:solidFill>
                  <a:srgbClr val="C00000"/>
                </a:solidFill>
                <a:latin typeface="Century Gothic" pitchFamily="34"/>
              </a:rPr>
              <a:t>sólo para determinadas áreas de investigación o parte de proyectos de investigación.</a:t>
            </a:r>
          </a:p>
          <a:p>
            <a:pPr marL="457200" lvl="1" indent="0" algn="just" defTabSz="761996" hangingPunct="0">
              <a:lnSpc>
                <a:spcPct val="80000"/>
              </a:lnSpc>
              <a:spcBef>
                <a:spcPts val="500"/>
              </a:spcBef>
              <a:buNone/>
            </a:pPr>
            <a:endParaRPr lang="es-ES" sz="1900" b="1" u="sng" kern="0">
              <a:solidFill>
                <a:srgbClr val="000000"/>
              </a:solidFill>
              <a:latin typeface="Century Gothic" pitchFamily="34"/>
            </a:endParaRPr>
          </a:p>
        </p:txBody>
      </p:sp>
      <p:sp>
        <p:nvSpPr>
          <p:cNvPr id="6" name="Marcador de texto 5">
            <a:extLst>
              <a:ext uri="{FF2B5EF4-FFF2-40B4-BE49-F238E27FC236}">
                <a16:creationId xmlns:a16="http://schemas.microsoft.com/office/drawing/2014/main" id="{4EB78197-17A1-4A64-8D85-AA0DE12956AE}"/>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9AD461A-54DF-4A52-B9BF-39B9E9527E1A}"/>
              </a:ext>
            </a:extLst>
          </p:cNvPr>
          <p:cNvSpPr txBox="1">
            <a:spLocks noGrp="1"/>
          </p:cNvSpPr>
          <p:nvPr>
            <p:ph type="body" idx="4294967295"/>
          </p:nvPr>
        </p:nvSpPr>
        <p:spPr>
          <a:xfrm>
            <a:off x="429676" y="1191819"/>
            <a:ext cx="11360039" cy="657444"/>
          </a:xfrm>
        </p:spPr>
        <p:txBody>
          <a:bodyPr>
            <a:noAutofit/>
          </a:bodyPr>
          <a:lstStyle/>
          <a:p>
            <a:pPr lvl="0"/>
            <a:r>
              <a:rPr lang="es-ES" sz="3300" b="1" u="sng" dirty="0">
                <a:solidFill>
                  <a:srgbClr val="F6A800"/>
                </a:solidFill>
                <a:effectLst>
                  <a:outerShdw dist="38096" dir="2700000">
                    <a:srgbClr val="000000"/>
                  </a:outerShdw>
                </a:effectLst>
              </a:rPr>
              <a:t>Bases jurídicas LOPDGDD (DA17)</a:t>
            </a:r>
          </a:p>
          <a:p>
            <a:pPr lvl="0"/>
            <a:endParaRPr lang="es-ES" sz="3300" b="1" u="sng" dirty="0">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8114B00B-B3D2-4904-81C3-20017C90998C}"/>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0208B495-0422-40BA-B53A-F84F1D87DB63}"/>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596646D7-5E42-4B47-A87D-8E946DE34AA9}"/>
              </a:ext>
            </a:extLst>
          </p:cNvPr>
          <p:cNvSpPr txBox="1">
            <a:spLocks noGrp="1"/>
          </p:cNvSpPr>
          <p:nvPr>
            <p:ph type="body" idx="4294967295"/>
          </p:nvPr>
        </p:nvSpPr>
        <p:spPr>
          <a:xfrm>
            <a:off x="531559" y="1649349"/>
            <a:ext cx="11258147" cy="4365555"/>
          </a:xfrm>
        </p:spPr>
        <p:txBody>
          <a:bodyPr/>
          <a:lstStyle/>
          <a:p>
            <a:pPr marL="800100" lvl="1" indent="-342900" algn="just" defTabSz="761996" hangingPunct="0">
              <a:lnSpc>
                <a:spcPct val="80000"/>
              </a:lnSpc>
              <a:spcBef>
                <a:spcPts val="500"/>
              </a:spcBef>
              <a:buFont typeface="Arial" panose="020B0604020202020204" pitchFamily="34" charset="0"/>
              <a:buChar char="•"/>
            </a:pPr>
            <a:r>
              <a:rPr lang="es-ES" sz="1900" b="1" u="sng" kern="0" dirty="0">
                <a:solidFill>
                  <a:srgbClr val="000000"/>
                </a:solidFill>
                <a:latin typeface="Century Gothic" pitchFamily="34"/>
              </a:rPr>
              <a:t>Criterios legales para el tratamiento de datos en investigación sanitaria.</a:t>
            </a:r>
          </a:p>
          <a:p>
            <a:pPr marL="980099" lvl="2" indent="-342900" algn="just" defTabSz="761996" hangingPunct="0">
              <a:lnSpc>
                <a:spcPct val="80000"/>
              </a:lnSpc>
              <a:spcBef>
                <a:spcPts val="500"/>
              </a:spcBef>
              <a:buFont typeface="Wingdings" panose="05000000000000000000" pitchFamily="2" charset="2"/>
              <a:buChar char="§"/>
            </a:pPr>
            <a:endParaRPr lang="es-ES" sz="1850" b="1" kern="0" dirty="0">
              <a:solidFill>
                <a:srgbClr val="000000"/>
              </a:solidFill>
              <a:latin typeface="Century Gothic" pitchFamily="34"/>
            </a:endParaRPr>
          </a:p>
          <a:p>
            <a:pPr marL="980099" lvl="2" indent="-342900" algn="just" defTabSz="761996" hangingPunct="0">
              <a:lnSpc>
                <a:spcPct val="80000"/>
              </a:lnSpc>
              <a:spcBef>
                <a:spcPts val="500"/>
              </a:spcBef>
              <a:buFont typeface="+mj-lt"/>
              <a:buAutoNum type="alphaLcParenR"/>
            </a:pP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Consentimiento amplio</a:t>
            </a:r>
            <a:r>
              <a:rPr lang="es-ES" sz="1600" b="1" kern="0" dirty="0">
                <a:solidFill>
                  <a:srgbClr val="000000"/>
                </a:solidFill>
                <a:latin typeface="Century Gothic" pitchFamily="34"/>
              </a:rPr>
              <a:t>: Podrá abarcar categorías relacionadas con </a:t>
            </a: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áreas generales </a:t>
            </a:r>
            <a:r>
              <a:rPr lang="es-ES" sz="1600" b="1" kern="0" dirty="0">
                <a:solidFill>
                  <a:srgbClr val="000000"/>
                </a:solidFill>
                <a:latin typeface="Century Gothic" pitchFamily="34"/>
              </a:rPr>
              <a:t>vinculadas a una especialidad médica o investigadora. </a:t>
            </a:r>
          </a:p>
          <a:p>
            <a:pPr marL="637199" lvl="2" indent="0" algn="just" defTabSz="761996" hangingPunct="0">
              <a:lnSpc>
                <a:spcPct val="80000"/>
              </a:lnSpc>
              <a:spcBef>
                <a:spcPts val="500"/>
              </a:spcBef>
              <a:buNone/>
            </a:pPr>
            <a:endParaRPr lang="es-ES" sz="1600" b="1" kern="0" dirty="0">
              <a:solidFill>
                <a:srgbClr val="000000"/>
              </a:solidFill>
              <a:latin typeface="Century Gothic" pitchFamily="34"/>
            </a:endParaRPr>
          </a:p>
          <a:p>
            <a:pPr marL="980099" lvl="2" indent="-342900" algn="just" defTabSz="761996" hangingPunct="0">
              <a:lnSpc>
                <a:spcPct val="80000"/>
              </a:lnSpc>
              <a:spcBef>
                <a:spcPts val="500"/>
              </a:spcBef>
              <a:buFont typeface="+mj-lt"/>
              <a:buAutoNum type="alphaLcParenR" startAt="2"/>
            </a:pPr>
            <a:r>
              <a:rPr lang="es-ES" sz="1600" b="1" kern="0" dirty="0">
                <a:solidFill>
                  <a:srgbClr val="000000"/>
                </a:solidFill>
                <a:latin typeface="Century Gothic" pitchFamily="34"/>
              </a:rPr>
              <a:t>Estudios científicos </a:t>
            </a: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sin consentimiento </a:t>
            </a:r>
            <a:r>
              <a:rPr lang="es-ES" sz="1600" b="1" kern="0" dirty="0">
                <a:solidFill>
                  <a:srgbClr val="000000"/>
                </a:solidFill>
                <a:latin typeface="Century Gothic" pitchFamily="34"/>
              </a:rPr>
              <a:t>por autoridades sanitarias en situaciones de excepcional relevancia y </a:t>
            </a: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gravedad para la salud pública</a:t>
            </a:r>
            <a:r>
              <a:rPr lang="es-ES" sz="1600" b="1" kern="0" dirty="0">
                <a:solidFill>
                  <a:srgbClr val="000000"/>
                </a:solidFill>
                <a:latin typeface="Century Gothic" pitchFamily="34"/>
              </a:rPr>
              <a:t>. </a:t>
            </a:r>
          </a:p>
          <a:p>
            <a:pPr marL="637199" lvl="2" indent="0" algn="just" defTabSz="761996" hangingPunct="0">
              <a:lnSpc>
                <a:spcPct val="80000"/>
              </a:lnSpc>
              <a:spcBef>
                <a:spcPts val="500"/>
              </a:spcBef>
              <a:buNone/>
            </a:pPr>
            <a:endParaRPr lang="es-ES" sz="1600" b="1" kern="0" dirty="0">
              <a:solidFill>
                <a:srgbClr val="000000"/>
              </a:solidFill>
              <a:latin typeface="Century Gothic" pitchFamily="34"/>
            </a:endParaRPr>
          </a:p>
          <a:p>
            <a:pPr marL="980099" lvl="2" indent="-342900" algn="just" defTabSz="761996" hangingPunct="0">
              <a:lnSpc>
                <a:spcPct val="80000"/>
              </a:lnSpc>
              <a:spcBef>
                <a:spcPts val="500"/>
              </a:spcBef>
              <a:buFont typeface="+mj-lt"/>
              <a:buAutoNum type="alphaLcParenR" startAt="3"/>
            </a:pPr>
            <a:r>
              <a:rPr lang="es-ES" sz="1600" b="1" kern="0" dirty="0">
                <a:solidFill>
                  <a:srgbClr val="000000"/>
                </a:solidFill>
                <a:latin typeface="Century Gothic" pitchFamily="34"/>
              </a:rPr>
              <a:t>Licitud y compatibilidad de la </a:t>
            </a: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reutilización</a:t>
            </a:r>
            <a:r>
              <a:rPr lang="es-ES" sz="1600" b="1" kern="0" dirty="0">
                <a:solidFill>
                  <a:srgbClr val="000000"/>
                </a:solidFill>
                <a:latin typeface="Century Gothic" pitchFamily="34"/>
              </a:rPr>
              <a:t> de datos para la investigación en salud basada en un </a:t>
            </a:r>
            <a:r>
              <a:rPr lang="es-ES" sz="1600" b="1" kern="0" dirty="0">
                <a:solidFill>
                  <a:schemeClr val="accent4">
                    <a:lumMod val="60000"/>
                    <a:lumOff val="40000"/>
                  </a:schemeClr>
                </a:solidFill>
                <a:effectLst>
                  <a:outerShdw blurRad="38100" dist="38100" dir="2700000" algn="tl">
                    <a:srgbClr val="000000">
                      <a:alpha val="43137"/>
                    </a:srgbClr>
                  </a:outerShdw>
                </a:effectLst>
                <a:latin typeface="Century Gothic" pitchFamily="34"/>
              </a:rPr>
              <a:t>consentimiento concreto para fines o áreas relacionadas </a:t>
            </a:r>
            <a:r>
              <a:rPr lang="es-ES" sz="1600" b="1" kern="0" dirty="0">
                <a:solidFill>
                  <a:srgbClr val="000000"/>
                </a:solidFill>
                <a:latin typeface="Century Gothic" pitchFamily="34"/>
              </a:rPr>
              <a:t>con el estudio inicial (información en web corporativa del centro de investigación y aviso a los afectados/CEIM).</a:t>
            </a:r>
          </a:p>
        </p:txBody>
      </p:sp>
      <p:sp>
        <p:nvSpPr>
          <p:cNvPr id="6" name="Marcador de texto 5">
            <a:extLst>
              <a:ext uri="{FF2B5EF4-FFF2-40B4-BE49-F238E27FC236}">
                <a16:creationId xmlns:a16="http://schemas.microsoft.com/office/drawing/2014/main" id="{CD1C7CCA-1035-42D8-BDCC-3D27822875BB}"/>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9AD461A-54DF-4A52-B9BF-39B9E9527E1A}"/>
              </a:ext>
            </a:extLst>
          </p:cNvPr>
          <p:cNvSpPr txBox="1">
            <a:spLocks noGrp="1"/>
          </p:cNvSpPr>
          <p:nvPr>
            <p:ph type="body" idx="4294967295"/>
          </p:nvPr>
        </p:nvSpPr>
        <p:spPr>
          <a:xfrm>
            <a:off x="429676" y="1191819"/>
            <a:ext cx="11360039" cy="657444"/>
          </a:xfrm>
        </p:spPr>
        <p:txBody>
          <a:bodyPr>
            <a:noAutofit/>
          </a:bodyPr>
          <a:lstStyle/>
          <a:p>
            <a:pPr lvl="0"/>
            <a:r>
              <a:rPr lang="es-ES" sz="3300" b="1" u="sng" dirty="0">
                <a:solidFill>
                  <a:srgbClr val="F6A800"/>
                </a:solidFill>
                <a:effectLst>
                  <a:outerShdw dist="38096" dir="2700000">
                    <a:srgbClr val="000000"/>
                  </a:outerShdw>
                </a:effectLst>
              </a:rPr>
              <a:t>Bases jurídicas LOPDGDD (DA17)</a:t>
            </a:r>
          </a:p>
          <a:p>
            <a:pPr lvl="0"/>
            <a:endParaRPr lang="es-ES" sz="3300" b="1" u="sng" dirty="0">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8114B00B-B3D2-4904-81C3-20017C90998C}"/>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0208B495-0422-40BA-B53A-F84F1D87DB63}"/>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596646D7-5E42-4B47-A87D-8E946DE34AA9}"/>
              </a:ext>
            </a:extLst>
          </p:cNvPr>
          <p:cNvSpPr txBox="1">
            <a:spLocks noGrp="1"/>
          </p:cNvSpPr>
          <p:nvPr>
            <p:ph type="body" idx="4294967295"/>
          </p:nvPr>
        </p:nvSpPr>
        <p:spPr>
          <a:xfrm>
            <a:off x="531559" y="1649349"/>
            <a:ext cx="11258147" cy="4365555"/>
          </a:xfrm>
        </p:spPr>
        <p:txBody>
          <a:bodyPr>
            <a:normAutofit lnSpcReduction="10000"/>
          </a:bodyPr>
          <a:lstStyle/>
          <a:p>
            <a:pPr marL="457200" lvl="1" indent="0" algn="just" defTabSz="761996" hangingPunct="0">
              <a:lnSpc>
                <a:spcPct val="80000"/>
              </a:lnSpc>
              <a:spcBef>
                <a:spcPts val="400"/>
              </a:spcBef>
              <a:buNone/>
            </a:pPr>
            <a:r>
              <a:rPr lang="es-ES" sz="1800" b="1" kern="0" dirty="0">
                <a:solidFill>
                  <a:srgbClr val="000000"/>
                </a:solidFill>
                <a:latin typeface="Century Gothic" pitchFamily="34"/>
              </a:rPr>
              <a:t>d) Se considera </a:t>
            </a:r>
            <a:r>
              <a:rPr lang="es-ES" sz="1800" b="1" kern="0" dirty="0">
                <a:solidFill>
                  <a:srgbClr val="FFA829"/>
                </a:solidFill>
                <a:effectLst>
                  <a:outerShdw dist="38096" dir="2700000">
                    <a:srgbClr val="000000"/>
                  </a:outerShdw>
                </a:effectLst>
                <a:latin typeface="Century Gothic" pitchFamily="34"/>
              </a:rPr>
              <a:t>lícito el uso </a:t>
            </a:r>
            <a:r>
              <a:rPr lang="es-ES" sz="1800" b="1" kern="0" dirty="0">
                <a:solidFill>
                  <a:srgbClr val="000000"/>
                </a:solidFill>
                <a:latin typeface="Century Gothic" pitchFamily="34"/>
              </a:rPr>
              <a:t>de datos personales </a:t>
            </a:r>
            <a:r>
              <a:rPr lang="es-ES" sz="1800" b="1" kern="0" dirty="0" err="1">
                <a:solidFill>
                  <a:srgbClr val="FFA829"/>
                </a:solidFill>
                <a:effectLst>
                  <a:outerShdw dist="38096" dir="2700000">
                    <a:srgbClr val="000000"/>
                  </a:outerShdw>
                </a:effectLst>
                <a:latin typeface="Century Gothic" pitchFamily="34"/>
              </a:rPr>
              <a:t>pseudonimizados</a:t>
            </a:r>
            <a:r>
              <a:rPr lang="es-ES" sz="1800" b="1" kern="0" dirty="0">
                <a:solidFill>
                  <a:srgbClr val="FFA829"/>
                </a:solidFill>
                <a:effectLst>
                  <a:outerShdw dist="38096" dir="2700000">
                    <a:srgbClr val="000000"/>
                  </a:outerShdw>
                </a:effectLst>
                <a:latin typeface="Century Gothic" pitchFamily="34"/>
              </a:rPr>
              <a:t> con fines de 	investigación. </a:t>
            </a:r>
          </a:p>
          <a:p>
            <a:pPr marL="457200" lvl="1" indent="0" algn="just" defTabSz="761996" hangingPunct="0">
              <a:lnSpc>
                <a:spcPct val="80000"/>
              </a:lnSpc>
              <a:spcBef>
                <a:spcPts val="400"/>
              </a:spcBef>
              <a:buNone/>
            </a:pPr>
            <a:r>
              <a:rPr lang="es-ES" sz="1800" b="1" kern="0" dirty="0">
                <a:solidFill>
                  <a:srgbClr val="FFA829"/>
                </a:solidFill>
                <a:effectLst>
                  <a:outerShdw dist="38096" dir="2700000">
                    <a:srgbClr val="000000"/>
                  </a:outerShdw>
                </a:effectLst>
                <a:latin typeface="Century Gothic" pitchFamily="34"/>
              </a:rPr>
              <a:t>	Requerirá:</a:t>
            </a:r>
          </a:p>
          <a:p>
            <a:pPr marL="742950" lvl="1" indent="-285750" algn="just" defTabSz="761996" hangingPunct="0">
              <a:lnSpc>
                <a:spcPct val="80000"/>
              </a:lnSpc>
              <a:spcBef>
                <a:spcPts val="400"/>
              </a:spcBef>
              <a:buClr>
                <a:srgbClr val="FFA829"/>
              </a:buClr>
              <a:buChar char="-"/>
            </a:pPr>
            <a:r>
              <a:rPr lang="es-ES" sz="1800" b="1" kern="0" dirty="0">
                <a:solidFill>
                  <a:srgbClr val="FFA829"/>
                </a:solidFill>
                <a:effectLst>
                  <a:outerShdw dist="38096" dir="2700000">
                    <a:srgbClr val="000000"/>
                  </a:outerShdw>
                </a:effectLst>
                <a:latin typeface="Century Gothic" pitchFamily="34"/>
              </a:rPr>
              <a:t>Separación técnica y funcional entre el equipo investigador y quienes realicen la </a:t>
            </a:r>
            <a:r>
              <a:rPr lang="es-ES" sz="1800" b="1" kern="0" dirty="0" err="1">
                <a:solidFill>
                  <a:srgbClr val="FFA829"/>
                </a:solidFill>
                <a:effectLst>
                  <a:outerShdw dist="38096" dir="2700000">
                    <a:srgbClr val="000000"/>
                  </a:outerShdw>
                </a:effectLst>
                <a:latin typeface="Century Gothic" pitchFamily="34"/>
              </a:rPr>
              <a:t>seudonimización</a:t>
            </a:r>
            <a:r>
              <a:rPr lang="es-ES" sz="1800" b="1" kern="0" dirty="0">
                <a:solidFill>
                  <a:srgbClr val="FFA829"/>
                </a:solidFill>
                <a:effectLst>
                  <a:outerShdw dist="38096" dir="2700000">
                    <a:srgbClr val="000000"/>
                  </a:outerShdw>
                </a:effectLst>
                <a:latin typeface="Century Gothic" pitchFamily="34"/>
              </a:rPr>
              <a:t> y conserven la información que posibilite la </a:t>
            </a:r>
            <a:r>
              <a:rPr lang="es-ES" sz="1800" b="1" kern="0" dirty="0" err="1">
                <a:solidFill>
                  <a:srgbClr val="FFA829"/>
                </a:solidFill>
                <a:effectLst>
                  <a:outerShdw dist="38096" dir="2700000">
                    <a:srgbClr val="000000"/>
                  </a:outerShdw>
                </a:effectLst>
                <a:latin typeface="Century Gothic" pitchFamily="34"/>
              </a:rPr>
              <a:t>reidentificación</a:t>
            </a:r>
            <a:r>
              <a:rPr lang="es-ES" sz="1800" b="1" kern="0" dirty="0">
                <a:solidFill>
                  <a:srgbClr val="FFA829"/>
                </a:solidFill>
                <a:effectLst>
                  <a:outerShdw dist="38096" dir="2700000">
                    <a:srgbClr val="000000"/>
                  </a:outerShdw>
                </a:effectLst>
                <a:latin typeface="Century Gothic" pitchFamily="34"/>
              </a:rPr>
              <a:t>.</a:t>
            </a:r>
          </a:p>
          <a:p>
            <a:pPr marL="742950" lvl="1" indent="-285750" algn="just" defTabSz="761996" hangingPunct="0">
              <a:lnSpc>
                <a:spcPct val="80000"/>
              </a:lnSpc>
              <a:spcBef>
                <a:spcPts val="400"/>
              </a:spcBef>
              <a:buClr>
                <a:srgbClr val="FFA829"/>
              </a:buClr>
              <a:buChar char="-"/>
            </a:pPr>
            <a:r>
              <a:rPr lang="es-ES" sz="1800" b="1" kern="0" dirty="0">
                <a:solidFill>
                  <a:srgbClr val="FFA829"/>
                </a:solidFill>
                <a:effectLst>
                  <a:outerShdw dist="38096" dir="2700000">
                    <a:srgbClr val="000000"/>
                  </a:outerShdw>
                </a:effectLst>
                <a:latin typeface="Century Gothic" pitchFamily="34"/>
              </a:rPr>
              <a:t>Que los datos </a:t>
            </a:r>
            <a:r>
              <a:rPr lang="es-ES" sz="1800" b="1" kern="0" dirty="0" err="1">
                <a:solidFill>
                  <a:srgbClr val="FFA829"/>
                </a:solidFill>
                <a:effectLst>
                  <a:outerShdw dist="38096" dir="2700000">
                    <a:srgbClr val="000000"/>
                  </a:outerShdw>
                </a:effectLst>
                <a:latin typeface="Century Gothic" pitchFamily="34"/>
              </a:rPr>
              <a:t>seudonimizados</a:t>
            </a:r>
            <a:r>
              <a:rPr lang="es-ES" sz="1800" b="1" kern="0" dirty="0">
                <a:solidFill>
                  <a:srgbClr val="FFA829"/>
                </a:solidFill>
                <a:effectLst>
                  <a:outerShdw dist="38096" dir="2700000">
                    <a:srgbClr val="000000"/>
                  </a:outerShdw>
                </a:effectLst>
                <a:latin typeface="Century Gothic" pitchFamily="34"/>
              </a:rPr>
              <a:t> únicamente sean accesibles al equipo de investigación cuando:</a:t>
            </a:r>
          </a:p>
          <a:p>
            <a:pPr marL="1085850" lvl="2" indent="-228600" algn="just" defTabSz="761996" hangingPunct="0">
              <a:lnSpc>
                <a:spcPct val="80000"/>
              </a:lnSpc>
              <a:spcBef>
                <a:spcPts val="400"/>
              </a:spcBef>
              <a:buClr>
                <a:srgbClr val="C00000"/>
              </a:buClr>
              <a:buFont typeface="Wingdings" pitchFamily="2"/>
              <a:buChar char="§"/>
            </a:pPr>
            <a:r>
              <a:rPr lang="es-ES" sz="1800" b="1" kern="0" dirty="0">
                <a:solidFill>
                  <a:srgbClr val="000000"/>
                </a:solidFill>
                <a:latin typeface="Century Gothic" pitchFamily="34"/>
              </a:rPr>
              <a:t>Exista un </a:t>
            </a:r>
            <a:r>
              <a:rPr lang="es-ES" sz="1800" b="1" kern="0" dirty="0">
                <a:solidFill>
                  <a:srgbClr val="FFA829"/>
                </a:solidFill>
                <a:effectLst>
                  <a:outerShdw dist="38096" dir="2700000">
                    <a:srgbClr val="000000"/>
                  </a:outerShdw>
                </a:effectLst>
                <a:latin typeface="Century Gothic" pitchFamily="34"/>
              </a:rPr>
              <a:t>compromiso expreso de</a:t>
            </a:r>
            <a:r>
              <a:rPr lang="es-ES" sz="1800" b="1" kern="0" dirty="0">
                <a:solidFill>
                  <a:srgbClr val="000000"/>
                </a:solidFill>
                <a:effectLst>
                  <a:outerShdw dist="38096" dir="2700000">
                    <a:srgbClr val="000000"/>
                  </a:outerShdw>
                </a:effectLst>
                <a:latin typeface="Century Gothic" pitchFamily="34"/>
              </a:rPr>
              <a:t> </a:t>
            </a:r>
            <a:r>
              <a:rPr lang="es-ES" sz="1800" b="1" kern="0" dirty="0">
                <a:solidFill>
                  <a:srgbClr val="000000"/>
                </a:solidFill>
                <a:latin typeface="Century Gothic" pitchFamily="34"/>
              </a:rPr>
              <a:t>confidencialidad y de </a:t>
            </a:r>
            <a:r>
              <a:rPr lang="es-ES" sz="1800" b="1" kern="0" dirty="0">
                <a:solidFill>
                  <a:srgbClr val="FFA829"/>
                </a:solidFill>
                <a:effectLst>
                  <a:outerShdw dist="38096" dir="2700000">
                    <a:srgbClr val="000000"/>
                  </a:outerShdw>
                </a:effectLst>
                <a:latin typeface="Century Gothic" pitchFamily="34"/>
              </a:rPr>
              <a:t>no</a:t>
            </a:r>
            <a:r>
              <a:rPr lang="es-ES" sz="1800" b="1" kern="0" dirty="0">
                <a:solidFill>
                  <a:srgbClr val="000000"/>
                </a:solidFill>
                <a:effectLst>
                  <a:outerShdw dist="38096" dir="2700000">
                    <a:srgbClr val="000000"/>
                  </a:outerShdw>
                </a:effectLst>
                <a:latin typeface="Century Gothic" pitchFamily="34"/>
              </a:rPr>
              <a:t> </a:t>
            </a:r>
            <a:r>
              <a:rPr lang="es-ES" sz="1800" b="1" kern="0" dirty="0">
                <a:solidFill>
                  <a:srgbClr val="000000"/>
                </a:solidFill>
                <a:latin typeface="Century Gothic" pitchFamily="34"/>
              </a:rPr>
              <a:t>realizar ninguna actividad de </a:t>
            </a:r>
            <a:r>
              <a:rPr lang="es-ES" sz="1800" b="1" kern="0" dirty="0" err="1">
                <a:solidFill>
                  <a:srgbClr val="FFA829"/>
                </a:solidFill>
                <a:effectLst>
                  <a:outerShdw dist="38096" dir="2700000">
                    <a:srgbClr val="000000"/>
                  </a:outerShdw>
                </a:effectLst>
                <a:latin typeface="Century Gothic" pitchFamily="34"/>
              </a:rPr>
              <a:t>reidentificación</a:t>
            </a:r>
            <a:r>
              <a:rPr lang="es-ES" sz="1800" b="1" kern="0" dirty="0">
                <a:solidFill>
                  <a:srgbClr val="000000"/>
                </a:solidFill>
                <a:latin typeface="Century Gothic" pitchFamily="34"/>
              </a:rPr>
              <a:t>.</a:t>
            </a:r>
          </a:p>
          <a:p>
            <a:pPr marL="1085850" lvl="2" indent="-228600" algn="just" defTabSz="761996" hangingPunct="0">
              <a:lnSpc>
                <a:spcPct val="80000"/>
              </a:lnSpc>
              <a:spcBef>
                <a:spcPts val="400"/>
              </a:spcBef>
              <a:buClr>
                <a:srgbClr val="C00000"/>
              </a:buClr>
              <a:buFont typeface="Wingdings" pitchFamily="2"/>
              <a:buChar char="§"/>
            </a:pPr>
            <a:r>
              <a:rPr lang="es-ES" sz="1800" b="1" kern="0" dirty="0">
                <a:solidFill>
                  <a:srgbClr val="000000"/>
                </a:solidFill>
                <a:latin typeface="Century Gothic" pitchFamily="34"/>
              </a:rPr>
              <a:t>Se adopten </a:t>
            </a:r>
            <a:r>
              <a:rPr lang="es-ES" sz="1800" b="1" kern="0" dirty="0">
                <a:solidFill>
                  <a:srgbClr val="FFA829"/>
                </a:solidFill>
                <a:effectLst>
                  <a:outerShdw dist="38096" dir="2700000">
                    <a:srgbClr val="000000"/>
                  </a:outerShdw>
                </a:effectLst>
                <a:latin typeface="Century Gothic" pitchFamily="34"/>
              </a:rPr>
              <a:t>medidas de seguridad </a:t>
            </a:r>
            <a:r>
              <a:rPr lang="es-ES" sz="1800" b="1" kern="0" dirty="0">
                <a:solidFill>
                  <a:srgbClr val="000000"/>
                </a:solidFill>
                <a:latin typeface="Century Gothic" pitchFamily="34"/>
              </a:rPr>
              <a:t>específicas </a:t>
            </a:r>
            <a:r>
              <a:rPr lang="es-ES" sz="1800" b="1" kern="0" dirty="0">
                <a:solidFill>
                  <a:srgbClr val="FFA829"/>
                </a:solidFill>
                <a:effectLst>
                  <a:outerShdw dist="38096" dir="2700000">
                    <a:srgbClr val="000000"/>
                  </a:outerShdw>
                </a:effectLst>
                <a:latin typeface="Century Gothic" pitchFamily="34"/>
              </a:rPr>
              <a:t>para evitar la </a:t>
            </a:r>
            <a:r>
              <a:rPr lang="es-ES" sz="1800" b="1" kern="0" dirty="0" err="1">
                <a:solidFill>
                  <a:srgbClr val="FFA829"/>
                </a:solidFill>
                <a:effectLst>
                  <a:outerShdw dist="38096" dir="2700000">
                    <a:srgbClr val="000000"/>
                  </a:outerShdw>
                </a:effectLst>
                <a:latin typeface="Century Gothic" pitchFamily="34"/>
              </a:rPr>
              <a:t>reidentificación</a:t>
            </a:r>
            <a:r>
              <a:rPr lang="es-ES" sz="1800" b="1" kern="0" dirty="0">
                <a:solidFill>
                  <a:srgbClr val="FFA829"/>
                </a:solidFill>
                <a:effectLst>
                  <a:outerShdw dist="38096" dir="2700000">
                    <a:srgbClr val="000000"/>
                  </a:outerShdw>
                </a:effectLst>
                <a:latin typeface="Century Gothic" pitchFamily="34"/>
              </a:rPr>
              <a:t> </a:t>
            </a:r>
            <a:r>
              <a:rPr lang="es-ES" sz="1800" b="1" kern="0" dirty="0">
                <a:solidFill>
                  <a:srgbClr val="000000"/>
                </a:solidFill>
                <a:latin typeface="Century Gothic" pitchFamily="34"/>
              </a:rPr>
              <a:t>y el acceso de terceros no autorizados.</a:t>
            </a:r>
          </a:p>
          <a:p>
            <a:pPr marL="1085850" lvl="2" indent="-228600" algn="just" defTabSz="761996" hangingPunct="0">
              <a:lnSpc>
                <a:spcPct val="80000"/>
              </a:lnSpc>
              <a:spcBef>
                <a:spcPts val="400"/>
              </a:spcBef>
              <a:buClr>
                <a:srgbClr val="C00000"/>
              </a:buClr>
              <a:buFont typeface="Wingdings" pitchFamily="2"/>
              <a:buChar char="§"/>
            </a:pPr>
            <a:r>
              <a:rPr lang="es-ES" sz="1800" b="1" kern="0" dirty="0">
                <a:solidFill>
                  <a:srgbClr val="FFA829"/>
                </a:solidFill>
                <a:effectLst>
                  <a:outerShdw dist="38096" dir="2700000">
                    <a:srgbClr val="000000"/>
                  </a:outerShdw>
                </a:effectLst>
                <a:latin typeface="Century Gothic" pitchFamily="34"/>
              </a:rPr>
              <a:t>Podrá procederse a la </a:t>
            </a:r>
            <a:r>
              <a:rPr lang="es-ES" sz="1800" b="1" kern="0" dirty="0" err="1">
                <a:solidFill>
                  <a:srgbClr val="FFA829"/>
                </a:solidFill>
                <a:effectLst>
                  <a:outerShdw dist="38096" dir="2700000">
                    <a:srgbClr val="000000"/>
                  </a:outerShdw>
                </a:effectLst>
                <a:latin typeface="Century Gothic" pitchFamily="34"/>
              </a:rPr>
              <a:t>reidentificación</a:t>
            </a:r>
            <a:r>
              <a:rPr lang="es-ES" sz="1800" b="1" kern="0" dirty="0">
                <a:solidFill>
                  <a:srgbClr val="FFA829"/>
                </a:solidFill>
                <a:effectLst>
                  <a:outerShdw dist="38096" dir="2700000">
                    <a:srgbClr val="000000"/>
                  </a:outerShdw>
                </a:effectLst>
                <a:latin typeface="Century Gothic" pitchFamily="34"/>
              </a:rPr>
              <a:t> </a:t>
            </a:r>
            <a:r>
              <a:rPr lang="es-ES" sz="1800" b="1" kern="0" dirty="0">
                <a:solidFill>
                  <a:srgbClr val="000000"/>
                </a:solidFill>
                <a:latin typeface="Century Gothic" pitchFamily="34"/>
              </a:rPr>
              <a:t>de los datos en su origen, cuando con motivo de una investigación que utilice datos </a:t>
            </a:r>
            <a:r>
              <a:rPr lang="es-ES" sz="1800" b="1" kern="0" dirty="0" err="1">
                <a:solidFill>
                  <a:srgbClr val="000000"/>
                </a:solidFill>
                <a:latin typeface="Century Gothic" pitchFamily="34"/>
              </a:rPr>
              <a:t>seudonimizados</a:t>
            </a:r>
            <a:r>
              <a:rPr lang="es-ES" sz="1800" b="1" kern="0" dirty="0">
                <a:solidFill>
                  <a:srgbClr val="000000"/>
                </a:solidFill>
                <a:latin typeface="Century Gothic" pitchFamily="34"/>
              </a:rPr>
              <a:t>, se aprecie la </a:t>
            </a:r>
            <a:r>
              <a:rPr lang="es-ES" sz="1800" b="1" kern="0" dirty="0">
                <a:solidFill>
                  <a:srgbClr val="FFA829"/>
                </a:solidFill>
                <a:effectLst>
                  <a:outerShdw dist="38096" dir="2700000">
                    <a:srgbClr val="000000"/>
                  </a:outerShdw>
                </a:effectLst>
                <a:latin typeface="Century Gothic" pitchFamily="34"/>
              </a:rPr>
              <a:t>existencia de un peligro real y concreto</a:t>
            </a:r>
            <a:r>
              <a:rPr lang="es-ES" sz="1800" b="1" kern="0" dirty="0">
                <a:solidFill>
                  <a:srgbClr val="000000"/>
                </a:solidFill>
                <a:latin typeface="Century Gothic" pitchFamily="34"/>
              </a:rPr>
              <a:t> para la seguridad o salud de una persona o grupo de personas, o una amenaza grave para 	sus derechos o sea necesaria para garantizar una adecuada asistencia sanitaria.</a:t>
            </a:r>
          </a:p>
          <a:p>
            <a:pPr marL="914400" lvl="1" indent="-457200" algn="just" defTabSz="761996" hangingPunct="0">
              <a:lnSpc>
                <a:spcPct val="80000"/>
              </a:lnSpc>
              <a:spcBef>
                <a:spcPts val="500"/>
              </a:spcBef>
              <a:buFont typeface="+mj-lt"/>
              <a:buAutoNum type="alphaLcParenR" startAt="5"/>
            </a:pPr>
            <a:r>
              <a:rPr lang="es-ES" sz="1900" b="1" kern="0" dirty="0">
                <a:solidFill>
                  <a:srgbClr val="000000"/>
                </a:solidFill>
                <a:latin typeface="Century Gothic" pitchFamily="34"/>
              </a:rPr>
              <a:t>Posible limitación de derechos en garantía de la investigación y el interés público. </a:t>
            </a:r>
          </a:p>
          <a:p>
            <a:pPr marL="914400" lvl="1" indent="-457200" algn="just" defTabSz="761996" hangingPunct="0">
              <a:lnSpc>
                <a:spcPct val="80000"/>
              </a:lnSpc>
              <a:spcBef>
                <a:spcPts val="500"/>
              </a:spcBef>
              <a:buFont typeface="+mj-lt"/>
              <a:buAutoNum type="alphaLcParenR" startAt="5"/>
            </a:pPr>
            <a:r>
              <a:rPr lang="es-ES" sz="1900" b="1" kern="0" dirty="0">
                <a:solidFill>
                  <a:srgbClr val="000000"/>
                </a:solidFill>
                <a:latin typeface="Century Gothic" pitchFamily="34"/>
              </a:rPr>
              <a:t>Garantías RGPD: EIPD/No acceso a datos identificativos de interesados/informe CEIM.</a:t>
            </a:r>
          </a:p>
        </p:txBody>
      </p:sp>
      <p:sp>
        <p:nvSpPr>
          <p:cNvPr id="6" name="Marcador de texto 5">
            <a:extLst>
              <a:ext uri="{FF2B5EF4-FFF2-40B4-BE49-F238E27FC236}">
                <a16:creationId xmlns:a16="http://schemas.microsoft.com/office/drawing/2014/main" id="{CD1C7CCA-1035-42D8-BDCC-3D27822875BB}"/>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extLst>
      <p:ext uri="{BB962C8B-B14F-4D97-AF65-F5344CB8AC3E}">
        <p14:creationId xmlns:p14="http://schemas.microsoft.com/office/powerpoint/2010/main" val="3208614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0F88AA0-673E-4F1E-80BA-1690C60719ED}"/>
              </a:ext>
            </a:extLst>
          </p:cNvPr>
          <p:cNvSpPr txBox="1">
            <a:spLocks noGrp="1"/>
          </p:cNvSpPr>
          <p:nvPr>
            <p:ph type="body" idx="4294967295"/>
          </p:nvPr>
        </p:nvSpPr>
        <p:spPr>
          <a:xfrm>
            <a:off x="368274" y="1114790"/>
            <a:ext cx="11421441" cy="734473"/>
          </a:xfrm>
        </p:spPr>
        <p:txBody>
          <a:bodyPr>
            <a:noAutofit/>
          </a:bodyPr>
          <a:lstStyle/>
          <a:p>
            <a:pPr lvl="0">
              <a:lnSpc>
                <a:spcPts val="3000"/>
              </a:lnSpc>
            </a:pPr>
            <a:r>
              <a:rPr lang="es-ES" sz="3300" b="1" u="sng">
                <a:solidFill>
                  <a:srgbClr val="F6A800"/>
                </a:solidFill>
                <a:effectLst>
                  <a:outerShdw dist="38096" dir="2700000">
                    <a:srgbClr val="000000"/>
                  </a:outerShdw>
                </a:effectLst>
              </a:rPr>
              <a:t>El Dictamen 3/2019 sobre interacción entre el Reglamento de ensayos clínicos (CTR) y el RGPD</a:t>
            </a:r>
          </a:p>
          <a:p>
            <a:pPr lvl="0"/>
            <a:endParaRPr lang="es-ES" sz="3300" b="1" u="sng">
              <a:solidFill>
                <a:srgbClr val="F6A800"/>
              </a:solidFill>
              <a:effectLst>
                <a:outerShdw dist="38096" dir="2700000">
                  <a:srgbClr val="000000"/>
                </a:outerShdw>
              </a:effectLst>
            </a:endParaRPr>
          </a:p>
        </p:txBody>
      </p:sp>
      <p:sp>
        <p:nvSpPr>
          <p:cNvPr id="3" name="Título 2">
            <a:extLst>
              <a:ext uri="{FF2B5EF4-FFF2-40B4-BE49-F238E27FC236}">
                <a16:creationId xmlns:a16="http://schemas.microsoft.com/office/drawing/2014/main" id="{4137B314-C380-468E-A3C9-04B2B322010A}"/>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A5801E52-85EC-4364-8D3F-6AE6AB54FE3D}"/>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B1D6F8C8-70EE-43CD-8FF2-0D633DF32466}"/>
              </a:ext>
            </a:extLst>
          </p:cNvPr>
          <p:cNvSpPr txBox="1">
            <a:spLocks noGrp="1"/>
          </p:cNvSpPr>
          <p:nvPr>
            <p:ph type="body" idx="4294967295"/>
          </p:nvPr>
        </p:nvSpPr>
        <p:spPr>
          <a:xfrm>
            <a:off x="377628" y="2046911"/>
            <a:ext cx="11412086" cy="4153826"/>
          </a:xfrm>
        </p:spPr>
        <p:txBody>
          <a:bodyPr/>
          <a:lstStyle/>
          <a:p>
            <a:pPr marL="742950" lvl="1" indent="-285750" algn="just" defTabSz="761996" hangingPunct="0">
              <a:lnSpc>
                <a:spcPct val="80000"/>
              </a:lnSpc>
              <a:spcBef>
                <a:spcPts val="400"/>
              </a:spcBef>
              <a:buFont typeface="Arial" pitchFamily="34"/>
              <a:buChar char="•"/>
            </a:pPr>
            <a:r>
              <a:rPr lang="es-ES" sz="1700" b="1" kern="0" dirty="0">
                <a:solidFill>
                  <a:srgbClr val="000000"/>
                </a:solidFill>
                <a:latin typeface="Century Gothic" pitchFamily="34"/>
              </a:rPr>
              <a:t>Distinción entre bases jurídicas para usos primarios relacionados con el protocolo del ensayo según su finalidad:</a:t>
            </a:r>
          </a:p>
          <a:p>
            <a:pPr marL="1200150" lvl="2" indent="-285750" algn="just" defTabSz="761996" hangingPunct="0">
              <a:lnSpc>
                <a:spcPct val="80000"/>
              </a:lnSpc>
              <a:spcBef>
                <a:spcPts val="400"/>
              </a:spcBef>
              <a:buFont typeface="Wingdings" pitchFamily="2"/>
              <a:buChar char="ü"/>
            </a:pPr>
            <a:r>
              <a:rPr lang="es-ES" sz="1700" b="1" kern="0" dirty="0">
                <a:solidFill>
                  <a:srgbClr val="C00000"/>
                </a:solidFill>
                <a:latin typeface="Century Gothic" pitchFamily="34"/>
              </a:rPr>
              <a:t>Fines de protección de la salud relacionados con la calidad y seguridad de los medicamentos. Base jurídica art.6.1.c) RGPD: obligación legal</a:t>
            </a:r>
            <a:r>
              <a:rPr lang="es-ES" sz="1700" b="1" kern="0" dirty="0">
                <a:solidFill>
                  <a:srgbClr val="000000"/>
                </a:solidFill>
                <a:latin typeface="Century Gothic" pitchFamily="34"/>
              </a:rPr>
              <a:t> (seguridad, acontecimientos adversos y conservación del archivo maestro).</a:t>
            </a:r>
          </a:p>
          <a:p>
            <a:pPr marL="1200150" lvl="2" indent="-285750" algn="just" defTabSz="761996" hangingPunct="0">
              <a:lnSpc>
                <a:spcPct val="80000"/>
              </a:lnSpc>
              <a:spcBef>
                <a:spcPts val="400"/>
              </a:spcBef>
              <a:buFont typeface="Wingdings" pitchFamily="2"/>
              <a:buChar char="ü"/>
            </a:pPr>
            <a:r>
              <a:rPr lang="es-ES" sz="1700" b="1" kern="0" dirty="0">
                <a:solidFill>
                  <a:srgbClr val="C00000"/>
                </a:solidFill>
                <a:latin typeface="Century Gothic" pitchFamily="34"/>
              </a:rPr>
              <a:t>Fines de investigación: posibles bases jurídicas.</a:t>
            </a:r>
          </a:p>
          <a:p>
            <a:pPr marL="1657350" lvl="3" indent="-285750" algn="just" defTabSz="761996" hangingPunct="0">
              <a:lnSpc>
                <a:spcPct val="80000"/>
              </a:lnSpc>
              <a:spcBef>
                <a:spcPts val="400"/>
              </a:spcBef>
              <a:buFont typeface="Wingdings" pitchFamily="2"/>
              <a:buChar char="§"/>
            </a:pPr>
            <a:r>
              <a:rPr lang="es-ES" sz="1700" b="1" kern="0" dirty="0">
                <a:solidFill>
                  <a:srgbClr val="C00000"/>
                </a:solidFill>
                <a:latin typeface="Century Gothic" pitchFamily="34"/>
              </a:rPr>
              <a:t>Consentimiento explícito (arts. 6.1.a))</a:t>
            </a:r>
          </a:p>
          <a:p>
            <a:pPr marL="1657350" lvl="3" indent="-285750" algn="just" defTabSz="761996" hangingPunct="0">
              <a:lnSpc>
                <a:spcPct val="80000"/>
              </a:lnSpc>
              <a:spcBef>
                <a:spcPts val="400"/>
              </a:spcBef>
              <a:buFont typeface="Wingdings" pitchFamily="2"/>
              <a:buChar char="§"/>
            </a:pPr>
            <a:r>
              <a:rPr lang="es-ES" sz="1700" b="1" kern="0" dirty="0">
                <a:solidFill>
                  <a:srgbClr val="C00000"/>
                </a:solidFill>
                <a:latin typeface="Century Gothic" pitchFamily="34"/>
              </a:rPr>
              <a:t>Interés público (art.6.1.e))</a:t>
            </a:r>
          </a:p>
          <a:p>
            <a:pPr marL="1657350" lvl="3" indent="-285750" algn="just" defTabSz="761996" hangingPunct="0">
              <a:lnSpc>
                <a:spcPct val="80000"/>
              </a:lnSpc>
              <a:spcBef>
                <a:spcPts val="400"/>
              </a:spcBef>
              <a:buFont typeface="Wingdings" pitchFamily="2"/>
              <a:buChar char="§"/>
            </a:pPr>
            <a:r>
              <a:rPr lang="es-ES" sz="1700" b="1" kern="0" dirty="0">
                <a:solidFill>
                  <a:srgbClr val="C00000"/>
                </a:solidFill>
                <a:latin typeface="Century Gothic" pitchFamily="34"/>
              </a:rPr>
              <a:t>Interés legítimo (art.6.1.f))</a:t>
            </a:r>
          </a:p>
          <a:p>
            <a:pPr marL="1657350" lvl="3" indent="-285750" algn="just" defTabSz="761996" hangingPunct="0">
              <a:lnSpc>
                <a:spcPct val="80000"/>
              </a:lnSpc>
              <a:spcBef>
                <a:spcPts val="400"/>
              </a:spcBef>
              <a:buFont typeface="Wingdings" pitchFamily="2"/>
              <a:buChar char="§"/>
            </a:pPr>
            <a:r>
              <a:rPr lang="es-ES" sz="1700" b="1" kern="0" dirty="0">
                <a:solidFill>
                  <a:srgbClr val="C00000"/>
                </a:solidFill>
                <a:latin typeface="Century Gothic" pitchFamily="34"/>
              </a:rPr>
              <a:t>De acuerdo con el derecho de los Estados miembros.</a:t>
            </a:r>
          </a:p>
          <a:p>
            <a:pPr marL="742950" lvl="1" indent="-285750" algn="just" defTabSz="761996" hangingPunct="0">
              <a:lnSpc>
                <a:spcPct val="80000"/>
              </a:lnSpc>
              <a:spcBef>
                <a:spcPts val="400"/>
              </a:spcBef>
              <a:buFont typeface="Arial" pitchFamily="34"/>
              <a:buChar char="•"/>
            </a:pPr>
            <a:r>
              <a:rPr lang="es-ES" sz="1700" b="1" kern="0" dirty="0">
                <a:solidFill>
                  <a:srgbClr val="C00000"/>
                </a:solidFill>
                <a:latin typeface="Century Gothic" pitchFamily="34"/>
              </a:rPr>
              <a:t>Consentimiento:</a:t>
            </a:r>
          </a:p>
          <a:p>
            <a:pPr marL="1200150" lvl="2" indent="-285750" algn="just" defTabSz="761996" hangingPunct="0">
              <a:lnSpc>
                <a:spcPct val="80000"/>
              </a:lnSpc>
              <a:spcBef>
                <a:spcPts val="400"/>
              </a:spcBef>
              <a:buFont typeface="Wingdings" pitchFamily="2"/>
              <a:buChar char="ü"/>
            </a:pPr>
            <a:r>
              <a:rPr lang="es-ES" sz="1700" b="1" kern="0" dirty="0">
                <a:solidFill>
                  <a:srgbClr val="000000"/>
                </a:solidFill>
                <a:latin typeface="Century Gothic" pitchFamily="34"/>
              </a:rPr>
              <a:t>Consentimiento informado CTR: objetivos, beneficios, riesgos, derecho a retirarse (requisitos éticos declaración del Helsinki y arts.1.a.3 CDFUE). No legitima el tratamiento de datos.</a:t>
            </a:r>
          </a:p>
          <a:p>
            <a:pPr marL="1200150" lvl="2" indent="-285750" algn="just" defTabSz="761996" hangingPunct="0">
              <a:lnSpc>
                <a:spcPct val="80000"/>
              </a:lnSpc>
              <a:spcBef>
                <a:spcPts val="400"/>
              </a:spcBef>
              <a:buFont typeface="Wingdings" pitchFamily="2"/>
              <a:buChar char="ü"/>
            </a:pPr>
            <a:r>
              <a:rPr lang="es-ES" sz="1700" b="1" kern="0" dirty="0">
                <a:solidFill>
                  <a:srgbClr val="C00000"/>
                </a:solidFill>
                <a:latin typeface="Century Gothic" pitchFamily="34"/>
              </a:rPr>
              <a:t>Consentimiento RGPD: </a:t>
            </a:r>
            <a:r>
              <a:rPr lang="es-ES" sz="1700" b="1" kern="0" dirty="0">
                <a:solidFill>
                  <a:srgbClr val="000000"/>
                </a:solidFill>
                <a:latin typeface="Century Gothic" pitchFamily="34"/>
              </a:rPr>
              <a:t>informado, libre y revocable en cualquier momento (licitud de operaciones realizadas, cese de actividades ulteriores, no incide en obligaciones del promotor o investigador).</a:t>
            </a:r>
          </a:p>
          <a:p>
            <a:pPr marL="457200" lvl="1" indent="0" algn="just" defTabSz="761996" hangingPunct="0">
              <a:lnSpc>
                <a:spcPct val="80000"/>
              </a:lnSpc>
              <a:spcBef>
                <a:spcPts val="400"/>
              </a:spcBef>
              <a:buNone/>
            </a:pPr>
            <a:endParaRPr lang="es-ES" sz="1800" b="1" u="sng" kern="0" dirty="0">
              <a:solidFill>
                <a:srgbClr val="000000"/>
              </a:solidFill>
              <a:latin typeface="Century Gothic" pitchFamily="34"/>
            </a:endParaRPr>
          </a:p>
        </p:txBody>
      </p:sp>
      <p:sp>
        <p:nvSpPr>
          <p:cNvPr id="6" name="Marcador de texto 5">
            <a:extLst>
              <a:ext uri="{FF2B5EF4-FFF2-40B4-BE49-F238E27FC236}">
                <a16:creationId xmlns:a16="http://schemas.microsoft.com/office/drawing/2014/main" id="{D88E9B65-3AC8-4B7D-AF7C-3CDB842BAC0F}"/>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0F88AA0-673E-4F1E-80BA-1690C60719ED}"/>
              </a:ext>
            </a:extLst>
          </p:cNvPr>
          <p:cNvSpPr txBox="1">
            <a:spLocks noGrp="1"/>
          </p:cNvSpPr>
          <p:nvPr>
            <p:ph type="body" idx="4294967295"/>
          </p:nvPr>
        </p:nvSpPr>
        <p:spPr>
          <a:xfrm>
            <a:off x="368274" y="1114790"/>
            <a:ext cx="11421441" cy="734473"/>
          </a:xfrm>
        </p:spPr>
        <p:txBody>
          <a:bodyPr>
            <a:noAutofit/>
          </a:bodyPr>
          <a:lstStyle/>
          <a:p>
            <a:pPr lvl="0"/>
            <a:r>
              <a:rPr lang="es-ES" sz="3300" b="1" u="sng" dirty="0">
                <a:solidFill>
                  <a:srgbClr val="F6A800"/>
                </a:solidFill>
                <a:effectLst>
                  <a:outerShdw dist="38096" dir="2700000">
                    <a:srgbClr val="000000"/>
                  </a:outerShdw>
                </a:effectLst>
              </a:rPr>
              <a:t>Conclusiones</a:t>
            </a:r>
          </a:p>
        </p:txBody>
      </p:sp>
      <p:sp>
        <p:nvSpPr>
          <p:cNvPr id="3" name="Título 2">
            <a:extLst>
              <a:ext uri="{FF2B5EF4-FFF2-40B4-BE49-F238E27FC236}">
                <a16:creationId xmlns:a16="http://schemas.microsoft.com/office/drawing/2014/main" id="{4137B314-C380-468E-A3C9-04B2B322010A}"/>
              </a:ext>
            </a:extLst>
          </p:cNvPr>
          <p:cNvSpPr txBox="1">
            <a:spLocks noGrp="1"/>
          </p:cNvSpPr>
          <p:nvPr>
            <p:ph type="title"/>
          </p:nvPr>
        </p:nvSpPr>
        <p:spPr/>
        <p:txBody>
          <a:bodyPr>
            <a:normAutofit fontScale="90000"/>
          </a:bodyPr>
          <a:lstStyle/>
          <a:p>
            <a:endParaRPr lang="es-ES"/>
          </a:p>
        </p:txBody>
      </p:sp>
      <p:sp>
        <p:nvSpPr>
          <p:cNvPr id="4" name="Marcador de texto 3">
            <a:extLst>
              <a:ext uri="{FF2B5EF4-FFF2-40B4-BE49-F238E27FC236}">
                <a16:creationId xmlns:a16="http://schemas.microsoft.com/office/drawing/2014/main" id="{A5801E52-85EC-4364-8D3F-6AE6AB54FE3D}"/>
              </a:ext>
            </a:extLst>
          </p:cNvPr>
          <p:cNvSpPr txBox="1">
            <a:spLocks noGrp="1"/>
          </p:cNvSpPr>
          <p:nvPr>
            <p:ph type="body" idx="4294967295"/>
          </p:nvPr>
        </p:nvSpPr>
        <p:spPr>
          <a:xfrm>
            <a:off x="368274" y="334277"/>
            <a:ext cx="4624385" cy="289718"/>
          </a:xfrm>
        </p:spPr>
        <p:txBody>
          <a:bodyPr>
            <a:noAutofit/>
          </a:bodyPr>
          <a:lstStyle/>
          <a:p>
            <a:endParaRPr lang="es-ES"/>
          </a:p>
        </p:txBody>
      </p:sp>
      <p:sp>
        <p:nvSpPr>
          <p:cNvPr id="5" name="Marcador de contenido 4">
            <a:extLst>
              <a:ext uri="{FF2B5EF4-FFF2-40B4-BE49-F238E27FC236}">
                <a16:creationId xmlns:a16="http://schemas.microsoft.com/office/drawing/2014/main" id="{B1D6F8C8-70EE-43CD-8FF2-0D633DF32466}"/>
              </a:ext>
            </a:extLst>
          </p:cNvPr>
          <p:cNvSpPr txBox="1">
            <a:spLocks noGrp="1"/>
          </p:cNvSpPr>
          <p:nvPr>
            <p:ph type="body" idx="4294967295"/>
          </p:nvPr>
        </p:nvSpPr>
        <p:spPr>
          <a:xfrm>
            <a:off x="377628" y="2046911"/>
            <a:ext cx="11412086" cy="4153826"/>
          </a:xfrm>
        </p:spPr>
        <p:txBody>
          <a:bodyPr>
            <a:normAutofit/>
          </a:bodyPr>
          <a:lstStyle/>
          <a:p>
            <a:pPr marL="742950" lvl="1" indent="-285750" algn="just" defTabSz="761996" hangingPunct="0">
              <a:lnSpc>
                <a:spcPct val="80000"/>
              </a:lnSpc>
              <a:spcBef>
                <a:spcPts val="400"/>
              </a:spcBef>
              <a:buFont typeface="Arial" panose="020B0604020202020204" pitchFamily="34" charset="0"/>
              <a:buChar char="•"/>
            </a:pPr>
            <a:r>
              <a:rPr lang="es-ES" sz="2000" b="1" kern="0" dirty="0">
                <a:solidFill>
                  <a:srgbClr val="000000"/>
                </a:solidFill>
                <a:latin typeface="Century Gothic" pitchFamily="34"/>
              </a:rPr>
              <a:t>La normativa de protección de datos no puede suponer un obstáculo para el desarrollo de la investigación sanitaria.</a:t>
            </a:r>
          </a:p>
          <a:p>
            <a:pPr marL="457200" lvl="1" indent="0" algn="just" defTabSz="761996" hangingPunct="0">
              <a:lnSpc>
                <a:spcPct val="80000"/>
              </a:lnSpc>
              <a:spcBef>
                <a:spcPts val="400"/>
              </a:spcBef>
              <a:buNone/>
            </a:pPr>
            <a:endParaRPr lang="es-ES" sz="2000" b="1" kern="0" dirty="0">
              <a:solidFill>
                <a:srgbClr val="000000"/>
              </a:solidFill>
              <a:latin typeface="Century Gothic" pitchFamily="34"/>
            </a:endParaRPr>
          </a:p>
          <a:p>
            <a:pPr marL="742950" lvl="1" indent="-285750" algn="just" defTabSz="761996" hangingPunct="0">
              <a:lnSpc>
                <a:spcPct val="80000"/>
              </a:lnSpc>
              <a:spcBef>
                <a:spcPts val="400"/>
              </a:spcBef>
              <a:buFont typeface="Arial" panose="020B0604020202020204" pitchFamily="34" charset="0"/>
              <a:buChar char="•"/>
            </a:pPr>
            <a:r>
              <a:rPr lang="es-ES" sz="2000" b="1" kern="0" dirty="0">
                <a:solidFill>
                  <a:srgbClr val="000000"/>
                </a:solidFill>
                <a:latin typeface="Century Gothic" pitchFamily="34"/>
              </a:rPr>
              <a:t>El Reglamento General de Protección de Datos y la LOPDGDD, junto con la normativa sectorial en el ámbito sanitario, ofrecen soluciones flexibles para el desarrollo de las distintas modalidades de investigación sanitaria. </a:t>
            </a:r>
          </a:p>
          <a:p>
            <a:pPr marL="457200" lvl="1" indent="0" algn="just" defTabSz="761996" hangingPunct="0">
              <a:lnSpc>
                <a:spcPct val="80000"/>
              </a:lnSpc>
              <a:spcBef>
                <a:spcPts val="400"/>
              </a:spcBef>
              <a:buNone/>
            </a:pPr>
            <a:endParaRPr lang="es-ES" sz="2000" b="1" kern="0" dirty="0">
              <a:solidFill>
                <a:srgbClr val="000000"/>
              </a:solidFill>
              <a:latin typeface="Century Gothic" pitchFamily="34"/>
            </a:endParaRPr>
          </a:p>
          <a:p>
            <a:pPr marL="742950" lvl="1" indent="-285750" algn="just" defTabSz="761996" hangingPunct="0">
              <a:lnSpc>
                <a:spcPct val="80000"/>
              </a:lnSpc>
              <a:spcBef>
                <a:spcPts val="400"/>
              </a:spcBef>
              <a:buFont typeface="Arial" panose="020B0604020202020204" pitchFamily="34" charset="0"/>
              <a:buChar char="•"/>
            </a:pPr>
            <a:r>
              <a:rPr lang="es-ES" sz="2000" b="1" kern="0" dirty="0">
                <a:solidFill>
                  <a:srgbClr val="000000"/>
                </a:solidFill>
                <a:latin typeface="Century Gothic" pitchFamily="34"/>
              </a:rPr>
              <a:t>La opción por una u otra alternativas para desarrollar proyectos de investigación sanitaria exigen, junto al cumplimiento de las previsiones de la normativa sectorial, la realización de un análisis de riesgo para los derechos de las personas y una evaluación de impacto en la protección de datos personales que permita minimizarlos. </a:t>
            </a:r>
          </a:p>
        </p:txBody>
      </p:sp>
      <p:sp>
        <p:nvSpPr>
          <p:cNvPr id="6" name="Marcador de texto 5">
            <a:extLst>
              <a:ext uri="{FF2B5EF4-FFF2-40B4-BE49-F238E27FC236}">
                <a16:creationId xmlns:a16="http://schemas.microsoft.com/office/drawing/2014/main" id="{D88E9B65-3AC8-4B7D-AF7C-3CDB842BAC0F}"/>
              </a:ext>
            </a:extLst>
          </p:cNvPr>
          <p:cNvSpPr txBox="1">
            <a:spLocks noGrp="1"/>
          </p:cNvSpPr>
          <p:nvPr>
            <p:ph type="body" idx="4294967295"/>
          </p:nvPr>
        </p:nvSpPr>
        <p:spPr>
          <a:xfrm>
            <a:off x="480617" y="6088916"/>
            <a:ext cx="11237564" cy="289718"/>
          </a:xfrm>
        </p:spPr>
        <p:txBody>
          <a:bodyPr>
            <a:noAutofit/>
          </a:bodyPr>
          <a:lstStyle/>
          <a:p>
            <a:pPr lvl="0"/>
            <a:r>
              <a:rPr lang="es-ES" sz="1200">
                <a:solidFill>
                  <a:srgbClr val="595959"/>
                </a:solidFill>
              </a:rPr>
              <a:t>AGENCIA ESPAÑOLA DE PROTECCIÓN DE DATOS</a:t>
            </a:r>
          </a:p>
        </p:txBody>
      </p:sp>
    </p:spTree>
    <p:extLst>
      <p:ext uri="{BB962C8B-B14F-4D97-AF65-F5344CB8AC3E}">
        <p14:creationId xmlns:p14="http://schemas.microsoft.com/office/powerpoint/2010/main" val="3666030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3521363"/>
      </p:ext>
    </p:extLst>
  </p:cSld>
  <p:clrMapOvr>
    <a:masterClrMapping/>
  </p:clrMapOvr>
</p:sld>
</file>

<file path=ppt/theme/theme1.xml><?xml version="1.0" encoding="utf-8"?>
<a:theme xmlns:a="http://schemas.openxmlformats.org/drawingml/2006/main" name="aepd_presentac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Verde azulado">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TotalTime>
  <Words>1175</Words>
  <Application>Microsoft Macintosh PowerPoint</Application>
  <PresentationFormat>Panorámica</PresentationFormat>
  <Paragraphs>71</Paragraphs>
  <Slides>9</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9</vt:i4>
      </vt:variant>
    </vt:vector>
  </HeadingPairs>
  <TitlesOfParts>
    <vt:vector size="15" baseType="lpstr">
      <vt:lpstr>Arial</vt:lpstr>
      <vt:lpstr>Calibri</vt:lpstr>
      <vt:lpstr>Century Gothic</vt:lpstr>
      <vt:lpstr>Wingdings</vt:lpstr>
      <vt:lpstr>aepd_presentacion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Jesús Rubí Navarrete</dc:creator>
  <cp:lastModifiedBy>Beatriz Elola</cp:lastModifiedBy>
  <cp:revision>6</cp:revision>
  <dcterms:created xsi:type="dcterms:W3CDTF">2021-05-11T07:34:25Z</dcterms:created>
  <dcterms:modified xsi:type="dcterms:W3CDTF">2022-02-08T10:23:13Z</dcterms:modified>
</cp:coreProperties>
</file>