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5" r:id="rId2"/>
    <p:sldId id="259" r:id="rId3"/>
    <p:sldId id="270" r:id="rId4"/>
    <p:sldId id="266" r:id="rId5"/>
    <p:sldId id="267" r:id="rId6"/>
    <p:sldId id="273" r:id="rId7"/>
    <p:sldId id="268" r:id="rId8"/>
    <p:sldId id="271" r:id="rId9"/>
    <p:sldId id="272" r:id="rId10"/>
    <p:sldId id="260" r:id="rId11"/>
    <p:sldId id="261" r:id="rId12"/>
    <p:sldId id="262" r:id="rId13"/>
  </p:sldIdLst>
  <p:sldSz cx="9144000" cy="5143500" type="screen16x9"/>
  <p:notesSz cx="6858000" cy="9144000"/>
  <p:defaultTextStyle>
    <a:defPPr>
      <a:defRPr lang="es-ES"/>
    </a:defPPr>
    <a:lvl1pPr marL="0" algn="l" defTabSz="408160" rtl="0" eaLnBrk="1" latinLnBrk="0" hangingPunct="1">
      <a:defRPr sz="1607" kern="1200">
        <a:solidFill>
          <a:schemeClr val="tx1"/>
        </a:solidFill>
        <a:latin typeface="+mn-lt"/>
        <a:ea typeface="+mn-ea"/>
        <a:cs typeface="+mn-cs"/>
      </a:defRPr>
    </a:lvl1pPr>
    <a:lvl2pPr marL="408160" algn="l" defTabSz="408160" rtl="0" eaLnBrk="1" latinLnBrk="0" hangingPunct="1">
      <a:defRPr sz="1607" kern="1200">
        <a:solidFill>
          <a:schemeClr val="tx1"/>
        </a:solidFill>
        <a:latin typeface="+mn-lt"/>
        <a:ea typeface="+mn-ea"/>
        <a:cs typeface="+mn-cs"/>
      </a:defRPr>
    </a:lvl2pPr>
    <a:lvl3pPr marL="816319" algn="l" defTabSz="408160" rtl="0" eaLnBrk="1" latinLnBrk="0" hangingPunct="1">
      <a:defRPr sz="1607" kern="1200">
        <a:solidFill>
          <a:schemeClr val="tx1"/>
        </a:solidFill>
        <a:latin typeface="+mn-lt"/>
        <a:ea typeface="+mn-ea"/>
        <a:cs typeface="+mn-cs"/>
      </a:defRPr>
    </a:lvl3pPr>
    <a:lvl4pPr marL="1224479" algn="l" defTabSz="408160" rtl="0" eaLnBrk="1" latinLnBrk="0" hangingPunct="1">
      <a:defRPr sz="1607" kern="1200">
        <a:solidFill>
          <a:schemeClr val="tx1"/>
        </a:solidFill>
        <a:latin typeface="+mn-lt"/>
        <a:ea typeface="+mn-ea"/>
        <a:cs typeface="+mn-cs"/>
      </a:defRPr>
    </a:lvl4pPr>
    <a:lvl5pPr marL="1632638" algn="l" defTabSz="408160" rtl="0" eaLnBrk="1" latinLnBrk="0" hangingPunct="1">
      <a:defRPr sz="1607" kern="1200">
        <a:solidFill>
          <a:schemeClr val="tx1"/>
        </a:solidFill>
        <a:latin typeface="+mn-lt"/>
        <a:ea typeface="+mn-ea"/>
        <a:cs typeface="+mn-cs"/>
      </a:defRPr>
    </a:lvl5pPr>
    <a:lvl6pPr marL="2040798" algn="l" defTabSz="408160" rtl="0" eaLnBrk="1" latinLnBrk="0" hangingPunct="1">
      <a:defRPr sz="1607" kern="1200">
        <a:solidFill>
          <a:schemeClr val="tx1"/>
        </a:solidFill>
        <a:latin typeface="+mn-lt"/>
        <a:ea typeface="+mn-ea"/>
        <a:cs typeface="+mn-cs"/>
      </a:defRPr>
    </a:lvl6pPr>
    <a:lvl7pPr marL="2448958" algn="l" defTabSz="408160" rtl="0" eaLnBrk="1" latinLnBrk="0" hangingPunct="1">
      <a:defRPr sz="1607" kern="1200">
        <a:solidFill>
          <a:schemeClr val="tx1"/>
        </a:solidFill>
        <a:latin typeface="+mn-lt"/>
        <a:ea typeface="+mn-ea"/>
        <a:cs typeface="+mn-cs"/>
      </a:defRPr>
    </a:lvl7pPr>
    <a:lvl8pPr marL="2857117" algn="l" defTabSz="408160" rtl="0" eaLnBrk="1" latinLnBrk="0" hangingPunct="1">
      <a:defRPr sz="1607" kern="1200">
        <a:solidFill>
          <a:schemeClr val="tx1"/>
        </a:solidFill>
        <a:latin typeface="+mn-lt"/>
        <a:ea typeface="+mn-ea"/>
        <a:cs typeface="+mn-cs"/>
      </a:defRPr>
    </a:lvl8pPr>
    <a:lvl9pPr marL="3265277" algn="l" defTabSz="408160" rtl="0" eaLnBrk="1" latinLnBrk="0" hangingPunct="1">
      <a:defRPr sz="160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B5BF"/>
    <a:srgbClr val="195F65"/>
    <a:srgbClr val="85EAF0"/>
    <a:srgbClr val="42817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22"/>
    <p:restoredTop sz="94648"/>
  </p:normalViewPr>
  <p:slideViewPr>
    <p:cSldViewPr snapToGrid="0" snapToObjects="1">
      <p:cViewPr varScale="1">
        <p:scale>
          <a:sx n="156" d="100"/>
          <a:sy n="156" d="100"/>
        </p:scale>
        <p:origin x="832" y="1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2753A0-CE06-224A-AC50-4223CF635814}" type="datetimeFigureOut">
              <a:rPr lang="es-ES" smtClean="0"/>
              <a:t>8/2/22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52D775-A4C4-3949-95C3-B8FE88367912}" type="slidenum">
              <a:rPr lang="es-ES" smtClean="0"/>
              <a:t>‹Nº›</a:t>
            </a:fld>
            <a:endParaRPr lang="es-ES"/>
          </a:p>
        </p:txBody>
      </p:sp>
    </p:spTree>
    <p:extLst>
      <p:ext uri="{BB962C8B-B14F-4D97-AF65-F5344CB8AC3E}">
        <p14:creationId xmlns:p14="http://schemas.microsoft.com/office/powerpoint/2010/main" val="4244648539"/>
      </p:ext>
    </p:extLst>
  </p:cSld>
  <p:clrMap bg1="lt1" tx1="dk1" bg2="lt2" tx2="dk2" accent1="accent1" accent2="accent2" accent3="accent3" accent4="accent4" accent5="accent5" accent6="accent6" hlink="hlink" folHlink="folHlink"/>
  <p:notesStyle>
    <a:lvl1pPr marL="0" algn="l" defTabSz="816319" rtl="0" eaLnBrk="1" latinLnBrk="0" hangingPunct="1">
      <a:defRPr sz="1072" kern="1200">
        <a:solidFill>
          <a:schemeClr val="tx1"/>
        </a:solidFill>
        <a:latin typeface="+mn-lt"/>
        <a:ea typeface="+mn-ea"/>
        <a:cs typeface="+mn-cs"/>
      </a:defRPr>
    </a:lvl1pPr>
    <a:lvl2pPr marL="408160" algn="l" defTabSz="816319" rtl="0" eaLnBrk="1" latinLnBrk="0" hangingPunct="1">
      <a:defRPr sz="1072" kern="1200">
        <a:solidFill>
          <a:schemeClr val="tx1"/>
        </a:solidFill>
        <a:latin typeface="+mn-lt"/>
        <a:ea typeface="+mn-ea"/>
        <a:cs typeface="+mn-cs"/>
      </a:defRPr>
    </a:lvl2pPr>
    <a:lvl3pPr marL="816319" algn="l" defTabSz="816319" rtl="0" eaLnBrk="1" latinLnBrk="0" hangingPunct="1">
      <a:defRPr sz="1072" kern="1200">
        <a:solidFill>
          <a:schemeClr val="tx1"/>
        </a:solidFill>
        <a:latin typeface="+mn-lt"/>
        <a:ea typeface="+mn-ea"/>
        <a:cs typeface="+mn-cs"/>
      </a:defRPr>
    </a:lvl3pPr>
    <a:lvl4pPr marL="1224479" algn="l" defTabSz="816319" rtl="0" eaLnBrk="1" latinLnBrk="0" hangingPunct="1">
      <a:defRPr sz="1072" kern="1200">
        <a:solidFill>
          <a:schemeClr val="tx1"/>
        </a:solidFill>
        <a:latin typeface="+mn-lt"/>
        <a:ea typeface="+mn-ea"/>
        <a:cs typeface="+mn-cs"/>
      </a:defRPr>
    </a:lvl4pPr>
    <a:lvl5pPr marL="1632638" algn="l" defTabSz="816319" rtl="0" eaLnBrk="1" latinLnBrk="0" hangingPunct="1">
      <a:defRPr sz="1072" kern="1200">
        <a:solidFill>
          <a:schemeClr val="tx1"/>
        </a:solidFill>
        <a:latin typeface="+mn-lt"/>
        <a:ea typeface="+mn-ea"/>
        <a:cs typeface="+mn-cs"/>
      </a:defRPr>
    </a:lvl5pPr>
    <a:lvl6pPr marL="2040798" algn="l" defTabSz="816319" rtl="0" eaLnBrk="1" latinLnBrk="0" hangingPunct="1">
      <a:defRPr sz="1072" kern="1200">
        <a:solidFill>
          <a:schemeClr val="tx1"/>
        </a:solidFill>
        <a:latin typeface="+mn-lt"/>
        <a:ea typeface="+mn-ea"/>
        <a:cs typeface="+mn-cs"/>
      </a:defRPr>
    </a:lvl6pPr>
    <a:lvl7pPr marL="2448958" algn="l" defTabSz="816319" rtl="0" eaLnBrk="1" latinLnBrk="0" hangingPunct="1">
      <a:defRPr sz="1072" kern="1200">
        <a:solidFill>
          <a:schemeClr val="tx1"/>
        </a:solidFill>
        <a:latin typeface="+mn-lt"/>
        <a:ea typeface="+mn-ea"/>
        <a:cs typeface="+mn-cs"/>
      </a:defRPr>
    </a:lvl7pPr>
    <a:lvl8pPr marL="2857117" algn="l" defTabSz="816319" rtl="0" eaLnBrk="1" latinLnBrk="0" hangingPunct="1">
      <a:defRPr sz="1072" kern="1200">
        <a:solidFill>
          <a:schemeClr val="tx1"/>
        </a:solidFill>
        <a:latin typeface="+mn-lt"/>
        <a:ea typeface="+mn-ea"/>
        <a:cs typeface="+mn-cs"/>
      </a:defRPr>
    </a:lvl8pPr>
    <a:lvl9pPr marL="3265277" algn="l" defTabSz="816319" rtl="0" eaLnBrk="1" latinLnBrk="0" hangingPunct="1">
      <a:defRPr sz="107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52D775-A4C4-3949-95C3-B8FE88367912}" type="slidenum">
              <a:rPr lang="es-ES" smtClean="0"/>
              <a:t>2</a:t>
            </a:fld>
            <a:endParaRPr lang="es-ES"/>
          </a:p>
        </p:txBody>
      </p:sp>
    </p:spTree>
    <p:extLst>
      <p:ext uri="{BB962C8B-B14F-4D97-AF65-F5344CB8AC3E}">
        <p14:creationId xmlns:p14="http://schemas.microsoft.com/office/powerpoint/2010/main" val="3898207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52D775-A4C4-3949-95C3-B8FE88367912}" type="slidenum">
              <a:rPr lang="es-ES" smtClean="0"/>
              <a:t>3</a:t>
            </a:fld>
            <a:endParaRPr lang="es-ES"/>
          </a:p>
        </p:txBody>
      </p:sp>
    </p:spTree>
    <p:extLst>
      <p:ext uri="{BB962C8B-B14F-4D97-AF65-F5344CB8AC3E}">
        <p14:creationId xmlns:p14="http://schemas.microsoft.com/office/powerpoint/2010/main" val="1445085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52D775-A4C4-3949-95C3-B8FE88367912}" type="slidenum">
              <a:rPr lang="es-ES" smtClean="0"/>
              <a:t>4</a:t>
            </a:fld>
            <a:endParaRPr lang="es-ES"/>
          </a:p>
        </p:txBody>
      </p:sp>
    </p:spTree>
    <p:extLst>
      <p:ext uri="{BB962C8B-B14F-4D97-AF65-F5344CB8AC3E}">
        <p14:creationId xmlns:p14="http://schemas.microsoft.com/office/powerpoint/2010/main" val="128523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52D775-A4C4-3949-95C3-B8FE88367912}" type="slidenum">
              <a:rPr lang="es-ES" smtClean="0"/>
              <a:t>5</a:t>
            </a:fld>
            <a:endParaRPr lang="es-ES"/>
          </a:p>
        </p:txBody>
      </p:sp>
    </p:spTree>
    <p:extLst>
      <p:ext uri="{BB962C8B-B14F-4D97-AF65-F5344CB8AC3E}">
        <p14:creationId xmlns:p14="http://schemas.microsoft.com/office/powerpoint/2010/main" val="135047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52D775-A4C4-3949-95C3-B8FE88367912}" type="slidenum">
              <a:rPr lang="es-ES" smtClean="0"/>
              <a:t>6</a:t>
            </a:fld>
            <a:endParaRPr lang="es-ES"/>
          </a:p>
        </p:txBody>
      </p:sp>
    </p:spTree>
    <p:extLst>
      <p:ext uri="{BB962C8B-B14F-4D97-AF65-F5344CB8AC3E}">
        <p14:creationId xmlns:p14="http://schemas.microsoft.com/office/powerpoint/2010/main" val="3179847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52D775-A4C4-3949-95C3-B8FE88367912}" type="slidenum">
              <a:rPr lang="es-ES" smtClean="0"/>
              <a:t>7</a:t>
            </a:fld>
            <a:endParaRPr lang="es-ES"/>
          </a:p>
        </p:txBody>
      </p:sp>
    </p:spTree>
    <p:extLst>
      <p:ext uri="{BB962C8B-B14F-4D97-AF65-F5344CB8AC3E}">
        <p14:creationId xmlns:p14="http://schemas.microsoft.com/office/powerpoint/2010/main" val="3453511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52D775-A4C4-3949-95C3-B8FE88367912}" type="slidenum">
              <a:rPr lang="es-ES" smtClean="0"/>
              <a:t>8</a:t>
            </a:fld>
            <a:endParaRPr lang="es-ES"/>
          </a:p>
        </p:txBody>
      </p:sp>
    </p:spTree>
    <p:extLst>
      <p:ext uri="{BB962C8B-B14F-4D97-AF65-F5344CB8AC3E}">
        <p14:creationId xmlns:p14="http://schemas.microsoft.com/office/powerpoint/2010/main" val="2986051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52D775-A4C4-3949-95C3-B8FE88367912}" type="slidenum">
              <a:rPr lang="es-ES" smtClean="0"/>
              <a:t>9</a:t>
            </a:fld>
            <a:endParaRPr lang="es-ES"/>
          </a:p>
        </p:txBody>
      </p:sp>
    </p:spTree>
    <p:extLst>
      <p:ext uri="{BB962C8B-B14F-4D97-AF65-F5344CB8AC3E}">
        <p14:creationId xmlns:p14="http://schemas.microsoft.com/office/powerpoint/2010/main" val="1892994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hyperlink" Target="mailto:prodriguezl@semg.es" TargetMode="Externa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hyperlink" Target="mailto:prodriguezl@semg.es" TargetMode="Externa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hyperlink" Target="mailto:prodriguezl@semg.es" TargetMode="Externa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mailto:prodriguezl@semg.es" TargetMode="Externa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hyperlink" Target="mailto:prodriguezl@semg.es" TargetMode="Externa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hyperlink" Target="mailto:prodriguezl@semg.es" TargetMode="Externa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513E9DD-D836-B844-AC82-64C306F96D46}"/>
              </a:ext>
            </a:extLst>
          </p:cNvPr>
          <p:cNvPicPr>
            <a:picLocks noChangeAspect="1"/>
          </p:cNvPicPr>
          <p:nvPr userDrawn="1"/>
        </p:nvPicPr>
        <p:blipFill>
          <a:blip r:embed="rId2"/>
          <a:srcRect/>
          <a:stretch/>
        </p:blipFill>
        <p:spPr>
          <a:xfrm>
            <a:off x="-2600" y="2"/>
            <a:ext cx="9141163" cy="5141904"/>
          </a:xfrm>
          <a:prstGeom prst="rect">
            <a:avLst/>
          </a:prstGeom>
        </p:spPr>
      </p:pic>
    </p:spTree>
    <p:extLst>
      <p:ext uri="{BB962C8B-B14F-4D97-AF65-F5344CB8AC3E}">
        <p14:creationId xmlns:p14="http://schemas.microsoft.com/office/powerpoint/2010/main" val="1101192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ponencia">
    <p:spTree>
      <p:nvGrpSpPr>
        <p:cNvPr id="1" name=""/>
        <p:cNvGrpSpPr/>
        <p:nvPr/>
      </p:nvGrpSpPr>
      <p:grpSpPr>
        <a:xfrm>
          <a:off x="0" y="0"/>
          <a:ext cx="0" cy="0"/>
          <a:chOff x="0" y="0"/>
          <a:chExt cx="0" cy="0"/>
        </a:xfrm>
      </p:grpSpPr>
      <p:sp>
        <p:nvSpPr>
          <p:cNvPr id="9" name="Marcador de número de diapositiva 2">
            <a:extLst>
              <a:ext uri="{FF2B5EF4-FFF2-40B4-BE49-F238E27FC236}">
                <a16:creationId xmlns:a16="http://schemas.microsoft.com/office/drawing/2014/main" id="{C1052513-A720-7742-BC0C-3C21D71076A9}"/>
              </a:ext>
            </a:extLst>
          </p:cNvPr>
          <p:cNvSpPr>
            <a:spLocks noGrp="1"/>
          </p:cNvSpPr>
          <p:nvPr>
            <p:ph type="sldNum" sz="quarter" idx="10"/>
          </p:nvPr>
        </p:nvSpPr>
        <p:spPr>
          <a:xfrm>
            <a:off x="6644928" y="4767264"/>
            <a:ext cx="2133600" cy="273844"/>
          </a:xfrm>
        </p:spPr>
        <p:txBody>
          <a:bodyPr/>
          <a:lstStyle/>
          <a:p>
            <a:fld id="{F54BD5C3-9337-1E49-BF76-AD71463E5CAD}" type="slidenum">
              <a:rPr lang="es-ES" smtClean="0"/>
              <a:pPr/>
              <a:t>‹Nº›</a:t>
            </a:fld>
            <a:endParaRPr lang="es-ES" dirty="0"/>
          </a:p>
        </p:txBody>
      </p:sp>
      <p:pic>
        <p:nvPicPr>
          <p:cNvPr id="11" name="Imagen 10">
            <a:extLst>
              <a:ext uri="{FF2B5EF4-FFF2-40B4-BE49-F238E27FC236}">
                <a16:creationId xmlns:a16="http://schemas.microsoft.com/office/drawing/2014/main" id="{4515C73E-9E5E-294C-976D-94C758EFCD3C}"/>
              </a:ext>
            </a:extLst>
          </p:cNvPr>
          <p:cNvPicPr>
            <a:picLocks noChangeAspect="1"/>
          </p:cNvPicPr>
          <p:nvPr userDrawn="1"/>
        </p:nvPicPr>
        <p:blipFill>
          <a:blip r:embed="rId2"/>
          <a:stretch>
            <a:fillRect/>
          </a:stretch>
        </p:blipFill>
        <p:spPr>
          <a:xfrm>
            <a:off x="0" y="0"/>
            <a:ext cx="2083334" cy="5143500"/>
          </a:xfrm>
          <a:prstGeom prst="rect">
            <a:avLst/>
          </a:prstGeom>
        </p:spPr>
      </p:pic>
      <p:sp>
        <p:nvSpPr>
          <p:cNvPr id="8" name="Marcador de contenido 2">
            <a:extLst>
              <a:ext uri="{FF2B5EF4-FFF2-40B4-BE49-F238E27FC236}">
                <a16:creationId xmlns:a16="http://schemas.microsoft.com/office/drawing/2014/main" id="{957379AD-0CBC-0B49-9540-10F2239D4E74}"/>
              </a:ext>
            </a:extLst>
          </p:cNvPr>
          <p:cNvSpPr>
            <a:spLocks noGrp="1"/>
          </p:cNvSpPr>
          <p:nvPr>
            <p:ph idx="1"/>
          </p:nvPr>
        </p:nvSpPr>
        <p:spPr>
          <a:xfrm>
            <a:off x="2481881" y="1603375"/>
            <a:ext cx="6133613" cy="1042457"/>
          </a:xfrm>
        </p:spPr>
        <p:txBody>
          <a:bodyPr>
            <a:normAutofit/>
          </a:bodyPr>
          <a:lstStyle>
            <a:lvl1pPr>
              <a:spcBef>
                <a:spcPts val="0"/>
              </a:spcBef>
              <a:defRPr sz="2800"/>
            </a:lvl1pPr>
          </a:lstStyle>
          <a:p>
            <a:pPr lvl="0"/>
            <a:r>
              <a:rPr lang="es-ES_tradnl" dirty="0">
                <a:solidFill>
                  <a:schemeClr val="accent1"/>
                </a:solidFill>
              </a:rPr>
              <a:t>Titulo ponencia</a:t>
            </a:r>
          </a:p>
        </p:txBody>
      </p:sp>
      <p:sp>
        <p:nvSpPr>
          <p:cNvPr id="12" name="Marcador de contenido 2">
            <a:extLst>
              <a:ext uri="{FF2B5EF4-FFF2-40B4-BE49-F238E27FC236}">
                <a16:creationId xmlns:a16="http://schemas.microsoft.com/office/drawing/2014/main" id="{C39C9D5D-A6EF-7E40-94EC-A32835168420}"/>
              </a:ext>
            </a:extLst>
          </p:cNvPr>
          <p:cNvSpPr>
            <a:spLocks noGrp="1"/>
          </p:cNvSpPr>
          <p:nvPr>
            <p:ph idx="13"/>
          </p:nvPr>
        </p:nvSpPr>
        <p:spPr>
          <a:xfrm>
            <a:off x="2481881" y="2934073"/>
            <a:ext cx="6133613" cy="291041"/>
          </a:xfrm>
        </p:spPr>
        <p:txBody>
          <a:bodyPr>
            <a:normAutofit fontScale="92500" lnSpcReduction="20000"/>
          </a:bodyPr>
          <a:lstStyle>
            <a:lvl1pPr>
              <a:spcBef>
                <a:spcPts val="0"/>
              </a:spcBef>
              <a:defRPr sz="1600">
                <a:solidFill>
                  <a:schemeClr val="tx1"/>
                </a:solidFill>
              </a:defRPr>
            </a:lvl1pPr>
          </a:lstStyle>
          <a:p>
            <a:pPr lvl="0"/>
            <a:r>
              <a:rPr lang="es-ES_tradnl" dirty="0"/>
              <a:t>Nombre ponente</a:t>
            </a:r>
          </a:p>
          <a:p>
            <a:pPr lvl="0"/>
            <a:endParaRPr lang="es-ES_tradnl" dirty="0"/>
          </a:p>
          <a:p>
            <a:pPr lvl="0"/>
            <a:endParaRPr lang="es-ES_tradnl" dirty="0"/>
          </a:p>
        </p:txBody>
      </p:sp>
      <p:sp>
        <p:nvSpPr>
          <p:cNvPr id="18" name="Marcador de contenido 2">
            <a:extLst>
              <a:ext uri="{FF2B5EF4-FFF2-40B4-BE49-F238E27FC236}">
                <a16:creationId xmlns:a16="http://schemas.microsoft.com/office/drawing/2014/main" id="{500FEF28-4931-3947-A657-318119E89243}"/>
              </a:ext>
            </a:extLst>
          </p:cNvPr>
          <p:cNvSpPr>
            <a:spLocks noGrp="1"/>
          </p:cNvSpPr>
          <p:nvPr>
            <p:ph idx="15" hasCustomPrompt="1"/>
          </p:nvPr>
        </p:nvSpPr>
        <p:spPr>
          <a:xfrm>
            <a:off x="2481881" y="3217610"/>
            <a:ext cx="6133613" cy="636549"/>
          </a:xfrm>
        </p:spPr>
        <p:txBody>
          <a:bodyPr>
            <a:normAutofit fontScale="92500" lnSpcReduction="20000"/>
          </a:bodyPr>
          <a:lstStyle>
            <a:lvl1pPr>
              <a:spcBef>
                <a:spcPts val="0"/>
              </a:spcBef>
              <a:defRPr sz="1300" i="1">
                <a:solidFill>
                  <a:schemeClr val="tx1">
                    <a:lumMod val="50000"/>
                    <a:lumOff val="50000"/>
                  </a:schemeClr>
                </a:solidFill>
              </a:defRPr>
            </a:lvl1pPr>
          </a:lstStyle>
          <a:p>
            <a:pPr lvl="0"/>
            <a:r>
              <a:rPr lang="es-ES_tradnl" dirty="0"/>
              <a:t>Cargo</a:t>
            </a:r>
          </a:p>
          <a:p>
            <a:pPr lvl="0"/>
            <a:endParaRPr lang="es-ES_tradnl" dirty="0"/>
          </a:p>
          <a:p>
            <a:pPr lvl="0"/>
            <a:endParaRPr lang="es-ES_tradnl" dirty="0"/>
          </a:p>
        </p:txBody>
      </p:sp>
      <p:pic>
        <p:nvPicPr>
          <p:cNvPr id="10" name="Picture 2" descr="Twitter - Wikipedia, la enciclopedia libre">
            <a:extLst>
              <a:ext uri="{FF2B5EF4-FFF2-40B4-BE49-F238E27FC236}">
                <a16:creationId xmlns:a16="http://schemas.microsoft.com/office/drawing/2014/main" id="{3A5F8BE6-A261-4C40-999C-4BF06080C9F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427683" y="5014287"/>
            <a:ext cx="128567" cy="105752"/>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9B51CFEF-2228-4F28-92D8-B657BE927F17}"/>
              </a:ext>
            </a:extLst>
          </p:cNvPr>
          <p:cNvSpPr txBox="1"/>
          <p:nvPr userDrawn="1"/>
        </p:nvSpPr>
        <p:spPr>
          <a:xfrm>
            <a:off x="2353992" y="4910303"/>
            <a:ext cx="4400564" cy="261610"/>
          </a:xfrm>
          <a:prstGeom prst="rect">
            <a:avLst/>
          </a:prstGeom>
          <a:noFill/>
        </p:spPr>
        <p:txBody>
          <a:bodyPr wrap="none" rtlCol="0">
            <a:spAutoFit/>
          </a:bodyPr>
          <a:lstStyle/>
          <a:p>
            <a:r>
              <a:rPr lang="es-ES" sz="1100" dirty="0"/>
              <a:t>Pilar Rodríguez Ledo      </a:t>
            </a:r>
            <a:r>
              <a:rPr lang="es-ES" sz="1100" dirty="0">
                <a:hlinkClick r:id="rId4"/>
              </a:rPr>
              <a:t>prodriguezl@semg.es</a:t>
            </a:r>
            <a:r>
              <a:rPr lang="es-ES" sz="1100" dirty="0"/>
              <a:t>                 @Pilar_RguezLedo</a:t>
            </a:r>
          </a:p>
        </p:txBody>
      </p:sp>
    </p:spTree>
    <p:extLst>
      <p:ext uri="{BB962C8B-B14F-4D97-AF65-F5344CB8AC3E}">
        <p14:creationId xmlns:p14="http://schemas.microsoft.com/office/powerpoint/2010/main" val="3246922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ior 1 columna">
    <p:spTree>
      <p:nvGrpSpPr>
        <p:cNvPr id="1" name=""/>
        <p:cNvGrpSpPr/>
        <p:nvPr/>
      </p:nvGrpSpPr>
      <p:grpSpPr>
        <a:xfrm>
          <a:off x="0" y="0"/>
          <a:ext cx="0" cy="0"/>
          <a:chOff x="0" y="0"/>
          <a:chExt cx="0" cy="0"/>
        </a:xfrm>
      </p:grpSpPr>
      <p:sp>
        <p:nvSpPr>
          <p:cNvPr id="9" name="Marcador de número de diapositiva 2">
            <a:extLst>
              <a:ext uri="{FF2B5EF4-FFF2-40B4-BE49-F238E27FC236}">
                <a16:creationId xmlns:a16="http://schemas.microsoft.com/office/drawing/2014/main" id="{C1052513-A720-7742-BC0C-3C21D71076A9}"/>
              </a:ext>
            </a:extLst>
          </p:cNvPr>
          <p:cNvSpPr>
            <a:spLocks noGrp="1"/>
          </p:cNvSpPr>
          <p:nvPr>
            <p:ph type="sldNum" sz="quarter" idx="10"/>
          </p:nvPr>
        </p:nvSpPr>
        <p:spPr>
          <a:xfrm>
            <a:off x="6644928" y="4767264"/>
            <a:ext cx="2133600" cy="273844"/>
          </a:xfrm>
        </p:spPr>
        <p:txBody>
          <a:bodyPr/>
          <a:lstStyle/>
          <a:p>
            <a:fld id="{F54BD5C3-9337-1E49-BF76-AD71463E5CAD}" type="slidenum">
              <a:rPr lang="es-ES" smtClean="0"/>
              <a:pPr/>
              <a:t>‹Nº›</a:t>
            </a:fld>
            <a:endParaRPr lang="es-ES" dirty="0"/>
          </a:p>
        </p:txBody>
      </p:sp>
      <p:pic>
        <p:nvPicPr>
          <p:cNvPr id="6" name="Imagen 5">
            <a:extLst>
              <a:ext uri="{FF2B5EF4-FFF2-40B4-BE49-F238E27FC236}">
                <a16:creationId xmlns:a16="http://schemas.microsoft.com/office/drawing/2014/main" id="{A1A33E7E-1EC3-F141-954A-D6D419F9211B}"/>
              </a:ext>
            </a:extLst>
          </p:cNvPr>
          <p:cNvPicPr>
            <a:picLocks noChangeAspect="1"/>
          </p:cNvPicPr>
          <p:nvPr userDrawn="1"/>
        </p:nvPicPr>
        <p:blipFill>
          <a:blip r:embed="rId2"/>
          <a:stretch>
            <a:fillRect/>
          </a:stretch>
        </p:blipFill>
        <p:spPr>
          <a:xfrm>
            <a:off x="0" y="0"/>
            <a:ext cx="2083334" cy="5143500"/>
          </a:xfrm>
          <a:prstGeom prst="rect">
            <a:avLst/>
          </a:prstGeom>
        </p:spPr>
      </p:pic>
      <p:sp>
        <p:nvSpPr>
          <p:cNvPr id="7" name="Marcador de contenido 2">
            <a:extLst>
              <a:ext uri="{FF2B5EF4-FFF2-40B4-BE49-F238E27FC236}">
                <a16:creationId xmlns:a16="http://schemas.microsoft.com/office/drawing/2014/main" id="{1825952D-BE4C-D741-B4FF-68D34B4FC244}"/>
              </a:ext>
            </a:extLst>
          </p:cNvPr>
          <p:cNvSpPr>
            <a:spLocks noGrp="1"/>
          </p:cNvSpPr>
          <p:nvPr>
            <p:ph idx="1"/>
          </p:nvPr>
        </p:nvSpPr>
        <p:spPr>
          <a:xfrm>
            <a:off x="2457578" y="422932"/>
            <a:ext cx="6216639" cy="4123426"/>
          </a:xfrm>
        </p:spPr>
        <p:txBody>
          <a:bodyPr/>
          <a:lstStyle>
            <a:lvl1pPr>
              <a:defRPr sz="1400">
                <a:solidFill>
                  <a:schemeClr val="accent1"/>
                </a:solidFill>
              </a:defRPr>
            </a:lvl1pPr>
            <a:lvl2pPr>
              <a:defRPr sz="1200"/>
            </a:lvl2pPr>
            <a:lvl3pPr>
              <a:defRPr sz="1200"/>
            </a:lvl3pPr>
            <a:lvl4pPr>
              <a:defRPr sz="1200"/>
            </a:lvl4pPr>
            <a:lvl5pPr>
              <a:defRPr sz="1200">
                <a:solidFill>
                  <a:schemeClr val="tx1">
                    <a:lumMod val="65000"/>
                    <a:lumOff val="35000"/>
                  </a:schemeClr>
                </a:solidFill>
              </a:defRPr>
            </a:lvl5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pic>
        <p:nvPicPr>
          <p:cNvPr id="5" name="Picture 2" descr="Twitter - Wikipedia, la enciclopedia libre">
            <a:extLst>
              <a:ext uri="{FF2B5EF4-FFF2-40B4-BE49-F238E27FC236}">
                <a16:creationId xmlns:a16="http://schemas.microsoft.com/office/drawing/2014/main" id="{BDB26E9A-FE86-4BF4-9B31-D2B5B31350D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427683" y="5014287"/>
            <a:ext cx="128567" cy="105752"/>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40F0768-F775-40B8-99A5-192302509957}"/>
              </a:ext>
            </a:extLst>
          </p:cNvPr>
          <p:cNvSpPr txBox="1"/>
          <p:nvPr userDrawn="1"/>
        </p:nvSpPr>
        <p:spPr>
          <a:xfrm>
            <a:off x="2353992" y="4910303"/>
            <a:ext cx="4400564" cy="261610"/>
          </a:xfrm>
          <a:prstGeom prst="rect">
            <a:avLst/>
          </a:prstGeom>
          <a:noFill/>
        </p:spPr>
        <p:txBody>
          <a:bodyPr wrap="none" rtlCol="0">
            <a:spAutoFit/>
          </a:bodyPr>
          <a:lstStyle/>
          <a:p>
            <a:r>
              <a:rPr lang="es-ES" sz="1100" dirty="0"/>
              <a:t>Pilar Rodríguez Ledo      </a:t>
            </a:r>
            <a:r>
              <a:rPr lang="es-ES" sz="1100" dirty="0">
                <a:hlinkClick r:id="rId4"/>
              </a:rPr>
              <a:t>prodriguezl@semg.es</a:t>
            </a:r>
            <a:r>
              <a:rPr lang="es-ES" sz="1100" dirty="0"/>
              <a:t>                 @Pilar_RguezLedo</a:t>
            </a:r>
          </a:p>
        </p:txBody>
      </p:sp>
    </p:spTree>
    <p:extLst>
      <p:ext uri="{BB962C8B-B14F-4D97-AF65-F5344CB8AC3E}">
        <p14:creationId xmlns:p14="http://schemas.microsoft.com/office/powerpoint/2010/main" val="249850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rior 2 columnas">
    <p:spTree>
      <p:nvGrpSpPr>
        <p:cNvPr id="1" name=""/>
        <p:cNvGrpSpPr/>
        <p:nvPr/>
      </p:nvGrpSpPr>
      <p:grpSpPr>
        <a:xfrm>
          <a:off x="0" y="0"/>
          <a:ext cx="0" cy="0"/>
          <a:chOff x="0" y="0"/>
          <a:chExt cx="0" cy="0"/>
        </a:xfrm>
      </p:grpSpPr>
      <p:sp>
        <p:nvSpPr>
          <p:cNvPr id="9" name="Marcador de número de diapositiva 2">
            <a:extLst>
              <a:ext uri="{FF2B5EF4-FFF2-40B4-BE49-F238E27FC236}">
                <a16:creationId xmlns:a16="http://schemas.microsoft.com/office/drawing/2014/main" id="{C1052513-A720-7742-BC0C-3C21D71076A9}"/>
              </a:ext>
            </a:extLst>
          </p:cNvPr>
          <p:cNvSpPr>
            <a:spLocks noGrp="1"/>
          </p:cNvSpPr>
          <p:nvPr>
            <p:ph type="sldNum" sz="quarter" idx="10"/>
          </p:nvPr>
        </p:nvSpPr>
        <p:spPr>
          <a:xfrm>
            <a:off x="6644928" y="4767264"/>
            <a:ext cx="2133600" cy="273844"/>
          </a:xfrm>
        </p:spPr>
        <p:txBody>
          <a:bodyPr/>
          <a:lstStyle/>
          <a:p>
            <a:fld id="{F54BD5C3-9337-1E49-BF76-AD71463E5CAD}" type="slidenum">
              <a:rPr lang="es-ES" smtClean="0"/>
              <a:pPr/>
              <a:t>‹Nº›</a:t>
            </a:fld>
            <a:endParaRPr lang="es-ES" dirty="0"/>
          </a:p>
        </p:txBody>
      </p:sp>
      <p:pic>
        <p:nvPicPr>
          <p:cNvPr id="10" name="Imagen 9">
            <a:extLst>
              <a:ext uri="{FF2B5EF4-FFF2-40B4-BE49-F238E27FC236}">
                <a16:creationId xmlns:a16="http://schemas.microsoft.com/office/drawing/2014/main" id="{E21F0AEE-6711-4C46-9284-BDAEC39EACD9}"/>
              </a:ext>
            </a:extLst>
          </p:cNvPr>
          <p:cNvPicPr>
            <a:picLocks noChangeAspect="1"/>
          </p:cNvPicPr>
          <p:nvPr userDrawn="1"/>
        </p:nvPicPr>
        <p:blipFill>
          <a:blip r:embed="rId2"/>
          <a:stretch>
            <a:fillRect/>
          </a:stretch>
        </p:blipFill>
        <p:spPr>
          <a:xfrm>
            <a:off x="0" y="0"/>
            <a:ext cx="2083334" cy="5143500"/>
          </a:xfrm>
          <a:prstGeom prst="rect">
            <a:avLst/>
          </a:prstGeom>
        </p:spPr>
      </p:pic>
      <p:sp>
        <p:nvSpPr>
          <p:cNvPr id="11" name="Marcador de contenido 2">
            <a:extLst>
              <a:ext uri="{FF2B5EF4-FFF2-40B4-BE49-F238E27FC236}">
                <a16:creationId xmlns:a16="http://schemas.microsoft.com/office/drawing/2014/main" id="{E442746A-756B-444D-BB41-51605623CE67}"/>
              </a:ext>
            </a:extLst>
          </p:cNvPr>
          <p:cNvSpPr>
            <a:spLocks noGrp="1"/>
          </p:cNvSpPr>
          <p:nvPr>
            <p:ph idx="1" hasCustomPrompt="1"/>
          </p:nvPr>
        </p:nvSpPr>
        <p:spPr>
          <a:xfrm>
            <a:off x="2457583" y="425884"/>
            <a:ext cx="2942553" cy="4154505"/>
          </a:xfrm>
        </p:spPr>
        <p:txBody>
          <a:bodyPr/>
          <a:lstStyle>
            <a:lvl1pPr>
              <a:defRPr sz="1400">
                <a:solidFill>
                  <a:schemeClr val="accent1"/>
                </a:solidFill>
              </a:defRPr>
            </a:lvl1pPr>
            <a:lvl2pPr>
              <a:defRPr sz="1200"/>
            </a:lvl2pPr>
            <a:lvl3pPr>
              <a:defRPr sz="1200"/>
            </a:lvl3pPr>
            <a:lvl4pPr>
              <a:defRPr sz="1200"/>
            </a:lvl4pPr>
            <a:lvl5pPr>
              <a:defRPr sz="1200">
                <a:solidFill>
                  <a:schemeClr val="tx1">
                    <a:lumMod val="65000"/>
                    <a:lumOff val="35000"/>
                  </a:schemeClr>
                </a:solidFill>
              </a:defRPr>
            </a:lvl5pPr>
          </a:lstStyle>
          <a:p>
            <a:pPr lvl="0"/>
            <a:r>
              <a:rPr lang="es-ES_tradnl" dirty="0"/>
              <a:t>Haga clic para modificar el estilo de texto del patrón</a:t>
            </a:r>
          </a:p>
          <a:p>
            <a:pPr lvl="0"/>
            <a:endParaRPr lang="es-ES_tradnl" dirty="0"/>
          </a:p>
          <a:p>
            <a:pPr lvl="1"/>
            <a:r>
              <a:rPr lang="es-ES_tradnl" dirty="0"/>
              <a:t>Segundo nivel</a:t>
            </a:r>
          </a:p>
          <a:p>
            <a:pPr lvl="2"/>
            <a:r>
              <a:rPr lang="es-ES_tradnl" dirty="0"/>
              <a:t>Tercer nivel</a:t>
            </a:r>
          </a:p>
          <a:p>
            <a:pPr lvl="3"/>
            <a:r>
              <a:rPr lang="es-ES_tradnl" dirty="0"/>
              <a:t>Cuarto nivel</a:t>
            </a:r>
          </a:p>
        </p:txBody>
      </p:sp>
      <p:sp>
        <p:nvSpPr>
          <p:cNvPr id="12" name="Marcador de contenido 2">
            <a:extLst>
              <a:ext uri="{FF2B5EF4-FFF2-40B4-BE49-F238E27FC236}">
                <a16:creationId xmlns:a16="http://schemas.microsoft.com/office/drawing/2014/main" id="{0F7F1E06-9533-0040-A88C-98381115C2C6}"/>
              </a:ext>
            </a:extLst>
          </p:cNvPr>
          <p:cNvSpPr>
            <a:spLocks noGrp="1"/>
          </p:cNvSpPr>
          <p:nvPr>
            <p:ph idx="11" hasCustomPrompt="1"/>
          </p:nvPr>
        </p:nvSpPr>
        <p:spPr>
          <a:xfrm>
            <a:off x="5695813" y="425884"/>
            <a:ext cx="2942553" cy="4154505"/>
          </a:xfrm>
        </p:spPr>
        <p:txBody>
          <a:bodyPr/>
          <a:lstStyle>
            <a:lvl1pPr>
              <a:defRPr sz="1400">
                <a:solidFill>
                  <a:schemeClr val="accent1"/>
                </a:solidFill>
              </a:defRPr>
            </a:lvl1pPr>
            <a:lvl2pPr>
              <a:defRPr sz="1200"/>
            </a:lvl2pPr>
            <a:lvl3pPr>
              <a:defRPr sz="1200"/>
            </a:lvl3pPr>
            <a:lvl4pPr>
              <a:defRPr sz="1200"/>
            </a:lvl4pPr>
            <a:lvl5pPr>
              <a:defRPr sz="1200">
                <a:solidFill>
                  <a:schemeClr val="tx1">
                    <a:lumMod val="65000"/>
                    <a:lumOff val="35000"/>
                  </a:schemeClr>
                </a:solidFill>
              </a:defRPr>
            </a:lvl5pPr>
          </a:lstStyle>
          <a:p>
            <a:pPr lvl="0"/>
            <a:r>
              <a:rPr lang="es-ES_tradnl" dirty="0"/>
              <a:t>Haga clic para modificar el estilo de texto del patrón</a:t>
            </a:r>
          </a:p>
          <a:p>
            <a:pPr lvl="0"/>
            <a:endParaRPr lang="es-ES_tradnl" dirty="0"/>
          </a:p>
          <a:p>
            <a:pPr lvl="1"/>
            <a:r>
              <a:rPr lang="es-ES_tradnl" dirty="0"/>
              <a:t>Segundo nivel</a:t>
            </a:r>
          </a:p>
          <a:p>
            <a:pPr lvl="2"/>
            <a:r>
              <a:rPr lang="es-ES_tradnl" dirty="0"/>
              <a:t>Tercer nivel</a:t>
            </a:r>
          </a:p>
          <a:p>
            <a:pPr lvl="3"/>
            <a:r>
              <a:rPr lang="es-ES_tradnl" dirty="0"/>
              <a:t>Cuarto nivel</a:t>
            </a:r>
          </a:p>
        </p:txBody>
      </p:sp>
      <p:pic>
        <p:nvPicPr>
          <p:cNvPr id="6" name="Picture 2" descr="Twitter - Wikipedia, la enciclopedia libre">
            <a:extLst>
              <a:ext uri="{FF2B5EF4-FFF2-40B4-BE49-F238E27FC236}">
                <a16:creationId xmlns:a16="http://schemas.microsoft.com/office/drawing/2014/main" id="{2C849E82-3F94-418E-BA75-C1199FB6036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427683" y="5014287"/>
            <a:ext cx="128567" cy="105752"/>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E1F4945E-B778-47C6-9EDA-F79562FB4A5B}"/>
              </a:ext>
            </a:extLst>
          </p:cNvPr>
          <p:cNvSpPr txBox="1"/>
          <p:nvPr userDrawn="1"/>
        </p:nvSpPr>
        <p:spPr>
          <a:xfrm>
            <a:off x="2353992" y="4910303"/>
            <a:ext cx="4400564" cy="261610"/>
          </a:xfrm>
          <a:prstGeom prst="rect">
            <a:avLst/>
          </a:prstGeom>
          <a:noFill/>
        </p:spPr>
        <p:txBody>
          <a:bodyPr wrap="none" rtlCol="0">
            <a:spAutoFit/>
          </a:bodyPr>
          <a:lstStyle/>
          <a:p>
            <a:r>
              <a:rPr lang="es-ES" sz="1100" dirty="0"/>
              <a:t>Pilar Rodríguez Ledo      </a:t>
            </a:r>
            <a:r>
              <a:rPr lang="es-ES" sz="1100" dirty="0">
                <a:hlinkClick r:id="rId4"/>
              </a:rPr>
              <a:t>prodriguezl@semg.es</a:t>
            </a:r>
            <a:r>
              <a:rPr lang="es-ES" sz="1100" dirty="0"/>
              <a:t>                 @Pilar_RguezLedo</a:t>
            </a:r>
          </a:p>
        </p:txBody>
      </p:sp>
    </p:spTree>
    <p:extLst>
      <p:ext uri="{BB962C8B-B14F-4D97-AF65-F5344CB8AC3E}">
        <p14:creationId xmlns:p14="http://schemas.microsoft.com/office/powerpoint/2010/main" val="3992476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eño 1 columna">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279DF673-1522-2B4C-AB31-9A435B24DDD5}"/>
              </a:ext>
            </a:extLst>
          </p:cNvPr>
          <p:cNvPicPr>
            <a:picLocks noChangeAspect="1"/>
          </p:cNvPicPr>
          <p:nvPr userDrawn="1"/>
        </p:nvPicPr>
        <p:blipFill>
          <a:blip r:embed="rId2"/>
          <a:stretch>
            <a:fillRect/>
          </a:stretch>
        </p:blipFill>
        <p:spPr>
          <a:xfrm>
            <a:off x="0" y="0"/>
            <a:ext cx="9144000" cy="914400"/>
          </a:xfrm>
          <a:prstGeom prst="rect">
            <a:avLst/>
          </a:prstGeom>
        </p:spPr>
      </p:pic>
      <p:sp>
        <p:nvSpPr>
          <p:cNvPr id="3" name="Marcador de número de diapositiva 2"/>
          <p:cNvSpPr>
            <a:spLocks noGrp="1"/>
          </p:cNvSpPr>
          <p:nvPr>
            <p:ph type="sldNum" sz="quarter" idx="10"/>
          </p:nvPr>
        </p:nvSpPr>
        <p:spPr>
          <a:xfrm>
            <a:off x="6601798" y="4767264"/>
            <a:ext cx="2133600" cy="273844"/>
          </a:xfrm>
        </p:spPr>
        <p:txBody>
          <a:bodyPr/>
          <a:lstStyle/>
          <a:p>
            <a:fld id="{F54BD5C3-9337-1E49-BF76-AD71463E5CAD}" type="slidenum">
              <a:rPr lang="es-ES" smtClean="0"/>
              <a:pPr/>
              <a:t>‹Nº›</a:t>
            </a:fld>
            <a:endParaRPr lang="es-ES" dirty="0"/>
          </a:p>
        </p:txBody>
      </p:sp>
      <p:sp>
        <p:nvSpPr>
          <p:cNvPr id="5" name="Marcador de contenido 2"/>
          <p:cNvSpPr>
            <a:spLocks noGrp="1"/>
          </p:cNvSpPr>
          <p:nvPr>
            <p:ph idx="1"/>
          </p:nvPr>
        </p:nvSpPr>
        <p:spPr>
          <a:xfrm>
            <a:off x="464881" y="1130767"/>
            <a:ext cx="8178787" cy="3463855"/>
          </a:xfrm>
        </p:spPr>
        <p:txBody>
          <a:bodyPr/>
          <a:lstStyle>
            <a:lvl1pPr>
              <a:defRPr sz="1400">
                <a:solidFill>
                  <a:schemeClr val="accent1"/>
                </a:solidFill>
              </a:defRPr>
            </a:lvl1pPr>
            <a:lvl2pPr>
              <a:defRPr sz="1200"/>
            </a:lvl2pPr>
            <a:lvl3pPr>
              <a:defRPr sz="1200"/>
            </a:lvl3pPr>
            <a:lvl4pPr>
              <a:defRPr sz="1200"/>
            </a:lvl4pPr>
            <a:lvl5pPr>
              <a:defRPr sz="1200">
                <a:solidFill>
                  <a:schemeClr val="tx1">
                    <a:lumMod val="65000"/>
                    <a:lumOff val="35000"/>
                  </a:schemeClr>
                </a:solidFill>
              </a:defRPr>
            </a:lvl5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pic>
        <p:nvPicPr>
          <p:cNvPr id="7" name="Imagen 6">
            <a:extLst>
              <a:ext uri="{FF2B5EF4-FFF2-40B4-BE49-F238E27FC236}">
                <a16:creationId xmlns:a16="http://schemas.microsoft.com/office/drawing/2014/main" id="{97368A82-D1C4-434D-9908-F386ACD90E16}"/>
              </a:ext>
            </a:extLst>
          </p:cNvPr>
          <p:cNvPicPr>
            <a:picLocks noChangeAspect="1"/>
          </p:cNvPicPr>
          <p:nvPr userDrawn="1"/>
        </p:nvPicPr>
        <p:blipFill>
          <a:blip r:embed="rId3"/>
          <a:stretch>
            <a:fillRect/>
          </a:stretch>
        </p:blipFill>
        <p:spPr>
          <a:xfrm>
            <a:off x="464881" y="4761232"/>
            <a:ext cx="1036115" cy="181587"/>
          </a:xfrm>
          <a:prstGeom prst="rect">
            <a:avLst/>
          </a:prstGeom>
        </p:spPr>
      </p:pic>
      <p:sp>
        <p:nvSpPr>
          <p:cNvPr id="10" name="Marcador de contenido 2">
            <a:extLst>
              <a:ext uri="{FF2B5EF4-FFF2-40B4-BE49-F238E27FC236}">
                <a16:creationId xmlns:a16="http://schemas.microsoft.com/office/drawing/2014/main" id="{407A07AE-8D54-9E48-9B41-6A82811912D3}"/>
              </a:ext>
            </a:extLst>
          </p:cNvPr>
          <p:cNvSpPr>
            <a:spLocks noGrp="1"/>
          </p:cNvSpPr>
          <p:nvPr>
            <p:ph idx="11" hasCustomPrompt="1"/>
          </p:nvPr>
        </p:nvSpPr>
        <p:spPr>
          <a:xfrm>
            <a:off x="469739" y="652529"/>
            <a:ext cx="6532121" cy="230990"/>
          </a:xfrm>
        </p:spPr>
        <p:txBody>
          <a:bodyPr>
            <a:noAutofit/>
          </a:bodyPr>
          <a:lstStyle>
            <a:lvl1pPr>
              <a:defRPr sz="1200">
                <a:solidFill>
                  <a:schemeClr val="accent1"/>
                </a:solidFill>
              </a:defRPr>
            </a:lvl1pPr>
            <a:lvl5pPr>
              <a:defRPr>
                <a:solidFill>
                  <a:schemeClr val="tx1">
                    <a:lumMod val="65000"/>
                    <a:lumOff val="35000"/>
                  </a:schemeClr>
                </a:solidFill>
              </a:defRPr>
            </a:lvl5pPr>
          </a:lstStyle>
          <a:p>
            <a:pPr lvl="0"/>
            <a:r>
              <a:rPr lang="es-ES_tradnl" dirty="0"/>
              <a:t>TITULAR</a:t>
            </a:r>
          </a:p>
        </p:txBody>
      </p:sp>
      <p:pic>
        <p:nvPicPr>
          <p:cNvPr id="8" name="Imagen 7">
            <a:extLst>
              <a:ext uri="{FF2B5EF4-FFF2-40B4-BE49-F238E27FC236}">
                <a16:creationId xmlns:a16="http://schemas.microsoft.com/office/drawing/2014/main" id="{D64A4DFA-7CE2-41F1-933C-A8BF560AA989}"/>
              </a:ext>
            </a:extLst>
          </p:cNvPr>
          <p:cNvPicPr>
            <a:picLocks noChangeAspect="1"/>
          </p:cNvPicPr>
          <p:nvPr userDrawn="1"/>
        </p:nvPicPr>
        <p:blipFill>
          <a:blip r:embed="rId4"/>
          <a:stretch>
            <a:fillRect/>
          </a:stretch>
        </p:blipFill>
        <p:spPr>
          <a:xfrm>
            <a:off x="8425996" y="914400"/>
            <a:ext cx="676146" cy="216367"/>
          </a:xfrm>
          <a:prstGeom prst="rect">
            <a:avLst/>
          </a:prstGeom>
        </p:spPr>
      </p:pic>
      <p:sp>
        <p:nvSpPr>
          <p:cNvPr id="2" name="CuadroTexto 1">
            <a:extLst>
              <a:ext uri="{FF2B5EF4-FFF2-40B4-BE49-F238E27FC236}">
                <a16:creationId xmlns:a16="http://schemas.microsoft.com/office/drawing/2014/main" id="{CFAFC8F4-33A3-45A9-A9F5-C0A6872FF1CD}"/>
              </a:ext>
            </a:extLst>
          </p:cNvPr>
          <p:cNvSpPr txBox="1"/>
          <p:nvPr userDrawn="1"/>
        </p:nvSpPr>
        <p:spPr>
          <a:xfrm>
            <a:off x="7042467" y="-33745630"/>
            <a:ext cx="45719" cy="10248960"/>
          </a:xfrm>
          <a:prstGeom prst="rect">
            <a:avLst/>
          </a:prstGeom>
          <a:noFill/>
        </p:spPr>
        <p:txBody>
          <a:bodyPr wrap="square" rtlCol="0">
            <a:spAutoFit/>
          </a:bodyPr>
          <a:lstStyle/>
          <a:p>
            <a:r>
              <a:rPr lang="es-ES" sz="1200" dirty="0"/>
              <a:t>Pilar Rodríguez Ledo       </a:t>
            </a:r>
            <a:r>
              <a:rPr lang="es-ES" sz="1200" dirty="0">
                <a:hlinkClick r:id="rId5"/>
              </a:rPr>
              <a:t>prodriguezl@semg.es</a:t>
            </a:r>
            <a:r>
              <a:rPr lang="es-ES" sz="1200" dirty="0"/>
              <a:t>                  @Pilar_RguezLedo</a:t>
            </a:r>
          </a:p>
        </p:txBody>
      </p:sp>
      <p:pic>
        <p:nvPicPr>
          <p:cNvPr id="6146" name="Picture 2" descr="Twitter - Wikipedia, la enciclopedia libre">
            <a:extLst>
              <a:ext uri="{FF2B5EF4-FFF2-40B4-BE49-F238E27FC236}">
                <a16:creationId xmlns:a16="http://schemas.microsoft.com/office/drawing/2014/main" id="{A6EA88A2-1C4C-4CD3-A1A5-4EE16DD894BC}"/>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427683" y="5014287"/>
            <a:ext cx="128567" cy="105752"/>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70300230-5044-485A-B607-2FC374DFA6F2}"/>
              </a:ext>
            </a:extLst>
          </p:cNvPr>
          <p:cNvSpPr txBox="1"/>
          <p:nvPr userDrawn="1"/>
        </p:nvSpPr>
        <p:spPr>
          <a:xfrm>
            <a:off x="2353992" y="4910303"/>
            <a:ext cx="4400564" cy="261610"/>
          </a:xfrm>
          <a:prstGeom prst="rect">
            <a:avLst/>
          </a:prstGeom>
          <a:noFill/>
        </p:spPr>
        <p:txBody>
          <a:bodyPr wrap="none" rtlCol="0">
            <a:spAutoFit/>
          </a:bodyPr>
          <a:lstStyle/>
          <a:p>
            <a:r>
              <a:rPr lang="es-ES" sz="1100" dirty="0"/>
              <a:t>Pilar Rodríguez Ledo      </a:t>
            </a:r>
            <a:r>
              <a:rPr lang="es-ES" sz="1100" dirty="0">
                <a:hlinkClick r:id="rId5"/>
              </a:rPr>
              <a:t>prodriguezl@semg.es</a:t>
            </a:r>
            <a:r>
              <a:rPr lang="es-ES" sz="1100" dirty="0"/>
              <a:t>                 @Pilar_RguezLedo</a:t>
            </a:r>
          </a:p>
        </p:txBody>
      </p:sp>
    </p:spTree>
    <p:extLst>
      <p:ext uri="{BB962C8B-B14F-4D97-AF65-F5344CB8AC3E}">
        <p14:creationId xmlns:p14="http://schemas.microsoft.com/office/powerpoint/2010/main" val="1090640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eño 1 columna+imágenes">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86F861AB-9845-7146-8A00-31A0D230AA99}"/>
              </a:ext>
            </a:extLst>
          </p:cNvPr>
          <p:cNvPicPr>
            <a:picLocks noChangeAspect="1"/>
          </p:cNvPicPr>
          <p:nvPr userDrawn="1"/>
        </p:nvPicPr>
        <p:blipFill>
          <a:blip r:embed="rId2"/>
          <a:stretch>
            <a:fillRect/>
          </a:stretch>
        </p:blipFill>
        <p:spPr>
          <a:xfrm>
            <a:off x="0" y="0"/>
            <a:ext cx="9144000" cy="914400"/>
          </a:xfrm>
          <a:prstGeom prst="rect">
            <a:avLst/>
          </a:prstGeom>
        </p:spPr>
      </p:pic>
      <p:sp>
        <p:nvSpPr>
          <p:cNvPr id="10" name="Marcador de número de diapositiva 2">
            <a:extLst>
              <a:ext uri="{FF2B5EF4-FFF2-40B4-BE49-F238E27FC236}">
                <a16:creationId xmlns:a16="http://schemas.microsoft.com/office/drawing/2014/main" id="{8C830CCE-3545-F44A-AB50-CEF2C00CA30C}"/>
              </a:ext>
            </a:extLst>
          </p:cNvPr>
          <p:cNvSpPr>
            <a:spLocks noGrp="1"/>
          </p:cNvSpPr>
          <p:nvPr>
            <p:ph type="sldNum" sz="quarter" idx="10"/>
          </p:nvPr>
        </p:nvSpPr>
        <p:spPr>
          <a:xfrm>
            <a:off x="6601798" y="4767264"/>
            <a:ext cx="2133600" cy="273844"/>
          </a:xfrm>
        </p:spPr>
        <p:txBody>
          <a:bodyPr/>
          <a:lstStyle/>
          <a:p>
            <a:fld id="{F54BD5C3-9337-1E49-BF76-AD71463E5CAD}" type="slidenum">
              <a:rPr lang="es-ES" smtClean="0"/>
              <a:pPr/>
              <a:t>‹Nº›</a:t>
            </a:fld>
            <a:endParaRPr lang="es-ES" dirty="0"/>
          </a:p>
        </p:txBody>
      </p:sp>
      <p:sp>
        <p:nvSpPr>
          <p:cNvPr id="11" name="Marcador de contenido 2">
            <a:extLst>
              <a:ext uri="{FF2B5EF4-FFF2-40B4-BE49-F238E27FC236}">
                <a16:creationId xmlns:a16="http://schemas.microsoft.com/office/drawing/2014/main" id="{D2A1E425-3A9D-B64E-BA74-5BEFD75590CC}"/>
              </a:ext>
            </a:extLst>
          </p:cNvPr>
          <p:cNvSpPr>
            <a:spLocks noGrp="1"/>
          </p:cNvSpPr>
          <p:nvPr>
            <p:ph idx="1"/>
          </p:nvPr>
        </p:nvSpPr>
        <p:spPr>
          <a:xfrm>
            <a:off x="464882" y="1130767"/>
            <a:ext cx="3503270" cy="3463855"/>
          </a:xfrm>
        </p:spPr>
        <p:txBody>
          <a:bodyPr/>
          <a:lstStyle>
            <a:lvl1pPr>
              <a:defRPr sz="1400">
                <a:solidFill>
                  <a:schemeClr val="accent1"/>
                </a:solidFill>
              </a:defRPr>
            </a:lvl1pPr>
            <a:lvl2pPr>
              <a:defRPr sz="1200"/>
            </a:lvl2pPr>
            <a:lvl3pPr>
              <a:defRPr sz="1200"/>
            </a:lvl3pPr>
            <a:lvl4pPr>
              <a:defRPr sz="1200"/>
            </a:lvl4pPr>
            <a:lvl5pPr>
              <a:defRPr sz="1200">
                <a:solidFill>
                  <a:schemeClr val="tx1">
                    <a:lumMod val="65000"/>
                    <a:lumOff val="35000"/>
                  </a:schemeClr>
                </a:solidFill>
              </a:defRPr>
            </a:lvl5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pic>
        <p:nvPicPr>
          <p:cNvPr id="12" name="Imagen 11">
            <a:extLst>
              <a:ext uri="{FF2B5EF4-FFF2-40B4-BE49-F238E27FC236}">
                <a16:creationId xmlns:a16="http://schemas.microsoft.com/office/drawing/2014/main" id="{522A09F9-9283-4B47-8C72-F37D7B75D657}"/>
              </a:ext>
            </a:extLst>
          </p:cNvPr>
          <p:cNvPicPr>
            <a:picLocks noChangeAspect="1"/>
          </p:cNvPicPr>
          <p:nvPr userDrawn="1"/>
        </p:nvPicPr>
        <p:blipFill>
          <a:blip r:embed="rId3"/>
          <a:stretch>
            <a:fillRect/>
          </a:stretch>
        </p:blipFill>
        <p:spPr>
          <a:xfrm>
            <a:off x="464881" y="4761232"/>
            <a:ext cx="1036115" cy="181587"/>
          </a:xfrm>
          <a:prstGeom prst="rect">
            <a:avLst/>
          </a:prstGeom>
        </p:spPr>
      </p:pic>
      <p:sp>
        <p:nvSpPr>
          <p:cNvPr id="13" name="Marcador de contenido 2">
            <a:extLst>
              <a:ext uri="{FF2B5EF4-FFF2-40B4-BE49-F238E27FC236}">
                <a16:creationId xmlns:a16="http://schemas.microsoft.com/office/drawing/2014/main" id="{3421E00F-4339-644D-B9F5-073A101A9A77}"/>
              </a:ext>
            </a:extLst>
          </p:cNvPr>
          <p:cNvSpPr>
            <a:spLocks noGrp="1"/>
          </p:cNvSpPr>
          <p:nvPr>
            <p:ph idx="11" hasCustomPrompt="1"/>
          </p:nvPr>
        </p:nvSpPr>
        <p:spPr>
          <a:xfrm>
            <a:off x="469739" y="652529"/>
            <a:ext cx="6532121" cy="230990"/>
          </a:xfrm>
        </p:spPr>
        <p:txBody>
          <a:bodyPr>
            <a:noAutofit/>
          </a:bodyPr>
          <a:lstStyle>
            <a:lvl1pPr>
              <a:defRPr sz="1200">
                <a:solidFill>
                  <a:schemeClr val="accent1"/>
                </a:solidFill>
              </a:defRPr>
            </a:lvl1pPr>
            <a:lvl5pPr>
              <a:defRPr>
                <a:solidFill>
                  <a:schemeClr val="tx1">
                    <a:lumMod val="65000"/>
                    <a:lumOff val="35000"/>
                  </a:schemeClr>
                </a:solidFill>
              </a:defRPr>
            </a:lvl5pPr>
          </a:lstStyle>
          <a:p>
            <a:pPr lvl="0"/>
            <a:r>
              <a:rPr lang="es-ES_tradnl" dirty="0"/>
              <a:t>TITULAR</a:t>
            </a:r>
          </a:p>
        </p:txBody>
      </p:sp>
      <p:pic>
        <p:nvPicPr>
          <p:cNvPr id="7" name="Picture 2" descr="Twitter - Wikipedia, la enciclopedia libre">
            <a:extLst>
              <a:ext uri="{FF2B5EF4-FFF2-40B4-BE49-F238E27FC236}">
                <a16:creationId xmlns:a16="http://schemas.microsoft.com/office/drawing/2014/main" id="{9A65C122-51E4-4BD6-8F0F-A81B16D0308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427683" y="5014287"/>
            <a:ext cx="128567" cy="105752"/>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35351662-4A1B-481B-99E0-E8BAE912F402}"/>
              </a:ext>
            </a:extLst>
          </p:cNvPr>
          <p:cNvSpPr txBox="1"/>
          <p:nvPr userDrawn="1"/>
        </p:nvSpPr>
        <p:spPr>
          <a:xfrm>
            <a:off x="2353992" y="4910303"/>
            <a:ext cx="4400564" cy="261610"/>
          </a:xfrm>
          <a:prstGeom prst="rect">
            <a:avLst/>
          </a:prstGeom>
          <a:noFill/>
        </p:spPr>
        <p:txBody>
          <a:bodyPr wrap="none" rtlCol="0">
            <a:spAutoFit/>
          </a:bodyPr>
          <a:lstStyle/>
          <a:p>
            <a:r>
              <a:rPr lang="es-ES" sz="1100" dirty="0"/>
              <a:t>Pilar Rodríguez Ledo      </a:t>
            </a:r>
            <a:r>
              <a:rPr lang="es-ES" sz="1100" dirty="0">
                <a:hlinkClick r:id="rId5"/>
              </a:rPr>
              <a:t>prodriguezl@semg.es</a:t>
            </a:r>
            <a:r>
              <a:rPr lang="es-ES" sz="1100" dirty="0"/>
              <a:t>                 @Pilar_RguezLedo</a:t>
            </a:r>
          </a:p>
        </p:txBody>
      </p:sp>
      <p:pic>
        <p:nvPicPr>
          <p:cNvPr id="14" name="Imagen 13">
            <a:extLst>
              <a:ext uri="{FF2B5EF4-FFF2-40B4-BE49-F238E27FC236}">
                <a16:creationId xmlns:a16="http://schemas.microsoft.com/office/drawing/2014/main" id="{40B3159D-E325-4177-B631-ECD9A50E6FAE}"/>
              </a:ext>
            </a:extLst>
          </p:cNvPr>
          <p:cNvPicPr>
            <a:picLocks noChangeAspect="1"/>
          </p:cNvPicPr>
          <p:nvPr userDrawn="1"/>
        </p:nvPicPr>
        <p:blipFill>
          <a:blip r:embed="rId6"/>
          <a:stretch>
            <a:fillRect/>
          </a:stretch>
        </p:blipFill>
        <p:spPr>
          <a:xfrm>
            <a:off x="8425996" y="914400"/>
            <a:ext cx="676146" cy="216367"/>
          </a:xfrm>
          <a:prstGeom prst="rect">
            <a:avLst/>
          </a:prstGeom>
        </p:spPr>
      </p:pic>
    </p:spTree>
    <p:extLst>
      <p:ext uri="{BB962C8B-B14F-4D97-AF65-F5344CB8AC3E}">
        <p14:creationId xmlns:p14="http://schemas.microsoft.com/office/powerpoint/2010/main" val="173606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seño 2 columnas">
    <p:spTree>
      <p:nvGrpSpPr>
        <p:cNvPr id="1" name=""/>
        <p:cNvGrpSpPr/>
        <p:nvPr/>
      </p:nvGrpSpPr>
      <p:grpSpPr>
        <a:xfrm>
          <a:off x="0" y="0"/>
          <a:ext cx="0" cy="0"/>
          <a:chOff x="0" y="0"/>
          <a:chExt cx="0" cy="0"/>
        </a:xfrm>
      </p:grpSpPr>
      <p:sp>
        <p:nvSpPr>
          <p:cNvPr id="9" name="Marcador de contenido 2">
            <a:extLst>
              <a:ext uri="{FF2B5EF4-FFF2-40B4-BE49-F238E27FC236}">
                <a16:creationId xmlns:a16="http://schemas.microsoft.com/office/drawing/2014/main" id="{5FFAD3D4-A73A-BE45-9816-3F53C7F3816D}"/>
              </a:ext>
            </a:extLst>
          </p:cNvPr>
          <p:cNvSpPr>
            <a:spLocks noGrp="1"/>
          </p:cNvSpPr>
          <p:nvPr>
            <p:ph idx="1" hasCustomPrompt="1"/>
          </p:nvPr>
        </p:nvSpPr>
        <p:spPr>
          <a:xfrm>
            <a:off x="464881" y="1124625"/>
            <a:ext cx="3900085" cy="3463855"/>
          </a:xfrm>
        </p:spPr>
        <p:txBody>
          <a:bodyPr/>
          <a:lstStyle>
            <a:lvl1pPr>
              <a:defRPr sz="1400">
                <a:solidFill>
                  <a:schemeClr val="accent1"/>
                </a:solidFill>
              </a:defRPr>
            </a:lvl1pPr>
            <a:lvl2pPr>
              <a:defRPr sz="1200"/>
            </a:lvl2pPr>
            <a:lvl3pPr>
              <a:defRPr sz="1200"/>
            </a:lvl3pPr>
            <a:lvl4pPr>
              <a:defRPr sz="1200"/>
            </a:lvl4pPr>
            <a:lvl5pPr>
              <a:defRPr sz="1200">
                <a:solidFill>
                  <a:schemeClr val="tx1">
                    <a:lumMod val="65000"/>
                    <a:lumOff val="35000"/>
                  </a:schemeClr>
                </a:solidFill>
              </a:defRPr>
            </a:lvl5pPr>
          </a:lstStyle>
          <a:p>
            <a:pPr lvl="0"/>
            <a:r>
              <a:rPr lang="es-ES_tradnl" dirty="0"/>
              <a:t>Haga clic para modificar el estilo de texto del patrón</a:t>
            </a:r>
          </a:p>
          <a:p>
            <a:pPr lvl="0"/>
            <a:endParaRPr lang="es-ES_tradnl" dirty="0"/>
          </a:p>
          <a:p>
            <a:pPr lvl="1"/>
            <a:r>
              <a:rPr lang="es-ES_tradnl" dirty="0"/>
              <a:t>Segundo nivel</a:t>
            </a:r>
          </a:p>
          <a:p>
            <a:pPr lvl="2"/>
            <a:r>
              <a:rPr lang="es-ES_tradnl" dirty="0"/>
              <a:t>Tercer nivel</a:t>
            </a:r>
          </a:p>
          <a:p>
            <a:pPr lvl="3"/>
            <a:r>
              <a:rPr lang="es-ES_tradnl" dirty="0"/>
              <a:t>Cuarto nivel</a:t>
            </a:r>
          </a:p>
        </p:txBody>
      </p:sp>
      <p:pic>
        <p:nvPicPr>
          <p:cNvPr id="12" name="Imagen 11">
            <a:extLst>
              <a:ext uri="{FF2B5EF4-FFF2-40B4-BE49-F238E27FC236}">
                <a16:creationId xmlns:a16="http://schemas.microsoft.com/office/drawing/2014/main" id="{D71D5E4F-244F-4646-AA6F-EDEAA22351FF}"/>
              </a:ext>
            </a:extLst>
          </p:cNvPr>
          <p:cNvPicPr>
            <a:picLocks noChangeAspect="1"/>
          </p:cNvPicPr>
          <p:nvPr userDrawn="1"/>
        </p:nvPicPr>
        <p:blipFill>
          <a:blip r:embed="rId2"/>
          <a:stretch>
            <a:fillRect/>
          </a:stretch>
        </p:blipFill>
        <p:spPr>
          <a:xfrm>
            <a:off x="0" y="0"/>
            <a:ext cx="9144000" cy="914400"/>
          </a:xfrm>
          <a:prstGeom prst="rect">
            <a:avLst/>
          </a:prstGeom>
        </p:spPr>
      </p:pic>
      <p:sp>
        <p:nvSpPr>
          <p:cNvPr id="13" name="Marcador de número de diapositiva 2">
            <a:extLst>
              <a:ext uri="{FF2B5EF4-FFF2-40B4-BE49-F238E27FC236}">
                <a16:creationId xmlns:a16="http://schemas.microsoft.com/office/drawing/2014/main" id="{924713A1-697D-BC46-8D5B-41D92C21DFDB}"/>
              </a:ext>
            </a:extLst>
          </p:cNvPr>
          <p:cNvSpPr>
            <a:spLocks noGrp="1"/>
          </p:cNvSpPr>
          <p:nvPr>
            <p:ph type="sldNum" sz="quarter" idx="10"/>
          </p:nvPr>
        </p:nvSpPr>
        <p:spPr>
          <a:xfrm>
            <a:off x="6601798" y="4767264"/>
            <a:ext cx="2133600" cy="273844"/>
          </a:xfrm>
        </p:spPr>
        <p:txBody>
          <a:bodyPr/>
          <a:lstStyle/>
          <a:p>
            <a:fld id="{F54BD5C3-9337-1E49-BF76-AD71463E5CAD}" type="slidenum">
              <a:rPr lang="es-ES" smtClean="0"/>
              <a:pPr/>
              <a:t>‹Nº›</a:t>
            </a:fld>
            <a:endParaRPr lang="es-ES" dirty="0"/>
          </a:p>
        </p:txBody>
      </p:sp>
      <p:pic>
        <p:nvPicPr>
          <p:cNvPr id="14" name="Imagen 13">
            <a:extLst>
              <a:ext uri="{FF2B5EF4-FFF2-40B4-BE49-F238E27FC236}">
                <a16:creationId xmlns:a16="http://schemas.microsoft.com/office/drawing/2014/main" id="{CBF8D357-0961-B244-9F5F-7710833A7B8D}"/>
              </a:ext>
            </a:extLst>
          </p:cNvPr>
          <p:cNvPicPr>
            <a:picLocks noChangeAspect="1"/>
          </p:cNvPicPr>
          <p:nvPr userDrawn="1"/>
        </p:nvPicPr>
        <p:blipFill>
          <a:blip r:embed="rId3"/>
          <a:stretch>
            <a:fillRect/>
          </a:stretch>
        </p:blipFill>
        <p:spPr>
          <a:xfrm>
            <a:off x="464881" y="4761232"/>
            <a:ext cx="1036115" cy="181587"/>
          </a:xfrm>
          <a:prstGeom prst="rect">
            <a:avLst/>
          </a:prstGeom>
        </p:spPr>
      </p:pic>
      <p:sp>
        <p:nvSpPr>
          <p:cNvPr id="15" name="Marcador de contenido 2">
            <a:extLst>
              <a:ext uri="{FF2B5EF4-FFF2-40B4-BE49-F238E27FC236}">
                <a16:creationId xmlns:a16="http://schemas.microsoft.com/office/drawing/2014/main" id="{0EEF0A7E-6C1A-124B-AE3E-F11B8DD46960}"/>
              </a:ext>
            </a:extLst>
          </p:cNvPr>
          <p:cNvSpPr>
            <a:spLocks noGrp="1"/>
          </p:cNvSpPr>
          <p:nvPr>
            <p:ph idx="12" hasCustomPrompt="1"/>
          </p:nvPr>
        </p:nvSpPr>
        <p:spPr>
          <a:xfrm>
            <a:off x="469739" y="652529"/>
            <a:ext cx="6532121" cy="230990"/>
          </a:xfrm>
        </p:spPr>
        <p:txBody>
          <a:bodyPr>
            <a:noAutofit/>
          </a:bodyPr>
          <a:lstStyle>
            <a:lvl1pPr>
              <a:defRPr sz="1200">
                <a:solidFill>
                  <a:schemeClr val="accent1"/>
                </a:solidFill>
              </a:defRPr>
            </a:lvl1pPr>
            <a:lvl5pPr>
              <a:defRPr>
                <a:solidFill>
                  <a:schemeClr val="tx1">
                    <a:lumMod val="65000"/>
                    <a:lumOff val="35000"/>
                  </a:schemeClr>
                </a:solidFill>
              </a:defRPr>
            </a:lvl5pPr>
          </a:lstStyle>
          <a:p>
            <a:pPr lvl="0"/>
            <a:r>
              <a:rPr lang="es-ES_tradnl" dirty="0"/>
              <a:t>TITULAR</a:t>
            </a:r>
          </a:p>
        </p:txBody>
      </p:sp>
      <p:sp>
        <p:nvSpPr>
          <p:cNvPr id="18" name="Marcador de contenido 2">
            <a:extLst>
              <a:ext uri="{FF2B5EF4-FFF2-40B4-BE49-F238E27FC236}">
                <a16:creationId xmlns:a16="http://schemas.microsoft.com/office/drawing/2014/main" id="{B2656514-57A0-0E4E-9BD1-2027EBB750AF}"/>
              </a:ext>
            </a:extLst>
          </p:cNvPr>
          <p:cNvSpPr>
            <a:spLocks noGrp="1"/>
          </p:cNvSpPr>
          <p:nvPr>
            <p:ph idx="13" hasCustomPrompt="1"/>
          </p:nvPr>
        </p:nvSpPr>
        <p:spPr>
          <a:xfrm>
            <a:off x="4829847" y="1124625"/>
            <a:ext cx="3900085" cy="3463855"/>
          </a:xfrm>
        </p:spPr>
        <p:txBody>
          <a:bodyPr/>
          <a:lstStyle>
            <a:lvl1pPr>
              <a:defRPr sz="1400">
                <a:solidFill>
                  <a:schemeClr val="accent1"/>
                </a:solidFill>
              </a:defRPr>
            </a:lvl1pPr>
            <a:lvl2pPr>
              <a:defRPr sz="1200"/>
            </a:lvl2pPr>
            <a:lvl3pPr>
              <a:defRPr sz="1200"/>
            </a:lvl3pPr>
            <a:lvl4pPr>
              <a:defRPr sz="1200"/>
            </a:lvl4pPr>
            <a:lvl5pPr>
              <a:defRPr sz="1200">
                <a:solidFill>
                  <a:schemeClr val="tx1">
                    <a:lumMod val="65000"/>
                    <a:lumOff val="35000"/>
                  </a:schemeClr>
                </a:solidFill>
              </a:defRPr>
            </a:lvl5pPr>
          </a:lstStyle>
          <a:p>
            <a:pPr lvl="0"/>
            <a:r>
              <a:rPr lang="es-ES_tradnl" dirty="0"/>
              <a:t>Haga clic para modificar el estilo de texto del patrón</a:t>
            </a:r>
          </a:p>
          <a:p>
            <a:pPr lvl="0"/>
            <a:endParaRPr lang="es-ES_tradnl" dirty="0"/>
          </a:p>
          <a:p>
            <a:pPr lvl="1"/>
            <a:r>
              <a:rPr lang="es-ES_tradnl" dirty="0"/>
              <a:t>Segundo nivel</a:t>
            </a:r>
          </a:p>
          <a:p>
            <a:pPr lvl="2"/>
            <a:r>
              <a:rPr lang="es-ES_tradnl" dirty="0"/>
              <a:t>Tercer nivel</a:t>
            </a:r>
          </a:p>
          <a:p>
            <a:pPr lvl="3"/>
            <a:r>
              <a:rPr lang="es-ES_tradnl" dirty="0"/>
              <a:t>Cuarto nivel</a:t>
            </a:r>
          </a:p>
        </p:txBody>
      </p:sp>
      <p:pic>
        <p:nvPicPr>
          <p:cNvPr id="8" name="Picture 2" descr="Twitter - Wikipedia, la enciclopedia libre">
            <a:extLst>
              <a:ext uri="{FF2B5EF4-FFF2-40B4-BE49-F238E27FC236}">
                <a16:creationId xmlns:a16="http://schemas.microsoft.com/office/drawing/2014/main" id="{43EF6B61-C137-493D-BC90-5081560089C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427683" y="5014287"/>
            <a:ext cx="128567" cy="105752"/>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6D7E0B68-CACF-4D3E-AB18-550C1763BA5A}"/>
              </a:ext>
            </a:extLst>
          </p:cNvPr>
          <p:cNvSpPr txBox="1"/>
          <p:nvPr userDrawn="1"/>
        </p:nvSpPr>
        <p:spPr>
          <a:xfrm>
            <a:off x="2353992" y="4910303"/>
            <a:ext cx="4400564" cy="261610"/>
          </a:xfrm>
          <a:prstGeom prst="rect">
            <a:avLst/>
          </a:prstGeom>
          <a:noFill/>
        </p:spPr>
        <p:txBody>
          <a:bodyPr wrap="none" rtlCol="0">
            <a:spAutoFit/>
          </a:bodyPr>
          <a:lstStyle/>
          <a:p>
            <a:r>
              <a:rPr lang="es-ES" sz="1100" dirty="0"/>
              <a:t>Pilar Rodríguez Ledo      </a:t>
            </a:r>
            <a:r>
              <a:rPr lang="es-ES" sz="1100" dirty="0">
                <a:hlinkClick r:id="rId5"/>
              </a:rPr>
              <a:t>prodriguezl@semg.es</a:t>
            </a:r>
            <a:r>
              <a:rPr lang="es-ES" sz="1100" dirty="0"/>
              <a:t>                 @Pilar_RguezLedo</a:t>
            </a:r>
          </a:p>
        </p:txBody>
      </p:sp>
      <p:pic>
        <p:nvPicPr>
          <p:cNvPr id="11" name="Imagen 10">
            <a:extLst>
              <a:ext uri="{FF2B5EF4-FFF2-40B4-BE49-F238E27FC236}">
                <a16:creationId xmlns:a16="http://schemas.microsoft.com/office/drawing/2014/main" id="{6066ED42-9D9B-4749-9B99-A9E3453B08B0}"/>
              </a:ext>
            </a:extLst>
          </p:cNvPr>
          <p:cNvPicPr>
            <a:picLocks noChangeAspect="1"/>
          </p:cNvPicPr>
          <p:nvPr userDrawn="1"/>
        </p:nvPicPr>
        <p:blipFill>
          <a:blip r:embed="rId6"/>
          <a:stretch>
            <a:fillRect/>
          </a:stretch>
        </p:blipFill>
        <p:spPr>
          <a:xfrm>
            <a:off x="8425996" y="914400"/>
            <a:ext cx="676146" cy="216367"/>
          </a:xfrm>
          <a:prstGeom prst="rect">
            <a:avLst/>
          </a:prstGeom>
        </p:spPr>
      </p:pic>
    </p:spTree>
    <p:extLst>
      <p:ext uri="{BB962C8B-B14F-4D97-AF65-F5344CB8AC3E}">
        <p14:creationId xmlns:p14="http://schemas.microsoft.com/office/powerpoint/2010/main" val="3217688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ágina final">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17C3572-3FFD-C24C-ABB3-A3EB86D865B8}"/>
              </a:ext>
            </a:extLst>
          </p:cNvPr>
          <p:cNvPicPr>
            <a:picLocks noChangeAspect="1"/>
          </p:cNvPicPr>
          <p:nvPr userDrawn="1"/>
        </p:nvPicPr>
        <p:blipFill>
          <a:blip r:embed="rId2"/>
          <a:srcRect/>
          <a:stretch/>
        </p:blipFill>
        <p:spPr>
          <a:xfrm>
            <a:off x="4488" y="2"/>
            <a:ext cx="9141163" cy="5141904"/>
          </a:xfrm>
          <a:prstGeom prst="rect">
            <a:avLst/>
          </a:prstGeom>
        </p:spPr>
      </p:pic>
    </p:spTree>
    <p:extLst>
      <p:ext uri="{BB962C8B-B14F-4D97-AF65-F5344CB8AC3E}">
        <p14:creationId xmlns:p14="http://schemas.microsoft.com/office/powerpoint/2010/main" val="2558777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457200" y="1200151"/>
            <a:ext cx="8229600" cy="3394472"/>
          </a:xfrm>
          <a:prstGeom prst="rect">
            <a:avLst/>
          </a:prstGeom>
        </p:spPr>
        <p:txBody>
          <a:bodyPr vert="horz" lIns="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p:txBody>
      </p:sp>
      <p:sp>
        <p:nvSpPr>
          <p:cNvPr id="6" name="Marcador de número de diapositiva 5"/>
          <p:cNvSpPr>
            <a:spLocks noGrp="1"/>
          </p:cNvSpPr>
          <p:nvPr>
            <p:ph type="sldNum" sz="quarter" idx="4"/>
          </p:nvPr>
        </p:nvSpPr>
        <p:spPr>
          <a:xfrm>
            <a:off x="6644928" y="4767264"/>
            <a:ext cx="2133600" cy="273844"/>
          </a:xfrm>
          <a:prstGeom prst="rect">
            <a:avLst/>
          </a:prstGeom>
        </p:spPr>
        <p:txBody>
          <a:bodyPr vert="horz" lIns="91440" tIns="45720" rIns="91440" bIns="45720" rtlCol="0" anchor="ctr"/>
          <a:lstStyle>
            <a:lvl1pPr algn="r">
              <a:defRPr sz="992">
                <a:solidFill>
                  <a:schemeClr val="tx1">
                    <a:tint val="75000"/>
                  </a:schemeClr>
                </a:solidFill>
              </a:defRPr>
            </a:lvl1pPr>
          </a:lstStyle>
          <a:p>
            <a:fld id="{F54BD5C3-9337-1E49-BF76-AD71463E5CAD}" type="slidenum">
              <a:rPr lang="es-ES" smtClean="0"/>
              <a:pPr/>
              <a:t>‹Nº›</a:t>
            </a:fld>
            <a:endParaRPr lang="es-ES" dirty="0"/>
          </a:p>
        </p:txBody>
      </p:sp>
    </p:spTree>
    <p:extLst>
      <p:ext uri="{BB962C8B-B14F-4D97-AF65-F5344CB8AC3E}">
        <p14:creationId xmlns:p14="http://schemas.microsoft.com/office/powerpoint/2010/main" val="806660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7" r:id="rId4"/>
    <p:sldLayoutId id="2147483653" r:id="rId5"/>
    <p:sldLayoutId id="2147483655" r:id="rId6"/>
    <p:sldLayoutId id="2147483654" r:id="rId7"/>
    <p:sldLayoutId id="2147483651" r:id="rId8"/>
  </p:sldLayoutIdLst>
  <p:txStyles>
    <p:titleStyle>
      <a:lvl1pPr algn="ctr" defTabSz="503999" rtl="0" eaLnBrk="1" latinLnBrk="0" hangingPunct="1">
        <a:spcBef>
          <a:spcPct val="0"/>
        </a:spcBef>
        <a:buNone/>
        <a:defRPr sz="4850" kern="1200">
          <a:solidFill>
            <a:schemeClr val="tx1"/>
          </a:solidFill>
          <a:latin typeface="+mj-lt"/>
          <a:ea typeface="+mj-ea"/>
          <a:cs typeface="+mj-cs"/>
        </a:defRPr>
      </a:lvl1pPr>
    </p:titleStyle>
    <p:bodyStyle>
      <a:lvl1pPr marL="0" indent="0" algn="l" defTabSz="503999" rtl="0" eaLnBrk="1" latinLnBrk="0" hangingPunct="1">
        <a:spcBef>
          <a:spcPct val="20000"/>
        </a:spcBef>
        <a:buFont typeface="Arial"/>
        <a:buNone/>
        <a:defRPr sz="1400" b="1" i="0" kern="1200">
          <a:solidFill>
            <a:schemeClr val="accent6"/>
          </a:solidFill>
          <a:latin typeface="Arial" panose="020B0604020202020204" pitchFamily="34" charset="0"/>
          <a:ea typeface="+mn-ea"/>
          <a:cs typeface="Arial" panose="020B0604020202020204" pitchFamily="34" charset="0"/>
        </a:defRPr>
      </a:lvl1pPr>
      <a:lvl2pPr marL="503999" indent="0" algn="l" defTabSz="503999" rtl="0" eaLnBrk="1" latinLnBrk="0" hangingPunct="1">
        <a:spcBef>
          <a:spcPct val="20000"/>
        </a:spcBef>
        <a:buFont typeface="Arial"/>
        <a:buNone/>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322993" indent="-314999" algn="l" defTabSz="503999" rtl="0" eaLnBrk="1" latinLnBrk="0" hangingPunct="1">
        <a:spcBef>
          <a:spcPct val="20000"/>
        </a:spcBef>
        <a:buFont typeface="Arial"/>
        <a:buChar char="•"/>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826992" indent="-314999" algn="l" defTabSz="503999" rtl="0" eaLnBrk="1" latinLnBrk="0" hangingPunct="1">
        <a:spcBef>
          <a:spcPct val="20000"/>
        </a:spcBef>
        <a:buFont typeface="Arial"/>
        <a:buChar char="•"/>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267990" indent="-251999" algn="l" defTabSz="503999" rtl="0" eaLnBrk="1" latinLnBrk="0" hangingPunct="1">
        <a:spcBef>
          <a:spcPct val="20000"/>
        </a:spcBef>
        <a:buFont typeface="Arial"/>
        <a:buChar char="•"/>
        <a:defRPr sz="1543" kern="1200">
          <a:solidFill>
            <a:schemeClr val="tx1"/>
          </a:solidFill>
          <a:latin typeface="+mn-lt"/>
          <a:ea typeface="+mn-ea"/>
          <a:cs typeface="+mn-cs"/>
        </a:defRPr>
      </a:lvl5pPr>
      <a:lvl6pPr marL="2771988" indent="-251999" algn="l" defTabSz="503999" rtl="0" eaLnBrk="1" latinLnBrk="0" hangingPunct="1">
        <a:spcBef>
          <a:spcPct val="20000"/>
        </a:spcBef>
        <a:buFont typeface="Arial"/>
        <a:buChar char="•"/>
        <a:defRPr sz="2205" kern="1200">
          <a:solidFill>
            <a:schemeClr val="tx1"/>
          </a:solidFill>
          <a:latin typeface="+mn-lt"/>
          <a:ea typeface="+mn-ea"/>
          <a:cs typeface="+mn-cs"/>
        </a:defRPr>
      </a:lvl6pPr>
      <a:lvl7pPr marL="3275986" indent="-251999" algn="l" defTabSz="503999" rtl="0" eaLnBrk="1" latinLnBrk="0" hangingPunct="1">
        <a:spcBef>
          <a:spcPct val="20000"/>
        </a:spcBef>
        <a:buFont typeface="Arial"/>
        <a:buChar char="•"/>
        <a:defRPr sz="2205" kern="1200">
          <a:solidFill>
            <a:schemeClr val="tx1"/>
          </a:solidFill>
          <a:latin typeface="+mn-lt"/>
          <a:ea typeface="+mn-ea"/>
          <a:cs typeface="+mn-cs"/>
        </a:defRPr>
      </a:lvl7pPr>
      <a:lvl8pPr marL="3779983" indent="-251999" algn="l" defTabSz="503999" rtl="0" eaLnBrk="1" latinLnBrk="0" hangingPunct="1">
        <a:spcBef>
          <a:spcPct val="20000"/>
        </a:spcBef>
        <a:buFont typeface="Arial"/>
        <a:buChar char="•"/>
        <a:defRPr sz="2205" kern="1200">
          <a:solidFill>
            <a:schemeClr val="tx1"/>
          </a:solidFill>
          <a:latin typeface="+mn-lt"/>
          <a:ea typeface="+mn-ea"/>
          <a:cs typeface="+mn-cs"/>
        </a:defRPr>
      </a:lvl8pPr>
      <a:lvl9pPr marL="4283980" indent="-251999" algn="l" defTabSz="503999" rtl="0" eaLnBrk="1" latinLnBrk="0" hangingPunct="1">
        <a:spcBef>
          <a:spcPct val="20000"/>
        </a:spcBef>
        <a:buFont typeface="Arial"/>
        <a:buChar char="•"/>
        <a:defRPr sz="2205" kern="1200">
          <a:solidFill>
            <a:schemeClr val="tx1"/>
          </a:solidFill>
          <a:latin typeface="+mn-lt"/>
          <a:ea typeface="+mn-ea"/>
          <a:cs typeface="+mn-cs"/>
        </a:defRPr>
      </a:lvl9pPr>
    </p:bodyStyle>
    <p:otherStyle>
      <a:defPPr>
        <a:defRPr lang="es-ES"/>
      </a:defPPr>
      <a:lvl1pPr marL="0" algn="l" defTabSz="503999" rtl="0" eaLnBrk="1" latinLnBrk="0" hangingPunct="1">
        <a:defRPr sz="1984" kern="1200">
          <a:solidFill>
            <a:schemeClr val="tx1"/>
          </a:solidFill>
          <a:latin typeface="+mn-lt"/>
          <a:ea typeface="+mn-ea"/>
          <a:cs typeface="+mn-cs"/>
        </a:defRPr>
      </a:lvl1pPr>
      <a:lvl2pPr marL="503999" algn="l" defTabSz="503999" rtl="0" eaLnBrk="1" latinLnBrk="0" hangingPunct="1">
        <a:defRPr sz="1984" kern="1200">
          <a:solidFill>
            <a:schemeClr val="tx1"/>
          </a:solidFill>
          <a:latin typeface="+mn-lt"/>
          <a:ea typeface="+mn-ea"/>
          <a:cs typeface="+mn-cs"/>
        </a:defRPr>
      </a:lvl2pPr>
      <a:lvl3pPr marL="1007995" algn="l" defTabSz="503999" rtl="0" eaLnBrk="1" latinLnBrk="0" hangingPunct="1">
        <a:defRPr sz="1984" kern="1200">
          <a:solidFill>
            <a:schemeClr val="tx1"/>
          </a:solidFill>
          <a:latin typeface="+mn-lt"/>
          <a:ea typeface="+mn-ea"/>
          <a:cs typeface="+mn-cs"/>
        </a:defRPr>
      </a:lvl3pPr>
      <a:lvl4pPr marL="1511994" algn="l" defTabSz="503999" rtl="0" eaLnBrk="1" latinLnBrk="0" hangingPunct="1">
        <a:defRPr sz="1984" kern="1200">
          <a:solidFill>
            <a:schemeClr val="tx1"/>
          </a:solidFill>
          <a:latin typeface="+mn-lt"/>
          <a:ea typeface="+mn-ea"/>
          <a:cs typeface="+mn-cs"/>
        </a:defRPr>
      </a:lvl4pPr>
      <a:lvl5pPr marL="2015991" algn="l" defTabSz="503999" rtl="0" eaLnBrk="1" latinLnBrk="0" hangingPunct="1">
        <a:defRPr sz="1984" kern="1200">
          <a:solidFill>
            <a:schemeClr val="tx1"/>
          </a:solidFill>
          <a:latin typeface="+mn-lt"/>
          <a:ea typeface="+mn-ea"/>
          <a:cs typeface="+mn-cs"/>
        </a:defRPr>
      </a:lvl5pPr>
      <a:lvl6pPr marL="2519988" algn="l" defTabSz="503999" rtl="0" eaLnBrk="1" latinLnBrk="0" hangingPunct="1">
        <a:defRPr sz="1984" kern="1200">
          <a:solidFill>
            <a:schemeClr val="tx1"/>
          </a:solidFill>
          <a:latin typeface="+mn-lt"/>
          <a:ea typeface="+mn-ea"/>
          <a:cs typeface="+mn-cs"/>
        </a:defRPr>
      </a:lvl6pPr>
      <a:lvl7pPr marL="3023986" algn="l" defTabSz="503999" rtl="0" eaLnBrk="1" latinLnBrk="0" hangingPunct="1">
        <a:defRPr sz="1984" kern="1200">
          <a:solidFill>
            <a:schemeClr val="tx1"/>
          </a:solidFill>
          <a:latin typeface="+mn-lt"/>
          <a:ea typeface="+mn-ea"/>
          <a:cs typeface="+mn-cs"/>
        </a:defRPr>
      </a:lvl7pPr>
      <a:lvl8pPr marL="3527984" algn="l" defTabSz="503999" rtl="0" eaLnBrk="1" latinLnBrk="0" hangingPunct="1">
        <a:defRPr sz="1984" kern="1200">
          <a:solidFill>
            <a:schemeClr val="tx1"/>
          </a:solidFill>
          <a:latin typeface="+mn-lt"/>
          <a:ea typeface="+mn-ea"/>
          <a:cs typeface="+mn-cs"/>
        </a:defRPr>
      </a:lvl8pPr>
      <a:lvl9pPr marL="4031982" algn="l" defTabSz="503999"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scielo.isciii.es/pdf/albacete/v10n1/especial.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scielo.isciii.es/pdf/albacete/v10n1/especial.pdf"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e-spacio.uned.es/fez/eserv/bibliuned:500576/n3.9_Como_ejercer_una_medicina_arm__nica.pdf"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a:spLocks noGrp="1"/>
          </p:cNvSpPr>
          <p:nvPr>
            <p:ph idx="1"/>
          </p:nvPr>
        </p:nvSpPr>
        <p:spPr/>
        <p:txBody>
          <a:bodyPr>
            <a:normAutofit/>
          </a:bodyPr>
          <a:lstStyle>
            <a:lvl1pPr>
              <a:defRPr sz="2800"/>
            </a:lvl1pPr>
          </a:lstStyle>
          <a:p>
            <a:pPr lvl="0"/>
            <a:r>
              <a:rPr lang="es-ES_tradnl" dirty="0">
                <a:solidFill>
                  <a:schemeClr val="accent1"/>
                </a:solidFill>
              </a:rPr>
              <a:t>El componente humanista</a:t>
            </a:r>
          </a:p>
          <a:p>
            <a:pPr lvl="0"/>
            <a:r>
              <a:rPr lang="es-ES_tradnl" dirty="0">
                <a:solidFill>
                  <a:schemeClr val="accent1"/>
                </a:solidFill>
              </a:rPr>
              <a:t>Digitalización en Atención Primaria</a:t>
            </a:r>
          </a:p>
        </p:txBody>
      </p:sp>
      <p:sp>
        <p:nvSpPr>
          <p:cNvPr id="5" name="Marcador de contenido 2"/>
          <p:cNvSpPr>
            <a:spLocks noGrp="1"/>
          </p:cNvSpPr>
          <p:nvPr>
            <p:ph idx="13"/>
          </p:nvPr>
        </p:nvSpPr>
        <p:spPr/>
        <p:txBody>
          <a:bodyPr>
            <a:normAutofit fontScale="92500" lnSpcReduction="20000"/>
          </a:bodyPr>
          <a:lstStyle>
            <a:lvl1pPr>
              <a:defRPr sz="1600">
                <a:solidFill>
                  <a:schemeClr val="tx1"/>
                </a:solidFill>
              </a:defRPr>
            </a:lvl1pPr>
          </a:lstStyle>
          <a:p>
            <a:pPr lvl="0"/>
            <a:r>
              <a:rPr lang="es-ES_tradnl" dirty="0"/>
              <a:t>Pilar Rodríguez Ledo</a:t>
            </a:r>
          </a:p>
          <a:p>
            <a:pPr lvl="0"/>
            <a:endParaRPr lang="es-ES_tradnl" dirty="0"/>
          </a:p>
          <a:p>
            <a:pPr lvl="0"/>
            <a:endParaRPr lang="es-ES_tradnl" dirty="0"/>
          </a:p>
        </p:txBody>
      </p:sp>
      <p:sp>
        <p:nvSpPr>
          <p:cNvPr id="2" name="Marcador de contenido 1">
            <a:extLst>
              <a:ext uri="{FF2B5EF4-FFF2-40B4-BE49-F238E27FC236}">
                <a16:creationId xmlns:a16="http://schemas.microsoft.com/office/drawing/2014/main" id="{EE01C76F-E34B-2544-A77A-A31CDFB572C3}"/>
              </a:ext>
            </a:extLst>
          </p:cNvPr>
          <p:cNvSpPr>
            <a:spLocks noGrp="1"/>
          </p:cNvSpPr>
          <p:nvPr>
            <p:ph idx="15"/>
          </p:nvPr>
        </p:nvSpPr>
        <p:spPr/>
        <p:txBody>
          <a:bodyPr>
            <a:normAutofit fontScale="85000" lnSpcReduction="10000"/>
          </a:bodyPr>
          <a:lstStyle/>
          <a:p>
            <a:r>
              <a:rPr lang="es-ES" dirty="0"/>
              <a:t>Médico de Familia. Gerencia Área Sanitaria Lugo, A </a:t>
            </a:r>
            <a:r>
              <a:rPr lang="es-ES" dirty="0" err="1"/>
              <a:t>Mariña</a:t>
            </a:r>
            <a:r>
              <a:rPr lang="es-ES" dirty="0"/>
              <a:t> e Monforte Lemos.</a:t>
            </a:r>
          </a:p>
          <a:p>
            <a:r>
              <a:rPr lang="es-ES" dirty="0"/>
              <a:t>Vicepresidenta 1ª Sociedad Española Médicos Generales y de Familia (SEMG).</a:t>
            </a:r>
          </a:p>
          <a:p>
            <a:r>
              <a:rPr lang="es-ES" dirty="0"/>
              <a:t>Miembro </a:t>
            </a:r>
            <a:r>
              <a:rPr lang="es-ES" dirty="0" err="1"/>
              <a:t>Consello</a:t>
            </a:r>
            <a:r>
              <a:rPr lang="es-ES" dirty="0"/>
              <a:t> para la Innovación Sanitaria </a:t>
            </a:r>
            <a:r>
              <a:rPr lang="es-ES" dirty="0" err="1"/>
              <a:t>Consellería</a:t>
            </a:r>
            <a:r>
              <a:rPr lang="es-ES" dirty="0"/>
              <a:t> </a:t>
            </a:r>
            <a:r>
              <a:rPr lang="es-ES" dirty="0" err="1"/>
              <a:t>Sanidade</a:t>
            </a:r>
            <a:r>
              <a:rPr lang="es-ES" dirty="0"/>
              <a:t> Xunta de Galicia</a:t>
            </a:r>
          </a:p>
        </p:txBody>
      </p:sp>
      <p:pic>
        <p:nvPicPr>
          <p:cNvPr id="6" name="Imagen 5">
            <a:extLst>
              <a:ext uri="{FF2B5EF4-FFF2-40B4-BE49-F238E27FC236}">
                <a16:creationId xmlns:a16="http://schemas.microsoft.com/office/drawing/2014/main" id="{F38218B1-EADD-4479-A70F-9553C67757DA}"/>
              </a:ext>
            </a:extLst>
          </p:cNvPr>
          <p:cNvPicPr>
            <a:picLocks noChangeAspect="1"/>
          </p:cNvPicPr>
          <p:nvPr/>
        </p:nvPicPr>
        <p:blipFill>
          <a:blip r:embed="rId2"/>
          <a:stretch>
            <a:fillRect/>
          </a:stretch>
        </p:blipFill>
        <p:spPr>
          <a:xfrm>
            <a:off x="7302061" y="4903891"/>
            <a:ext cx="676146" cy="216367"/>
          </a:xfrm>
          <a:prstGeom prst="rect">
            <a:avLst/>
          </a:prstGeom>
        </p:spPr>
      </p:pic>
    </p:spTree>
    <p:extLst>
      <p:ext uri="{BB962C8B-B14F-4D97-AF65-F5344CB8AC3E}">
        <p14:creationId xmlns:p14="http://schemas.microsoft.com/office/powerpoint/2010/main" val="2907040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arcador de número de diapositiva 2">
            <a:extLst>
              <a:ext uri="{FF2B5EF4-FFF2-40B4-BE49-F238E27FC236}">
                <a16:creationId xmlns:a16="http://schemas.microsoft.com/office/drawing/2014/main" id="{6946700B-2940-D54D-94BB-1B385EB07C48}"/>
              </a:ext>
            </a:extLst>
          </p:cNvPr>
          <p:cNvSpPr>
            <a:spLocks noGrp="1"/>
          </p:cNvSpPr>
          <p:nvPr>
            <p:ph type="sldNum" sz="quarter" idx="10"/>
          </p:nvPr>
        </p:nvSpPr>
        <p:spPr/>
        <p:txBody>
          <a:bodyPr/>
          <a:lstStyle/>
          <a:p>
            <a:fld id="{F54BD5C3-9337-1E49-BF76-AD71463E5CAD}" type="slidenum">
              <a:rPr lang="es-ES" smtClean="0"/>
              <a:pPr/>
              <a:t>2</a:t>
            </a:fld>
            <a:endParaRPr lang="es-ES" dirty="0"/>
          </a:p>
        </p:txBody>
      </p:sp>
      <p:sp>
        <p:nvSpPr>
          <p:cNvPr id="3" name="Marcador de contenido 2">
            <a:extLst>
              <a:ext uri="{FF2B5EF4-FFF2-40B4-BE49-F238E27FC236}">
                <a16:creationId xmlns:a16="http://schemas.microsoft.com/office/drawing/2014/main" id="{C975815E-0729-5C4D-8FDD-AD65EE08FA11}"/>
              </a:ext>
            </a:extLst>
          </p:cNvPr>
          <p:cNvSpPr>
            <a:spLocks noGrp="1"/>
          </p:cNvSpPr>
          <p:nvPr>
            <p:ph idx="11"/>
          </p:nvPr>
        </p:nvSpPr>
        <p:spPr>
          <a:xfrm>
            <a:off x="464881" y="652529"/>
            <a:ext cx="6532121" cy="230990"/>
          </a:xfrm>
        </p:spPr>
        <p:txBody>
          <a:bodyPr/>
          <a:lstStyle/>
          <a:p>
            <a:r>
              <a:rPr lang="es-ES" dirty="0"/>
              <a:t>1.- EL COMPONENTE HUMANISTA</a:t>
            </a:r>
          </a:p>
        </p:txBody>
      </p:sp>
      <p:sp>
        <p:nvSpPr>
          <p:cNvPr id="7" name="Rectángulo 6">
            <a:extLst>
              <a:ext uri="{FF2B5EF4-FFF2-40B4-BE49-F238E27FC236}">
                <a16:creationId xmlns:a16="http://schemas.microsoft.com/office/drawing/2014/main" id="{36C328C6-500C-4A0B-AFDA-E4BDBDF02AFE}"/>
              </a:ext>
            </a:extLst>
          </p:cNvPr>
          <p:cNvSpPr/>
          <p:nvPr/>
        </p:nvSpPr>
        <p:spPr>
          <a:xfrm>
            <a:off x="4112784" y="1787514"/>
            <a:ext cx="4526432" cy="1446550"/>
          </a:xfrm>
          <a:prstGeom prst="rect">
            <a:avLst/>
          </a:prstGeom>
          <a:noFill/>
        </p:spPr>
        <p:txBody>
          <a:bodyPr wrap="square" lIns="91440" tIns="45720" rIns="91440" bIns="45720">
            <a:spAutoFit/>
          </a:bodyPr>
          <a:lstStyle/>
          <a:p>
            <a:pPr algn="ctr"/>
            <a:r>
              <a:rPr lang="es-ES" sz="4400" b="1" dirty="0">
                <a:ln w="22225">
                  <a:solidFill>
                    <a:schemeClr val="bg1">
                      <a:lumMod val="50000"/>
                    </a:schemeClr>
                  </a:solidFill>
                  <a:prstDash val="solid"/>
                </a:ln>
                <a:solidFill>
                  <a:srgbClr val="FFC000"/>
                </a:solidFill>
              </a:rPr>
              <a:t>La humanización no es una opción</a:t>
            </a:r>
          </a:p>
        </p:txBody>
      </p:sp>
      <p:pic>
        <p:nvPicPr>
          <p:cNvPr id="10" name="Imagen 9">
            <a:extLst>
              <a:ext uri="{FF2B5EF4-FFF2-40B4-BE49-F238E27FC236}">
                <a16:creationId xmlns:a16="http://schemas.microsoft.com/office/drawing/2014/main" id="{F949E7C8-3809-4626-A432-74C9ECB5B1E1}"/>
              </a:ext>
            </a:extLst>
          </p:cNvPr>
          <p:cNvPicPr>
            <a:picLocks noChangeAspect="1"/>
          </p:cNvPicPr>
          <p:nvPr/>
        </p:nvPicPr>
        <p:blipFill>
          <a:blip r:embed="rId3"/>
          <a:stretch>
            <a:fillRect/>
          </a:stretch>
        </p:blipFill>
        <p:spPr>
          <a:xfrm>
            <a:off x="655641" y="1564375"/>
            <a:ext cx="3457143" cy="1892829"/>
          </a:xfrm>
          <a:prstGeom prst="rect">
            <a:avLst/>
          </a:prstGeom>
        </p:spPr>
      </p:pic>
      <p:sp>
        <p:nvSpPr>
          <p:cNvPr id="8" name="CuadroTexto 7">
            <a:extLst>
              <a:ext uri="{FF2B5EF4-FFF2-40B4-BE49-F238E27FC236}">
                <a16:creationId xmlns:a16="http://schemas.microsoft.com/office/drawing/2014/main" id="{DDB27B0B-048E-42BA-9987-83C2DABB82B4}"/>
              </a:ext>
            </a:extLst>
          </p:cNvPr>
          <p:cNvSpPr txBox="1"/>
          <p:nvPr/>
        </p:nvSpPr>
        <p:spPr>
          <a:xfrm>
            <a:off x="2099764" y="3961089"/>
            <a:ext cx="4897238" cy="400110"/>
          </a:xfrm>
          <a:prstGeom prst="rect">
            <a:avLst/>
          </a:prstGeom>
          <a:solidFill>
            <a:schemeClr val="accent3">
              <a:lumMod val="20000"/>
              <a:lumOff val="80000"/>
            </a:schemeClr>
          </a:solidFill>
        </p:spPr>
        <p:txBody>
          <a:bodyPr wrap="none" rtlCol="0">
            <a:spAutoFit/>
          </a:bodyPr>
          <a:lstStyle/>
          <a:p>
            <a:r>
              <a:rPr lang="es-ES" sz="2000" dirty="0"/>
              <a:t>Competencia técnica + Competencia humana</a:t>
            </a:r>
          </a:p>
        </p:txBody>
      </p:sp>
    </p:spTree>
    <p:extLst>
      <p:ext uri="{BB962C8B-B14F-4D97-AF65-F5344CB8AC3E}">
        <p14:creationId xmlns:p14="http://schemas.microsoft.com/office/powerpoint/2010/main" val="1783846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arcador de número de diapositiva 2">
            <a:extLst>
              <a:ext uri="{FF2B5EF4-FFF2-40B4-BE49-F238E27FC236}">
                <a16:creationId xmlns:a16="http://schemas.microsoft.com/office/drawing/2014/main" id="{6946700B-2940-D54D-94BB-1B385EB07C48}"/>
              </a:ext>
            </a:extLst>
          </p:cNvPr>
          <p:cNvSpPr>
            <a:spLocks noGrp="1"/>
          </p:cNvSpPr>
          <p:nvPr>
            <p:ph type="sldNum" sz="quarter" idx="10"/>
          </p:nvPr>
        </p:nvSpPr>
        <p:spPr/>
        <p:txBody>
          <a:bodyPr/>
          <a:lstStyle/>
          <a:p>
            <a:fld id="{F54BD5C3-9337-1E49-BF76-AD71463E5CAD}" type="slidenum">
              <a:rPr lang="es-ES" smtClean="0"/>
              <a:pPr/>
              <a:t>3</a:t>
            </a:fld>
            <a:endParaRPr lang="es-ES" dirty="0"/>
          </a:p>
        </p:txBody>
      </p:sp>
      <p:sp>
        <p:nvSpPr>
          <p:cNvPr id="3" name="Marcador de contenido 2">
            <a:extLst>
              <a:ext uri="{FF2B5EF4-FFF2-40B4-BE49-F238E27FC236}">
                <a16:creationId xmlns:a16="http://schemas.microsoft.com/office/drawing/2014/main" id="{C975815E-0729-5C4D-8FDD-AD65EE08FA11}"/>
              </a:ext>
            </a:extLst>
          </p:cNvPr>
          <p:cNvSpPr>
            <a:spLocks noGrp="1"/>
          </p:cNvSpPr>
          <p:nvPr>
            <p:ph idx="11"/>
          </p:nvPr>
        </p:nvSpPr>
        <p:spPr>
          <a:xfrm>
            <a:off x="464881" y="652529"/>
            <a:ext cx="6532121" cy="230990"/>
          </a:xfrm>
        </p:spPr>
        <p:txBody>
          <a:bodyPr/>
          <a:lstStyle/>
          <a:p>
            <a:r>
              <a:rPr lang="es-ES" dirty="0"/>
              <a:t>1.- EL COMPONENTE HUMANISTA</a:t>
            </a:r>
          </a:p>
        </p:txBody>
      </p:sp>
      <p:pic>
        <p:nvPicPr>
          <p:cNvPr id="1026" name="Picture 2" descr="La humanización, un pilar fundamental en la era digital">
            <a:extLst>
              <a:ext uri="{FF2B5EF4-FFF2-40B4-BE49-F238E27FC236}">
                <a16:creationId xmlns:a16="http://schemas.microsoft.com/office/drawing/2014/main" id="{A1C6E34A-68DB-41F1-BCD3-18734585AF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8373" y="1157904"/>
            <a:ext cx="3687723" cy="1829136"/>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36C328C6-500C-4A0B-AFDA-E4BDBDF02AFE}"/>
              </a:ext>
            </a:extLst>
          </p:cNvPr>
          <p:cNvSpPr/>
          <p:nvPr/>
        </p:nvSpPr>
        <p:spPr>
          <a:xfrm>
            <a:off x="201354" y="3153352"/>
            <a:ext cx="8874929" cy="76944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cap="none" spc="0" dirty="0">
                <a:ln/>
                <a:solidFill>
                  <a:schemeClr val="accent3"/>
                </a:solidFill>
                <a:effectLst/>
              </a:rPr>
              <a:t>HUMANIZACIÓN </a:t>
            </a:r>
            <a:r>
              <a:rPr lang="es-ES" sz="4400" b="1" i="1" cap="none" spc="0" dirty="0">
                <a:ln/>
                <a:solidFill>
                  <a:schemeClr val="accent3"/>
                </a:solidFill>
                <a:effectLst/>
              </a:rPr>
              <a:t>vs.</a:t>
            </a:r>
            <a:r>
              <a:rPr lang="es-ES" sz="4400" b="1" cap="none" spc="0" dirty="0">
                <a:ln/>
                <a:solidFill>
                  <a:schemeClr val="accent3"/>
                </a:solidFill>
                <a:effectLst/>
              </a:rPr>
              <a:t> DIGITALIZACIÓN </a:t>
            </a:r>
          </a:p>
        </p:txBody>
      </p:sp>
      <p:sp>
        <p:nvSpPr>
          <p:cNvPr id="6" name="CuadroTexto 5">
            <a:extLst>
              <a:ext uri="{FF2B5EF4-FFF2-40B4-BE49-F238E27FC236}">
                <a16:creationId xmlns:a16="http://schemas.microsoft.com/office/drawing/2014/main" id="{A06C37FB-710B-4A2C-A8CF-3409CF2D10C0}"/>
              </a:ext>
            </a:extLst>
          </p:cNvPr>
          <p:cNvSpPr txBox="1"/>
          <p:nvPr/>
        </p:nvSpPr>
        <p:spPr>
          <a:xfrm>
            <a:off x="2980297" y="3944918"/>
            <a:ext cx="2984535" cy="400110"/>
          </a:xfrm>
          <a:prstGeom prst="rect">
            <a:avLst/>
          </a:prstGeom>
          <a:solidFill>
            <a:schemeClr val="accent3">
              <a:lumMod val="20000"/>
              <a:lumOff val="80000"/>
            </a:schemeClr>
          </a:solidFill>
        </p:spPr>
        <p:txBody>
          <a:bodyPr wrap="none" rtlCol="0">
            <a:spAutoFit/>
          </a:bodyPr>
          <a:lstStyle/>
          <a:p>
            <a:r>
              <a:rPr lang="es-ES" sz="2000" dirty="0"/>
              <a:t>La digitalización humanista</a:t>
            </a:r>
          </a:p>
        </p:txBody>
      </p:sp>
    </p:spTree>
    <p:extLst>
      <p:ext uri="{BB962C8B-B14F-4D97-AF65-F5344CB8AC3E}">
        <p14:creationId xmlns:p14="http://schemas.microsoft.com/office/powerpoint/2010/main" val="614225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arcador de número de diapositiva 2">
            <a:extLst>
              <a:ext uri="{FF2B5EF4-FFF2-40B4-BE49-F238E27FC236}">
                <a16:creationId xmlns:a16="http://schemas.microsoft.com/office/drawing/2014/main" id="{6946700B-2940-D54D-94BB-1B385EB07C48}"/>
              </a:ext>
            </a:extLst>
          </p:cNvPr>
          <p:cNvSpPr>
            <a:spLocks noGrp="1"/>
          </p:cNvSpPr>
          <p:nvPr>
            <p:ph type="sldNum" sz="quarter" idx="10"/>
          </p:nvPr>
        </p:nvSpPr>
        <p:spPr/>
        <p:txBody>
          <a:bodyPr/>
          <a:lstStyle/>
          <a:p>
            <a:fld id="{F54BD5C3-9337-1E49-BF76-AD71463E5CAD}" type="slidenum">
              <a:rPr lang="es-ES" smtClean="0"/>
              <a:pPr/>
              <a:t>4</a:t>
            </a:fld>
            <a:endParaRPr lang="es-ES" dirty="0"/>
          </a:p>
        </p:txBody>
      </p:sp>
      <p:sp>
        <p:nvSpPr>
          <p:cNvPr id="2" name="Marcador de contenido 1">
            <a:extLst>
              <a:ext uri="{FF2B5EF4-FFF2-40B4-BE49-F238E27FC236}">
                <a16:creationId xmlns:a16="http://schemas.microsoft.com/office/drawing/2014/main" id="{3D94D8C2-2AC4-7945-BD84-B8295E81614D}"/>
              </a:ext>
            </a:extLst>
          </p:cNvPr>
          <p:cNvSpPr>
            <a:spLocks noGrp="1"/>
          </p:cNvSpPr>
          <p:nvPr>
            <p:ph idx="1"/>
          </p:nvPr>
        </p:nvSpPr>
        <p:spPr/>
        <p:txBody>
          <a:bodyPr/>
          <a:lstStyle/>
          <a:p>
            <a:r>
              <a:rPr lang="es-ES" dirty="0"/>
              <a:t>Elementos a considerar:</a:t>
            </a:r>
          </a:p>
          <a:p>
            <a:pPr marL="342900" indent="-342900">
              <a:buFont typeface="+mj-lt"/>
              <a:buAutoNum type="arabicPeriod"/>
            </a:pPr>
            <a:r>
              <a:rPr lang="es-ES" b="0" dirty="0">
                <a:solidFill>
                  <a:schemeClr val="tx1"/>
                </a:solidFill>
              </a:rPr>
              <a:t>Nuevas tecnologías (IA….)</a:t>
            </a:r>
          </a:p>
          <a:p>
            <a:pPr marL="342900" indent="-342900">
              <a:buFont typeface="+mj-lt"/>
              <a:buAutoNum type="arabicPeriod"/>
            </a:pPr>
            <a:r>
              <a:rPr lang="es-ES" b="0" dirty="0">
                <a:solidFill>
                  <a:schemeClr val="tx1"/>
                </a:solidFill>
              </a:rPr>
              <a:t>Roles de profesionales y pacientes, técnicos, políticos</a:t>
            </a:r>
          </a:p>
          <a:p>
            <a:pPr marL="342900" indent="-342900">
              <a:buFont typeface="+mj-lt"/>
              <a:buAutoNum type="arabicPeriod"/>
            </a:pPr>
            <a:r>
              <a:rPr lang="es-ES" b="0" dirty="0">
                <a:solidFill>
                  <a:schemeClr val="tx1"/>
                </a:solidFill>
              </a:rPr>
              <a:t>Cuestiones éticas de la implementación </a:t>
            </a:r>
          </a:p>
        </p:txBody>
      </p:sp>
      <p:sp>
        <p:nvSpPr>
          <p:cNvPr id="3" name="Marcador de contenido 2">
            <a:extLst>
              <a:ext uri="{FF2B5EF4-FFF2-40B4-BE49-F238E27FC236}">
                <a16:creationId xmlns:a16="http://schemas.microsoft.com/office/drawing/2014/main" id="{C975815E-0729-5C4D-8FDD-AD65EE08FA11}"/>
              </a:ext>
            </a:extLst>
          </p:cNvPr>
          <p:cNvSpPr>
            <a:spLocks noGrp="1"/>
          </p:cNvSpPr>
          <p:nvPr>
            <p:ph idx="11"/>
          </p:nvPr>
        </p:nvSpPr>
        <p:spPr>
          <a:xfrm>
            <a:off x="464881" y="652529"/>
            <a:ext cx="6532121" cy="230990"/>
          </a:xfrm>
        </p:spPr>
        <p:txBody>
          <a:bodyPr/>
          <a:lstStyle/>
          <a:p>
            <a:r>
              <a:rPr lang="es-ES" dirty="0"/>
              <a:t>1.- EL COMPONENTE HUMANISTA</a:t>
            </a:r>
          </a:p>
        </p:txBody>
      </p:sp>
      <p:grpSp>
        <p:nvGrpSpPr>
          <p:cNvPr id="9" name="Grupo 8">
            <a:extLst>
              <a:ext uri="{FF2B5EF4-FFF2-40B4-BE49-F238E27FC236}">
                <a16:creationId xmlns:a16="http://schemas.microsoft.com/office/drawing/2014/main" id="{BF8A04E8-334F-45D0-8420-EFB25334BFC2}"/>
              </a:ext>
            </a:extLst>
          </p:cNvPr>
          <p:cNvGrpSpPr/>
          <p:nvPr/>
        </p:nvGrpSpPr>
        <p:grpSpPr>
          <a:xfrm>
            <a:off x="345394" y="2425105"/>
            <a:ext cx="2998428" cy="2059344"/>
            <a:chOff x="345394" y="2425105"/>
            <a:chExt cx="2998428" cy="2059344"/>
          </a:xfrm>
        </p:grpSpPr>
        <p:sp>
          <p:nvSpPr>
            <p:cNvPr id="7" name="Rectángulo: esquinas redondeadas 6">
              <a:extLst>
                <a:ext uri="{FF2B5EF4-FFF2-40B4-BE49-F238E27FC236}">
                  <a16:creationId xmlns:a16="http://schemas.microsoft.com/office/drawing/2014/main" id="{1CE60A75-4ACD-4EAE-AC24-6C9574AD6DF9}"/>
                </a:ext>
              </a:extLst>
            </p:cNvPr>
            <p:cNvSpPr/>
            <p:nvPr/>
          </p:nvSpPr>
          <p:spPr>
            <a:xfrm>
              <a:off x="345394" y="2425105"/>
              <a:ext cx="2998428" cy="2059344"/>
            </a:xfrm>
            <a:prstGeom prst="round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 name="Elipse 3">
              <a:extLst>
                <a:ext uri="{FF2B5EF4-FFF2-40B4-BE49-F238E27FC236}">
                  <a16:creationId xmlns:a16="http://schemas.microsoft.com/office/drawing/2014/main" id="{8C7E23FA-AD0F-44F1-B88C-DA12090CF188}"/>
                </a:ext>
              </a:extLst>
            </p:cNvPr>
            <p:cNvSpPr/>
            <p:nvPr/>
          </p:nvSpPr>
          <p:spPr>
            <a:xfrm>
              <a:off x="918968" y="2878918"/>
              <a:ext cx="995680" cy="941493"/>
            </a:xfrm>
            <a:prstGeom prst="ellipse">
              <a:avLst/>
            </a:prstGeom>
            <a:noFill/>
            <a:ln>
              <a:solidFill>
                <a:srgbClr val="195F6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Elipse 4">
              <a:extLst>
                <a:ext uri="{FF2B5EF4-FFF2-40B4-BE49-F238E27FC236}">
                  <a16:creationId xmlns:a16="http://schemas.microsoft.com/office/drawing/2014/main" id="{D7096245-F906-4068-973B-72A7CEDE58E7}"/>
                </a:ext>
              </a:extLst>
            </p:cNvPr>
            <p:cNvSpPr/>
            <p:nvPr/>
          </p:nvSpPr>
          <p:spPr>
            <a:xfrm>
              <a:off x="1650488" y="2885694"/>
              <a:ext cx="1076960" cy="941493"/>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Rectángulo 5">
              <a:extLst>
                <a:ext uri="{FF2B5EF4-FFF2-40B4-BE49-F238E27FC236}">
                  <a16:creationId xmlns:a16="http://schemas.microsoft.com/office/drawing/2014/main" id="{82FAC0D0-2F39-4A2D-906A-F107FB1EC1E1}"/>
                </a:ext>
              </a:extLst>
            </p:cNvPr>
            <p:cNvSpPr/>
            <p:nvPr/>
          </p:nvSpPr>
          <p:spPr>
            <a:xfrm>
              <a:off x="345394" y="2497192"/>
              <a:ext cx="1512915" cy="369332"/>
            </a:xfrm>
            <a:prstGeom prst="rect">
              <a:avLst/>
            </a:prstGeom>
            <a:noFill/>
          </p:spPr>
          <p:txBody>
            <a:bodyPr wrap="none" lIns="91440" tIns="45720" rIns="91440" bIns="45720">
              <a:spAutoFit/>
            </a:bodyPr>
            <a:lstStyle/>
            <a:p>
              <a:pPr algn="ctr"/>
              <a:r>
                <a:rPr lang="es-ES" sz="1800" b="0" cap="none" spc="0" dirty="0">
                  <a:ln w="0"/>
                  <a:solidFill>
                    <a:srgbClr val="195F65"/>
                  </a:solidFill>
                  <a:effectLst>
                    <a:outerShdw blurRad="38100" dist="25400" dir="5400000" algn="ctr" rotWithShape="0">
                      <a:srgbClr val="6E747A">
                        <a:alpha val="43000"/>
                      </a:srgbClr>
                    </a:outerShdw>
                  </a:effectLst>
                </a:rPr>
                <a:t>Humanización</a:t>
              </a:r>
            </a:p>
          </p:txBody>
        </p:sp>
        <p:sp>
          <p:nvSpPr>
            <p:cNvPr id="8" name="Rectángulo 7">
              <a:extLst>
                <a:ext uri="{FF2B5EF4-FFF2-40B4-BE49-F238E27FC236}">
                  <a16:creationId xmlns:a16="http://schemas.microsoft.com/office/drawing/2014/main" id="{2E6E2626-304E-4940-BB13-FF0DD01ADC54}"/>
                </a:ext>
              </a:extLst>
            </p:cNvPr>
            <p:cNvSpPr/>
            <p:nvPr/>
          </p:nvSpPr>
          <p:spPr>
            <a:xfrm>
              <a:off x="1650488" y="3751269"/>
              <a:ext cx="1634998" cy="646331"/>
            </a:xfrm>
            <a:prstGeom prst="rect">
              <a:avLst/>
            </a:prstGeom>
            <a:noFill/>
          </p:spPr>
          <p:txBody>
            <a:bodyPr wrap="none" lIns="91440" tIns="45720" rIns="91440" bIns="45720">
              <a:spAutoFit/>
            </a:bodyPr>
            <a:lstStyle/>
            <a:p>
              <a:pPr algn="ctr"/>
              <a:r>
                <a:rPr lang="es-ES" sz="1800" b="0" cap="none" spc="0" dirty="0">
                  <a:ln w="0"/>
                  <a:solidFill>
                    <a:schemeClr val="accent6">
                      <a:lumMod val="60000"/>
                      <a:lumOff val="40000"/>
                    </a:schemeClr>
                  </a:solidFill>
                  <a:effectLst>
                    <a:outerShdw blurRad="38100" dist="25400" dir="5400000" algn="ctr" rotWithShape="0">
                      <a:srgbClr val="6E747A">
                        <a:alpha val="43000"/>
                      </a:srgbClr>
                    </a:outerShdw>
                  </a:effectLst>
                </a:rPr>
                <a:t>Transformación</a:t>
              </a:r>
            </a:p>
            <a:p>
              <a:pPr algn="ctr"/>
              <a:r>
                <a:rPr lang="es-ES" sz="1800" dirty="0">
                  <a:ln w="0"/>
                  <a:solidFill>
                    <a:schemeClr val="accent6">
                      <a:lumMod val="60000"/>
                      <a:lumOff val="40000"/>
                    </a:schemeClr>
                  </a:solidFill>
                  <a:effectLst>
                    <a:outerShdw blurRad="38100" dist="25400" dir="5400000" algn="ctr" rotWithShape="0">
                      <a:srgbClr val="6E747A">
                        <a:alpha val="43000"/>
                      </a:srgbClr>
                    </a:outerShdw>
                  </a:effectLst>
                </a:rPr>
                <a:t>digital</a:t>
              </a:r>
              <a:endParaRPr lang="es-ES" sz="1800" b="0" cap="none" spc="0" dirty="0">
                <a:ln w="0"/>
                <a:solidFill>
                  <a:schemeClr val="accent6">
                    <a:lumMod val="60000"/>
                    <a:lumOff val="40000"/>
                  </a:schemeClr>
                </a:solidFill>
                <a:effectLst>
                  <a:outerShdw blurRad="38100" dist="25400" dir="5400000" algn="ctr" rotWithShape="0">
                    <a:srgbClr val="6E747A">
                      <a:alpha val="43000"/>
                    </a:srgbClr>
                  </a:outerShdw>
                </a:effectLst>
              </a:endParaRPr>
            </a:p>
          </p:txBody>
        </p:sp>
      </p:grpSp>
      <p:grpSp>
        <p:nvGrpSpPr>
          <p:cNvPr id="34" name="Grupo 33">
            <a:extLst>
              <a:ext uri="{FF2B5EF4-FFF2-40B4-BE49-F238E27FC236}">
                <a16:creationId xmlns:a16="http://schemas.microsoft.com/office/drawing/2014/main" id="{0243F45D-1DC4-47B4-B22B-A43770C4E32D}"/>
              </a:ext>
            </a:extLst>
          </p:cNvPr>
          <p:cNvGrpSpPr/>
          <p:nvPr/>
        </p:nvGrpSpPr>
        <p:grpSpPr>
          <a:xfrm>
            <a:off x="3524688" y="2425105"/>
            <a:ext cx="2514922" cy="2059344"/>
            <a:chOff x="3524688" y="2425105"/>
            <a:chExt cx="2514922" cy="2059344"/>
          </a:xfrm>
        </p:grpSpPr>
        <p:sp>
          <p:nvSpPr>
            <p:cNvPr id="10" name="Rectángulo: esquinas redondeadas 9">
              <a:extLst>
                <a:ext uri="{FF2B5EF4-FFF2-40B4-BE49-F238E27FC236}">
                  <a16:creationId xmlns:a16="http://schemas.microsoft.com/office/drawing/2014/main" id="{0047F03B-CBA1-48BE-BA62-80556EBB73B6}"/>
                </a:ext>
              </a:extLst>
            </p:cNvPr>
            <p:cNvSpPr/>
            <p:nvPr/>
          </p:nvSpPr>
          <p:spPr>
            <a:xfrm>
              <a:off x="3524688" y="2425105"/>
              <a:ext cx="2514922" cy="2059344"/>
            </a:xfrm>
            <a:prstGeom prst="round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Elipse 10">
              <a:extLst>
                <a:ext uri="{FF2B5EF4-FFF2-40B4-BE49-F238E27FC236}">
                  <a16:creationId xmlns:a16="http://schemas.microsoft.com/office/drawing/2014/main" id="{5EA09AFE-82EF-4B2E-8D86-8A41CD5317DC}"/>
                </a:ext>
              </a:extLst>
            </p:cNvPr>
            <p:cNvSpPr/>
            <p:nvPr/>
          </p:nvSpPr>
          <p:spPr>
            <a:xfrm>
              <a:off x="4098262" y="2878918"/>
              <a:ext cx="1808480" cy="1518682"/>
            </a:xfrm>
            <a:prstGeom prst="ellipse">
              <a:avLst/>
            </a:prstGeom>
            <a:noFill/>
            <a:ln>
              <a:solidFill>
                <a:srgbClr val="195F6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Elipse 11">
              <a:extLst>
                <a:ext uri="{FF2B5EF4-FFF2-40B4-BE49-F238E27FC236}">
                  <a16:creationId xmlns:a16="http://schemas.microsoft.com/office/drawing/2014/main" id="{0E731521-8F1E-4639-9E17-23E330F2E831}"/>
                </a:ext>
              </a:extLst>
            </p:cNvPr>
            <p:cNvSpPr/>
            <p:nvPr/>
          </p:nvSpPr>
          <p:spPr>
            <a:xfrm>
              <a:off x="4749802" y="3017513"/>
              <a:ext cx="505400" cy="50685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a:extLst>
                <a:ext uri="{FF2B5EF4-FFF2-40B4-BE49-F238E27FC236}">
                  <a16:creationId xmlns:a16="http://schemas.microsoft.com/office/drawing/2014/main" id="{43F918FC-FD0D-4F09-841D-A2767A198293}"/>
                </a:ext>
              </a:extLst>
            </p:cNvPr>
            <p:cNvSpPr/>
            <p:nvPr/>
          </p:nvSpPr>
          <p:spPr>
            <a:xfrm>
              <a:off x="3524688" y="2497192"/>
              <a:ext cx="1512915" cy="369332"/>
            </a:xfrm>
            <a:prstGeom prst="rect">
              <a:avLst/>
            </a:prstGeom>
            <a:noFill/>
          </p:spPr>
          <p:txBody>
            <a:bodyPr wrap="none" lIns="91440" tIns="45720" rIns="91440" bIns="45720">
              <a:spAutoFit/>
            </a:bodyPr>
            <a:lstStyle/>
            <a:p>
              <a:pPr algn="ctr"/>
              <a:r>
                <a:rPr lang="es-ES" sz="1800" b="0" cap="none" spc="0" dirty="0">
                  <a:ln w="0"/>
                  <a:solidFill>
                    <a:srgbClr val="195F65"/>
                  </a:solidFill>
                  <a:effectLst>
                    <a:outerShdw blurRad="38100" dist="25400" dir="5400000" algn="ctr" rotWithShape="0">
                      <a:srgbClr val="6E747A">
                        <a:alpha val="43000"/>
                      </a:srgbClr>
                    </a:outerShdw>
                  </a:effectLst>
                </a:rPr>
                <a:t>Humanización</a:t>
              </a:r>
            </a:p>
          </p:txBody>
        </p:sp>
        <p:sp>
          <p:nvSpPr>
            <p:cNvPr id="14" name="Rectángulo 13">
              <a:extLst>
                <a:ext uri="{FF2B5EF4-FFF2-40B4-BE49-F238E27FC236}">
                  <a16:creationId xmlns:a16="http://schemas.microsoft.com/office/drawing/2014/main" id="{D789D07A-6153-493D-9622-5739C82BF062}"/>
                </a:ext>
              </a:extLst>
            </p:cNvPr>
            <p:cNvSpPr/>
            <p:nvPr/>
          </p:nvSpPr>
          <p:spPr>
            <a:xfrm>
              <a:off x="4271744" y="3504021"/>
              <a:ext cx="1634998" cy="646331"/>
            </a:xfrm>
            <a:prstGeom prst="rect">
              <a:avLst/>
            </a:prstGeom>
            <a:noFill/>
          </p:spPr>
          <p:txBody>
            <a:bodyPr wrap="none" lIns="91440" tIns="45720" rIns="91440" bIns="45720">
              <a:spAutoFit/>
            </a:bodyPr>
            <a:lstStyle/>
            <a:p>
              <a:pPr algn="ctr"/>
              <a:r>
                <a:rPr lang="es-ES" sz="1800" b="0" cap="none" spc="0" dirty="0">
                  <a:ln w="0"/>
                  <a:solidFill>
                    <a:schemeClr val="accent6">
                      <a:lumMod val="60000"/>
                      <a:lumOff val="40000"/>
                    </a:schemeClr>
                  </a:solidFill>
                  <a:effectLst>
                    <a:outerShdw blurRad="38100" dist="25400" dir="5400000" algn="ctr" rotWithShape="0">
                      <a:srgbClr val="6E747A">
                        <a:alpha val="43000"/>
                      </a:srgbClr>
                    </a:outerShdw>
                  </a:effectLst>
                </a:rPr>
                <a:t>Transformación</a:t>
              </a:r>
            </a:p>
            <a:p>
              <a:pPr algn="ctr"/>
              <a:r>
                <a:rPr lang="es-ES" sz="1800" dirty="0">
                  <a:ln w="0"/>
                  <a:solidFill>
                    <a:schemeClr val="accent6">
                      <a:lumMod val="60000"/>
                      <a:lumOff val="40000"/>
                    </a:schemeClr>
                  </a:solidFill>
                  <a:effectLst>
                    <a:outerShdw blurRad="38100" dist="25400" dir="5400000" algn="ctr" rotWithShape="0">
                      <a:srgbClr val="6E747A">
                        <a:alpha val="43000"/>
                      </a:srgbClr>
                    </a:outerShdw>
                  </a:effectLst>
                </a:rPr>
                <a:t>digital</a:t>
              </a:r>
              <a:endParaRPr lang="es-ES" sz="1800" b="0" cap="none" spc="0" dirty="0">
                <a:ln w="0"/>
                <a:solidFill>
                  <a:schemeClr val="accent6">
                    <a:lumMod val="60000"/>
                    <a:lumOff val="40000"/>
                  </a:schemeClr>
                </a:solidFill>
                <a:effectLst>
                  <a:outerShdw blurRad="38100" dist="25400" dir="5400000" algn="ctr" rotWithShape="0">
                    <a:srgbClr val="6E747A">
                      <a:alpha val="43000"/>
                    </a:srgbClr>
                  </a:outerShdw>
                </a:effectLst>
              </a:endParaRPr>
            </a:p>
          </p:txBody>
        </p:sp>
      </p:grpSp>
      <p:grpSp>
        <p:nvGrpSpPr>
          <p:cNvPr id="35" name="Grupo 34">
            <a:extLst>
              <a:ext uri="{FF2B5EF4-FFF2-40B4-BE49-F238E27FC236}">
                <a16:creationId xmlns:a16="http://schemas.microsoft.com/office/drawing/2014/main" id="{26CDB5F3-B1F8-46DD-B3AF-599AD5F56CB8}"/>
              </a:ext>
            </a:extLst>
          </p:cNvPr>
          <p:cNvGrpSpPr/>
          <p:nvPr/>
        </p:nvGrpSpPr>
        <p:grpSpPr>
          <a:xfrm>
            <a:off x="6220476" y="2425105"/>
            <a:ext cx="2514922" cy="2108302"/>
            <a:chOff x="6220476" y="2425105"/>
            <a:chExt cx="2514922" cy="2108302"/>
          </a:xfrm>
        </p:grpSpPr>
        <p:sp>
          <p:nvSpPr>
            <p:cNvPr id="21" name="Rectángulo: esquinas redondeadas 20">
              <a:extLst>
                <a:ext uri="{FF2B5EF4-FFF2-40B4-BE49-F238E27FC236}">
                  <a16:creationId xmlns:a16="http://schemas.microsoft.com/office/drawing/2014/main" id="{3CD406FD-6ABF-42A1-ADB3-E3988FE377EB}"/>
                </a:ext>
              </a:extLst>
            </p:cNvPr>
            <p:cNvSpPr/>
            <p:nvPr/>
          </p:nvSpPr>
          <p:spPr>
            <a:xfrm>
              <a:off x="6220476" y="2425105"/>
              <a:ext cx="2514922" cy="2059344"/>
            </a:xfrm>
            <a:prstGeom prst="round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Elipse 21">
              <a:extLst>
                <a:ext uri="{FF2B5EF4-FFF2-40B4-BE49-F238E27FC236}">
                  <a16:creationId xmlns:a16="http://schemas.microsoft.com/office/drawing/2014/main" id="{79B80108-ABA3-4225-8186-07886A00A28D}"/>
                </a:ext>
              </a:extLst>
            </p:cNvPr>
            <p:cNvSpPr/>
            <p:nvPr/>
          </p:nvSpPr>
          <p:spPr>
            <a:xfrm>
              <a:off x="7206827" y="2965239"/>
              <a:ext cx="591126" cy="538782"/>
            </a:xfrm>
            <a:prstGeom prst="ellipse">
              <a:avLst/>
            </a:prstGeom>
            <a:noFill/>
            <a:ln>
              <a:solidFill>
                <a:srgbClr val="195F6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Elipse 22">
              <a:extLst>
                <a:ext uri="{FF2B5EF4-FFF2-40B4-BE49-F238E27FC236}">
                  <a16:creationId xmlns:a16="http://schemas.microsoft.com/office/drawing/2014/main" id="{EE422F5A-C1C0-4D4F-98BB-94AAED64BB39}"/>
                </a:ext>
              </a:extLst>
            </p:cNvPr>
            <p:cNvSpPr/>
            <p:nvPr/>
          </p:nvSpPr>
          <p:spPr>
            <a:xfrm>
              <a:off x="6613184" y="2519469"/>
              <a:ext cx="1881688" cy="1440983"/>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Rectángulo 23">
              <a:extLst>
                <a:ext uri="{FF2B5EF4-FFF2-40B4-BE49-F238E27FC236}">
                  <a16:creationId xmlns:a16="http://schemas.microsoft.com/office/drawing/2014/main" id="{9F08B4D7-7F58-4A8F-8428-7AF5DD878196}"/>
                </a:ext>
              </a:extLst>
            </p:cNvPr>
            <p:cNvSpPr/>
            <p:nvPr/>
          </p:nvSpPr>
          <p:spPr>
            <a:xfrm>
              <a:off x="6797570" y="2660205"/>
              <a:ext cx="1512915" cy="369332"/>
            </a:xfrm>
            <a:prstGeom prst="rect">
              <a:avLst/>
            </a:prstGeom>
            <a:noFill/>
          </p:spPr>
          <p:txBody>
            <a:bodyPr wrap="none" lIns="91440" tIns="45720" rIns="91440" bIns="45720">
              <a:spAutoFit/>
            </a:bodyPr>
            <a:lstStyle/>
            <a:p>
              <a:pPr algn="ctr"/>
              <a:r>
                <a:rPr lang="es-ES" sz="1800" b="0" cap="none" spc="0" dirty="0">
                  <a:ln w="0"/>
                  <a:solidFill>
                    <a:srgbClr val="195F65"/>
                  </a:solidFill>
                  <a:effectLst>
                    <a:outerShdw blurRad="38100" dist="25400" dir="5400000" algn="ctr" rotWithShape="0">
                      <a:srgbClr val="6E747A">
                        <a:alpha val="43000"/>
                      </a:srgbClr>
                    </a:outerShdw>
                  </a:effectLst>
                </a:rPr>
                <a:t>Humanización</a:t>
              </a:r>
            </a:p>
          </p:txBody>
        </p:sp>
        <p:sp>
          <p:nvSpPr>
            <p:cNvPr id="25" name="Rectángulo 24">
              <a:extLst>
                <a:ext uri="{FF2B5EF4-FFF2-40B4-BE49-F238E27FC236}">
                  <a16:creationId xmlns:a16="http://schemas.microsoft.com/office/drawing/2014/main" id="{0A6ED48F-D2C5-4EDD-979F-291CCCD7028C}"/>
                </a:ext>
              </a:extLst>
            </p:cNvPr>
            <p:cNvSpPr/>
            <p:nvPr/>
          </p:nvSpPr>
          <p:spPr>
            <a:xfrm>
              <a:off x="6851099" y="3887076"/>
              <a:ext cx="1634998" cy="646331"/>
            </a:xfrm>
            <a:prstGeom prst="rect">
              <a:avLst/>
            </a:prstGeom>
            <a:noFill/>
          </p:spPr>
          <p:txBody>
            <a:bodyPr wrap="none" lIns="91440" tIns="45720" rIns="91440" bIns="45720">
              <a:spAutoFit/>
            </a:bodyPr>
            <a:lstStyle/>
            <a:p>
              <a:pPr algn="ctr"/>
              <a:r>
                <a:rPr lang="es-ES" sz="1800" b="0" cap="none" spc="0" dirty="0">
                  <a:ln w="0"/>
                  <a:solidFill>
                    <a:schemeClr val="accent6">
                      <a:lumMod val="60000"/>
                      <a:lumOff val="40000"/>
                    </a:schemeClr>
                  </a:solidFill>
                  <a:effectLst>
                    <a:outerShdw blurRad="38100" dist="25400" dir="5400000" algn="ctr" rotWithShape="0">
                      <a:srgbClr val="6E747A">
                        <a:alpha val="43000"/>
                      </a:srgbClr>
                    </a:outerShdw>
                  </a:effectLst>
                </a:rPr>
                <a:t>Transformación</a:t>
              </a:r>
            </a:p>
            <a:p>
              <a:pPr algn="ctr"/>
              <a:r>
                <a:rPr lang="es-ES" sz="1800" dirty="0">
                  <a:ln w="0"/>
                  <a:solidFill>
                    <a:schemeClr val="accent6">
                      <a:lumMod val="60000"/>
                      <a:lumOff val="40000"/>
                    </a:schemeClr>
                  </a:solidFill>
                  <a:effectLst>
                    <a:outerShdw blurRad="38100" dist="25400" dir="5400000" algn="ctr" rotWithShape="0">
                      <a:srgbClr val="6E747A">
                        <a:alpha val="43000"/>
                      </a:srgbClr>
                    </a:outerShdw>
                  </a:effectLst>
                </a:rPr>
                <a:t>digital</a:t>
              </a:r>
              <a:endParaRPr lang="es-ES" sz="1800" b="0" cap="none" spc="0" dirty="0">
                <a:ln w="0"/>
                <a:solidFill>
                  <a:schemeClr val="accent6">
                    <a:lumMod val="60000"/>
                    <a:lumOff val="40000"/>
                  </a:schemeClr>
                </a:solidFill>
                <a:effectLst>
                  <a:outerShdw blurRad="38100" dist="25400" dir="5400000" algn="ctr" rotWithShape="0">
                    <a:srgbClr val="6E747A">
                      <a:alpha val="43000"/>
                    </a:srgbClr>
                  </a:outerShdw>
                </a:effectLst>
              </a:endParaRPr>
            </a:p>
          </p:txBody>
        </p:sp>
      </p:grpSp>
      <p:grpSp>
        <p:nvGrpSpPr>
          <p:cNvPr id="36" name="Grupo 35">
            <a:extLst>
              <a:ext uri="{FF2B5EF4-FFF2-40B4-BE49-F238E27FC236}">
                <a16:creationId xmlns:a16="http://schemas.microsoft.com/office/drawing/2014/main" id="{8528B3E5-23EA-4A93-8A05-517DBBE62FCB}"/>
              </a:ext>
            </a:extLst>
          </p:cNvPr>
          <p:cNvGrpSpPr/>
          <p:nvPr/>
        </p:nvGrpSpPr>
        <p:grpSpPr>
          <a:xfrm>
            <a:off x="6147578" y="1127195"/>
            <a:ext cx="2562524" cy="1123931"/>
            <a:chOff x="6147578" y="1127195"/>
            <a:chExt cx="2562524" cy="1123931"/>
          </a:xfrm>
        </p:grpSpPr>
        <p:sp>
          <p:nvSpPr>
            <p:cNvPr id="31" name="Rectángulo: esquinas redondeadas 30">
              <a:extLst>
                <a:ext uri="{FF2B5EF4-FFF2-40B4-BE49-F238E27FC236}">
                  <a16:creationId xmlns:a16="http://schemas.microsoft.com/office/drawing/2014/main" id="{58C54B8C-3BB1-4410-A162-EF0CFF80A356}"/>
                </a:ext>
              </a:extLst>
            </p:cNvPr>
            <p:cNvSpPr/>
            <p:nvPr/>
          </p:nvSpPr>
          <p:spPr>
            <a:xfrm>
              <a:off x="6195180" y="1130767"/>
              <a:ext cx="2514922" cy="1120359"/>
            </a:xfrm>
            <a:prstGeom prst="round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2" name="Rectángulo 31">
              <a:extLst>
                <a:ext uri="{FF2B5EF4-FFF2-40B4-BE49-F238E27FC236}">
                  <a16:creationId xmlns:a16="http://schemas.microsoft.com/office/drawing/2014/main" id="{3420C1AE-1EEF-4DC0-9A42-375619B4B2A7}"/>
                </a:ext>
              </a:extLst>
            </p:cNvPr>
            <p:cNvSpPr/>
            <p:nvPr/>
          </p:nvSpPr>
          <p:spPr>
            <a:xfrm>
              <a:off x="6745932" y="1265202"/>
              <a:ext cx="1512915" cy="369332"/>
            </a:xfrm>
            <a:prstGeom prst="rect">
              <a:avLst/>
            </a:prstGeom>
            <a:noFill/>
          </p:spPr>
          <p:txBody>
            <a:bodyPr wrap="none" lIns="91440" tIns="45720" rIns="91440" bIns="45720">
              <a:spAutoFit/>
            </a:bodyPr>
            <a:lstStyle/>
            <a:p>
              <a:pPr algn="ctr"/>
              <a:r>
                <a:rPr lang="es-ES" sz="1800" b="0" cap="none" spc="0" dirty="0">
                  <a:ln w="0"/>
                  <a:solidFill>
                    <a:srgbClr val="195F65"/>
                  </a:solidFill>
                  <a:effectLst>
                    <a:outerShdw blurRad="38100" dist="25400" dir="5400000" algn="ctr" rotWithShape="0">
                      <a:srgbClr val="6E747A">
                        <a:alpha val="43000"/>
                      </a:srgbClr>
                    </a:outerShdw>
                  </a:effectLst>
                </a:rPr>
                <a:t>Humanización</a:t>
              </a:r>
            </a:p>
          </p:txBody>
        </p:sp>
        <p:sp>
          <p:nvSpPr>
            <p:cNvPr id="33" name="Rectángulo 32">
              <a:extLst>
                <a:ext uri="{FF2B5EF4-FFF2-40B4-BE49-F238E27FC236}">
                  <a16:creationId xmlns:a16="http://schemas.microsoft.com/office/drawing/2014/main" id="{C5F043B5-B4DE-48D3-8D6D-930A3F9D5BC2}"/>
                </a:ext>
              </a:extLst>
            </p:cNvPr>
            <p:cNvSpPr/>
            <p:nvPr/>
          </p:nvSpPr>
          <p:spPr>
            <a:xfrm>
              <a:off x="6745932" y="1528642"/>
              <a:ext cx="1634998" cy="646331"/>
            </a:xfrm>
            <a:prstGeom prst="rect">
              <a:avLst/>
            </a:prstGeom>
            <a:noFill/>
          </p:spPr>
          <p:txBody>
            <a:bodyPr wrap="none" lIns="91440" tIns="45720" rIns="91440" bIns="45720">
              <a:spAutoFit/>
            </a:bodyPr>
            <a:lstStyle/>
            <a:p>
              <a:pPr algn="ctr"/>
              <a:r>
                <a:rPr lang="es-ES" sz="1800" b="0" cap="none" spc="0" dirty="0">
                  <a:ln w="0"/>
                  <a:solidFill>
                    <a:schemeClr val="accent6">
                      <a:lumMod val="60000"/>
                      <a:lumOff val="40000"/>
                    </a:schemeClr>
                  </a:solidFill>
                  <a:effectLst>
                    <a:outerShdw blurRad="38100" dist="25400" dir="5400000" algn="ctr" rotWithShape="0">
                      <a:srgbClr val="6E747A">
                        <a:alpha val="43000"/>
                      </a:srgbClr>
                    </a:outerShdw>
                  </a:effectLst>
                </a:rPr>
                <a:t>Transformación</a:t>
              </a:r>
            </a:p>
            <a:p>
              <a:pPr algn="ctr"/>
              <a:r>
                <a:rPr lang="es-ES" sz="1800" dirty="0">
                  <a:ln w="0"/>
                  <a:solidFill>
                    <a:schemeClr val="accent6">
                      <a:lumMod val="60000"/>
                      <a:lumOff val="40000"/>
                    </a:schemeClr>
                  </a:solidFill>
                  <a:effectLst>
                    <a:outerShdw blurRad="38100" dist="25400" dir="5400000" algn="ctr" rotWithShape="0">
                      <a:srgbClr val="6E747A">
                        <a:alpha val="43000"/>
                      </a:srgbClr>
                    </a:outerShdw>
                  </a:effectLst>
                </a:rPr>
                <a:t>digital</a:t>
              </a:r>
              <a:endParaRPr lang="es-ES" sz="1800" b="0" cap="none" spc="0" dirty="0">
                <a:ln w="0"/>
                <a:solidFill>
                  <a:schemeClr val="accent6">
                    <a:lumMod val="60000"/>
                    <a:lumOff val="40000"/>
                  </a:schemeClr>
                </a:solidFill>
                <a:effectLst>
                  <a:outerShdw blurRad="38100" dist="25400" dir="5400000" algn="ctr" rotWithShape="0">
                    <a:srgbClr val="6E747A">
                      <a:alpha val="43000"/>
                    </a:srgbClr>
                  </a:outerShdw>
                </a:effectLst>
              </a:endParaRPr>
            </a:p>
          </p:txBody>
        </p:sp>
        <p:pic>
          <p:nvPicPr>
            <p:cNvPr id="5122" name="Picture 2" descr="Símbolo Ampersand Dorado Foto de stock y más banco de imágenes de Símbolo  &amp;amp;amp; - iStock">
              <a:extLst>
                <a:ext uri="{FF2B5EF4-FFF2-40B4-BE49-F238E27FC236}">
                  <a16:creationId xmlns:a16="http://schemas.microsoft.com/office/drawing/2014/main" id="{CE897E3F-2C6C-466E-8CCE-DB4278B51A9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47578" y="1127195"/>
              <a:ext cx="703521" cy="75628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36356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arcador de número de diapositiva 2">
            <a:extLst>
              <a:ext uri="{FF2B5EF4-FFF2-40B4-BE49-F238E27FC236}">
                <a16:creationId xmlns:a16="http://schemas.microsoft.com/office/drawing/2014/main" id="{6946700B-2940-D54D-94BB-1B385EB07C48}"/>
              </a:ext>
            </a:extLst>
          </p:cNvPr>
          <p:cNvSpPr>
            <a:spLocks noGrp="1"/>
          </p:cNvSpPr>
          <p:nvPr>
            <p:ph type="sldNum" sz="quarter" idx="10"/>
          </p:nvPr>
        </p:nvSpPr>
        <p:spPr/>
        <p:txBody>
          <a:bodyPr/>
          <a:lstStyle/>
          <a:p>
            <a:fld id="{F54BD5C3-9337-1E49-BF76-AD71463E5CAD}" type="slidenum">
              <a:rPr lang="es-ES" smtClean="0"/>
              <a:pPr/>
              <a:t>5</a:t>
            </a:fld>
            <a:endParaRPr lang="es-ES" dirty="0"/>
          </a:p>
        </p:txBody>
      </p:sp>
      <p:sp>
        <p:nvSpPr>
          <p:cNvPr id="3" name="Marcador de contenido 2">
            <a:extLst>
              <a:ext uri="{FF2B5EF4-FFF2-40B4-BE49-F238E27FC236}">
                <a16:creationId xmlns:a16="http://schemas.microsoft.com/office/drawing/2014/main" id="{C975815E-0729-5C4D-8FDD-AD65EE08FA11}"/>
              </a:ext>
            </a:extLst>
          </p:cNvPr>
          <p:cNvSpPr>
            <a:spLocks noGrp="1"/>
          </p:cNvSpPr>
          <p:nvPr>
            <p:ph idx="11"/>
          </p:nvPr>
        </p:nvSpPr>
        <p:spPr>
          <a:xfrm>
            <a:off x="464881" y="652529"/>
            <a:ext cx="6532121" cy="230990"/>
          </a:xfrm>
        </p:spPr>
        <p:txBody>
          <a:bodyPr/>
          <a:lstStyle/>
          <a:p>
            <a:r>
              <a:rPr lang="es-ES" dirty="0"/>
              <a:t>1.- EL COMPONENTE HUMANISTA</a:t>
            </a:r>
          </a:p>
        </p:txBody>
      </p:sp>
      <p:pic>
        <p:nvPicPr>
          <p:cNvPr id="2050" name="Picture 2">
            <a:extLst>
              <a:ext uri="{FF2B5EF4-FFF2-40B4-BE49-F238E27FC236}">
                <a16:creationId xmlns:a16="http://schemas.microsoft.com/office/drawing/2014/main" id="{35FAF570-0DF3-40B4-A14E-63C43FD4A9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845" y="1849119"/>
            <a:ext cx="3953326" cy="222440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D0C5FC31-B492-45BF-9333-9A25060F0C43}"/>
              </a:ext>
            </a:extLst>
          </p:cNvPr>
          <p:cNvSpPr txBox="1"/>
          <p:nvPr/>
        </p:nvSpPr>
        <p:spPr>
          <a:xfrm>
            <a:off x="4517813" y="1878537"/>
            <a:ext cx="4011355" cy="586956"/>
          </a:xfrm>
          <a:prstGeom prst="rect">
            <a:avLst/>
          </a:prstGeom>
          <a:noFill/>
        </p:spPr>
        <p:txBody>
          <a:bodyPr wrap="none" rtlCol="0">
            <a:spAutoFit/>
          </a:bodyPr>
          <a:lstStyle/>
          <a:p>
            <a:r>
              <a:rPr lang="es-ES" sz="1600" i="1" dirty="0"/>
              <a:t>“Sé tú el cambio que quieres ver en el mundo”</a:t>
            </a:r>
          </a:p>
          <a:p>
            <a:pPr algn="r"/>
            <a:r>
              <a:rPr lang="es-ES" sz="1600" dirty="0"/>
              <a:t>Gandhi</a:t>
            </a:r>
          </a:p>
        </p:txBody>
      </p:sp>
      <p:pic>
        <p:nvPicPr>
          <p:cNvPr id="5" name="Imagen 4">
            <a:extLst>
              <a:ext uri="{FF2B5EF4-FFF2-40B4-BE49-F238E27FC236}">
                <a16:creationId xmlns:a16="http://schemas.microsoft.com/office/drawing/2014/main" id="{0A6D87B1-A10E-4B36-B56A-08D75A2261E3}"/>
              </a:ext>
            </a:extLst>
          </p:cNvPr>
          <p:cNvPicPr>
            <a:picLocks noChangeAspect="1"/>
          </p:cNvPicPr>
          <p:nvPr/>
        </p:nvPicPr>
        <p:blipFill>
          <a:blip r:embed="rId4"/>
          <a:stretch>
            <a:fillRect/>
          </a:stretch>
        </p:blipFill>
        <p:spPr>
          <a:xfrm>
            <a:off x="5132736" y="3533930"/>
            <a:ext cx="2535862" cy="770534"/>
          </a:xfrm>
          <a:prstGeom prst="rect">
            <a:avLst/>
          </a:prstGeom>
        </p:spPr>
      </p:pic>
      <p:pic>
        <p:nvPicPr>
          <p:cNvPr id="8" name="Imagen 7">
            <a:extLst>
              <a:ext uri="{FF2B5EF4-FFF2-40B4-BE49-F238E27FC236}">
                <a16:creationId xmlns:a16="http://schemas.microsoft.com/office/drawing/2014/main" id="{574CBAA9-C03A-4B2C-A3A8-6725DDE96DE5}"/>
              </a:ext>
            </a:extLst>
          </p:cNvPr>
          <p:cNvPicPr>
            <a:picLocks noChangeAspect="1"/>
          </p:cNvPicPr>
          <p:nvPr/>
        </p:nvPicPr>
        <p:blipFill>
          <a:blip r:embed="rId5"/>
          <a:stretch>
            <a:fillRect/>
          </a:stretch>
        </p:blipFill>
        <p:spPr>
          <a:xfrm>
            <a:off x="7411819" y="2917047"/>
            <a:ext cx="1117349" cy="479935"/>
          </a:xfrm>
          <a:prstGeom prst="rect">
            <a:avLst/>
          </a:prstGeom>
        </p:spPr>
      </p:pic>
    </p:spTree>
    <p:extLst>
      <p:ext uri="{BB962C8B-B14F-4D97-AF65-F5344CB8AC3E}">
        <p14:creationId xmlns:p14="http://schemas.microsoft.com/office/powerpoint/2010/main" val="534476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arcador de número de diapositiva 2">
            <a:extLst>
              <a:ext uri="{FF2B5EF4-FFF2-40B4-BE49-F238E27FC236}">
                <a16:creationId xmlns:a16="http://schemas.microsoft.com/office/drawing/2014/main" id="{6946700B-2940-D54D-94BB-1B385EB07C48}"/>
              </a:ext>
            </a:extLst>
          </p:cNvPr>
          <p:cNvSpPr>
            <a:spLocks noGrp="1"/>
          </p:cNvSpPr>
          <p:nvPr>
            <p:ph type="sldNum" sz="quarter" idx="10"/>
          </p:nvPr>
        </p:nvSpPr>
        <p:spPr/>
        <p:txBody>
          <a:bodyPr/>
          <a:lstStyle/>
          <a:p>
            <a:fld id="{F54BD5C3-9337-1E49-BF76-AD71463E5CAD}" type="slidenum">
              <a:rPr lang="es-ES" smtClean="0"/>
              <a:pPr/>
              <a:t>6</a:t>
            </a:fld>
            <a:endParaRPr lang="es-ES" dirty="0"/>
          </a:p>
        </p:txBody>
      </p:sp>
      <p:sp>
        <p:nvSpPr>
          <p:cNvPr id="3" name="Marcador de contenido 2">
            <a:extLst>
              <a:ext uri="{FF2B5EF4-FFF2-40B4-BE49-F238E27FC236}">
                <a16:creationId xmlns:a16="http://schemas.microsoft.com/office/drawing/2014/main" id="{C975815E-0729-5C4D-8FDD-AD65EE08FA11}"/>
              </a:ext>
            </a:extLst>
          </p:cNvPr>
          <p:cNvSpPr>
            <a:spLocks noGrp="1"/>
          </p:cNvSpPr>
          <p:nvPr>
            <p:ph idx="11"/>
          </p:nvPr>
        </p:nvSpPr>
        <p:spPr>
          <a:xfrm>
            <a:off x="464881" y="652529"/>
            <a:ext cx="6532121" cy="230990"/>
          </a:xfrm>
        </p:spPr>
        <p:txBody>
          <a:bodyPr/>
          <a:lstStyle/>
          <a:p>
            <a:r>
              <a:rPr lang="es-ES" dirty="0">
                <a:solidFill>
                  <a:srgbClr val="195F65"/>
                </a:solidFill>
              </a:rPr>
              <a:t>2.- LA DIGITALIZACIÓN EN ATENCIÓN PRIMARIA</a:t>
            </a:r>
          </a:p>
        </p:txBody>
      </p:sp>
      <p:sp>
        <p:nvSpPr>
          <p:cNvPr id="7" name="Rectángulo 6">
            <a:extLst>
              <a:ext uri="{FF2B5EF4-FFF2-40B4-BE49-F238E27FC236}">
                <a16:creationId xmlns:a16="http://schemas.microsoft.com/office/drawing/2014/main" id="{32BFA879-BC94-4745-BD5D-70B1C8E63D36}"/>
              </a:ext>
            </a:extLst>
          </p:cNvPr>
          <p:cNvSpPr/>
          <p:nvPr/>
        </p:nvSpPr>
        <p:spPr>
          <a:xfrm>
            <a:off x="1403469" y="1338915"/>
            <a:ext cx="6701002" cy="76944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cap="none" spc="0" dirty="0">
                <a:ln/>
                <a:solidFill>
                  <a:schemeClr val="accent3"/>
                </a:solidFill>
                <a:effectLst/>
              </a:rPr>
              <a:t>SNS </a:t>
            </a:r>
            <a:r>
              <a:rPr lang="es-ES" sz="4400" b="1" i="1" cap="none" spc="0" dirty="0">
                <a:ln/>
                <a:solidFill>
                  <a:schemeClr val="accent3"/>
                </a:solidFill>
                <a:effectLst/>
              </a:rPr>
              <a:t>vs.</a:t>
            </a:r>
            <a:r>
              <a:rPr lang="es-ES" sz="4400" b="1" cap="none" spc="0" dirty="0">
                <a:ln/>
                <a:solidFill>
                  <a:schemeClr val="accent3"/>
                </a:solidFill>
                <a:effectLst/>
              </a:rPr>
              <a:t> AP / A. Hospitalaria </a:t>
            </a:r>
          </a:p>
        </p:txBody>
      </p:sp>
      <p:sp>
        <p:nvSpPr>
          <p:cNvPr id="9" name="Rectángulo 8">
            <a:extLst>
              <a:ext uri="{FF2B5EF4-FFF2-40B4-BE49-F238E27FC236}">
                <a16:creationId xmlns:a16="http://schemas.microsoft.com/office/drawing/2014/main" id="{D7C7B545-5A8A-4331-891D-B52ADC94E975}"/>
              </a:ext>
            </a:extLst>
          </p:cNvPr>
          <p:cNvSpPr/>
          <p:nvPr/>
        </p:nvSpPr>
        <p:spPr>
          <a:xfrm>
            <a:off x="-103340" y="2072581"/>
            <a:ext cx="9247340" cy="76944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cap="none" spc="0" dirty="0">
                <a:ln/>
                <a:solidFill>
                  <a:schemeClr val="accent3"/>
                </a:solidFill>
                <a:effectLst/>
              </a:rPr>
              <a:t>La responsabilidad de la Humanización</a:t>
            </a:r>
          </a:p>
        </p:txBody>
      </p:sp>
      <p:pic>
        <p:nvPicPr>
          <p:cNvPr id="2" name="Imagen 1">
            <a:extLst>
              <a:ext uri="{FF2B5EF4-FFF2-40B4-BE49-F238E27FC236}">
                <a16:creationId xmlns:a16="http://schemas.microsoft.com/office/drawing/2014/main" id="{36D7702B-2CDE-4CD7-B87D-A711087AC450}"/>
              </a:ext>
            </a:extLst>
          </p:cNvPr>
          <p:cNvPicPr>
            <a:picLocks noChangeAspect="1"/>
          </p:cNvPicPr>
          <p:nvPr/>
        </p:nvPicPr>
        <p:blipFill>
          <a:blip r:embed="rId3"/>
          <a:stretch>
            <a:fillRect/>
          </a:stretch>
        </p:blipFill>
        <p:spPr>
          <a:xfrm>
            <a:off x="178858" y="2989057"/>
            <a:ext cx="2645622" cy="1322811"/>
          </a:xfrm>
          <a:prstGeom prst="rect">
            <a:avLst/>
          </a:prstGeom>
        </p:spPr>
      </p:pic>
      <p:sp>
        <p:nvSpPr>
          <p:cNvPr id="4" name="Rectángulo: esquinas redondeadas 3">
            <a:extLst>
              <a:ext uri="{FF2B5EF4-FFF2-40B4-BE49-F238E27FC236}">
                <a16:creationId xmlns:a16="http://schemas.microsoft.com/office/drawing/2014/main" id="{30A0D1BF-BCFB-4522-BC58-03937DE355E6}"/>
              </a:ext>
            </a:extLst>
          </p:cNvPr>
          <p:cNvSpPr/>
          <p:nvPr/>
        </p:nvSpPr>
        <p:spPr>
          <a:xfrm>
            <a:off x="3610187" y="3224107"/>
            <a:ext cx="1320800" cy="575733"/>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S" dirty="0">
                <a:ln w="0"/>
                <a:solidFill>
                  <a:schemeClr val="tx1"/>
                </a:solidFill>
                <a:effectLst>
                  <a:outerShdw blurRad="38100" dist="19050" dir="2700000" algn="tl" rotWithShape="0">
                    <a:schemeClr val="dk1">
                      <a:alpha val="40000"/>
                    </a:schemeClr>
                  </a:outerShdw>
                </a:effectLst>
              </a:rPr>
              <a:t>MACRO</a:t>
            </a:r>
          </a:p>
        </p:txBody>
      </p:sp>
      <p:sp>
        <p:nvSpPr>
          <p:cNvPr id="12" name="Rectángulo: esquinas redondeadas 11">
            <a:extLst>
              <a:ext uri="{FF2B5EF4-FFF2-40B4-BE49-F238E27FC236}">
                <a16:creationId xmlns:a16="http://schemas.microsoft.com/office/drawing/2014/main" id="{6B2AC1B0-7341-4D19-BC2E-14F49CFC3F77}"/>
              </a:ext>
            </a:extLst>
          </p:cNvPr>
          <p:cNvSpPr/>
          <p:nvPr/>
        </p:nvSpPr>
        <p:spPr>
          <a:xfrm>
            <a:off x="5090160" y="3224107"/>
            <a:ext cx="1320800" cy="575733"/>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ES" dirty="0">
                <a:ln w="0"/>
                <a:solidFill>
                  <a:schemeClr val="tx1"/>
                </a:solidFill>
                <a:effectLst>
                  <a:outerShdw blurRad="38100" dist="19050" dir="2700000" algn="tl" rotWithShape="0">
                    <a:schemeClr val="dk1">
                      <a:alpha val="40000"/>
                    </a:schemeClr>
                  </a:outerShdw>
                </a:effectLst>
              </a:rPr>
              <a:t>MESO</a:t>
            </a:r>
          </a:p>
        </p:txBody>
      </p:sp>
      <p:sp>
        <p:nvSpPr>
          <p:cNvPr id="13" name="Rectángulo: esquinas redondeadas 12">
            <a:extLst>
              <a:ext uri="{FF2B5EF4-FFF2-40B4-BE49-F238E27FC236}">
                <a16:creationId xmlns:a16="http://schemas.microsoft.com/office/drawing/2014/main" id="{41D35DAB-26D4-4735-8FC3-0BC9A5580356}"/>
              </a:ext>
            </a:extLst>
          </p:cNvPr>
          <p:cNvSpPr/>
          <p:nvPr/>
        </p:nvSpPr>
        <p:spPr>
          <a:xfrm>
            <a:off x="6570133" y="3213947"/>
            <a:ext cx="1320800" cy="575733"/>
          </a:xfrm>
          <a:prstGeom prst="roundRect">
            <a:avLst/>
          </a:prstGeom>
          <a:solidFill>
            <a:srgbClr val="2FB5BF"/>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s-ES" dirty="0">
                <a:ln w="0"/>
                <a:solidFill>
                  <a:schemeClr val="tx1"/>
                </a:solidFill>
                <a:effectLst>
                  <a:outerShdw blurRad="38100" dist="19050" dir="2700000" algn="tl" rotWithShape="0">
                    <a:schemeClr val="dk1">
                      <a:alpha val="40000"/>
                    </a:schemeClr>
                  </a:outerShdw>
                </a:effectLst>
              </a:rPr>
              <a:t>MICRO</a:t>
            </a:r>
          </a:p>
        </p:txBody>
      </p:sp>
    </p:spTree>
    <p:extLst>
      <p:ext uri="{BB962C8B-B14F-4D97-AF65-F5344CB8AC3E}">
        <p14:creationId xmlns:p14="http://schemas.microsoft.com/office/powerpoint/2010/main" val="174063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arcador de número de diapositiva 2">
            <a:extLst>
              <a:ext uri="{FF2B5EF4-FFF2-40B4-BE49-F238E27FC236}">
                <a16:creationId xmlns:a16="http://schemas.microsoft.com/office/drawing/2014/main" id="{6946700B-2940-D54D-94BB-1B385EB07C48}"/>
              </a:ext>
            </a:extLst>
          </p:cNvPr>
          <p:cNvSpPr>
            <a:spLocks noGrp="1"/>
          </p:cNvSpPr>
          <p:nvPr>
            <p:ph type="sldNum" sz="quarter" idx="10"/>
          </p:nvPr>
        </p:nvSpPr>
        <p:spPr/>
        <p:txBody>
          <a:bodyPr/>
          <a:lstStyle/>
          <a:p>
            <a:fld id="{F54BD5C3-9337-1E49-BF76-AD71463E5CAD}" type="slidenum">
              <a:rPr lang="es-ES" smtClean="0"/>
              <a:pPr/>
              <a:t>7</a:t>
            </a:fld>
            <a:endParaRPr lang="es-ES" dirty="0"/>
          </a:p>
        </p:txBody>
      </p:sp>
      <p:sp>
        <p:nvSpPr>
          <p:cNvPr id="3" name="Marcador de contenido 2">
            <a:extLst>
              <a:ext uri="{FF2B5EF4-FFF2-40B4-BE49-F238E27FC236}">
                <a16:creationId xmlns:a16="http://schemas.microsoft.com/office/drawing/2014/main" id="{C975815E-0729-5C4D-8FDD-AD65EE08FA11}"/>
              </a:ext>
            </a:extLst>
          </p:cNvPr>
          <p:cNvSpPr>
            <a:spLocks noGrp="1"/>
          </p:cNvSpPr>
          <p:nvPr>
            <p:ph idx="11"/>
          </p:nvPr>
        </p:nvSpPr>
        <p:spPr>
          <a:xfrm>
            <a:off x="464881" y="652529"/>
            <a:ext cx="6532121" cy="230990"/>
          </a:xfrm>
        </p:spPr>
        <p:txBody>
          <a:bodyPr/>
          <a:lstStyle/>
          <a:p>
            <a:r>
              <a:rPr lang="es-ES" dirty="0">
                <a:solidFill>
                  <a:srgbClr val="195F65"/>
                </a:solidFill>
              </a:rPr>
              <a:t>2.- LA DIGITALIZACIÓN EN ATENCIÓN PRIMARIA</a:t>
            </a:r>
          </a:p>
        </p:txBody>
      </p:sp>
      <p:sp>
        <p:nvSpPr>
          <p:cNvPr id="6" name="CuadroTexto 5">
            <a:extLst>
              <a:ext uri="{FF2B5EF4-FFF2-40B4-BE49-F238E27FC236}">
                <a16:creationId xmlns:a16="http://schemas.microsoft.com/office/drawing/2014/main" id="{6711871E-B98B-425B-BC26-65D431092B33}"/>
              </a:ext>
            </a:extLst>
          </p:cNvPr>
          <p:cNvSpPr txBox="1"/>
          <p:nvPr/>
        </p:nvSpPr>
        <p:spPr>
          <a:xfrm>
            <a:off x="3730941" y="1899686"/>
            <a:ext cx="4743812" cy="1815882"/>
          </a:xfrm>
          <a:prstGeom prst="rect">
            <a:avLst/>
          </a:prstGeom>
          <a:noFill/>
        </p:spPr>
        <p:txBody>
          <a:bodyPr wrap="square">
            <a:spAutoFit/>
          </a:bodyPr>
          <a:lstStyle/>
          <a:p>
            <a:pPr algn="just"/>
            <a:r>
              <a:rPr lang="es-ES" sz="1400" b="1" i="1" dirty="0">
                <a:solidFill>
                  <a:srgbClr val="195F65"/>
                </a:solidFill>
                <a:latin typeface="Verdana" panose="020B0604030504040204" pitchFamily="34" charset="0"/>
              </a:rPr>
              <a:t>H</a:t>
            </a:r>
            <a:r>
              <a:rPr lang="es-ES" sz="1400" b="1" i="1" dirty="0">
                <a:solidFill>
                  <a:srgbClr val="195F65"/>
                </a:solidFill>
                <a:effectLst/>
                <a:latin typeface="Verdana" panose="020B0604030504040204" pitchFamily="34" charset="0"/>
              </a:rPr>
              <a:t>umanización/Deshumanización</a:t>
            </a:r>
            <a:r>
              <a:rPr lang="es-ES" sz="1400" b="1" i="0" dirty="0">
                <a:solidFill>
                  <a:srgbClr val="195F65"/>
                </a:solidFill>
                <a:effectLst/>
                <a:latin typeface="Verdana" panose="020B0604030504040204" pitchFamily="34" charset="0"/>
              </a:rPr>
              <a:t> </a:t>
            </a:r>
            <a:r>
              <a:rPr lang="es-ES" sz="1400" b="0" i="0" dirty="0">
                <a:solidFill>
                  <a:srgbClr val="000000"/>
                </a:solidFill>
                <a:effectLst/>
                <a:latin typeface="Verdana" panose="020B0604030504040204" pitchFamily="34" charset="0"/>
              </a:rPr>
              <a:t>en el contexto de una relación, como la sanitaria, que fundamentalmente es (debe ser) interhumana, personal y de ayuda: un </a:t>
            </a:r>
            <a:r>
              <a:rPr lang="es-ES" sz="1400" b="1" i="0" dirty="0">
                <a:solidFill>
                  <a:srgbClr val="195F65"/>
                </a:solidFill>
                <a:effectLst/>
                <a:latin typeface="Verdana" panose="020B0604030504040204" pitchFamily="34" charset="0"/>
              </a:rPr>
              <a:t>encuentro entre personas </a:t>
            </a:r>
            <a:r>
              <a:rPr lang="es-ES" sz="1400" b="0" i="0" dirty="0">
                <a:solidFill>
                  <a:srgbClr val="000000"/>
                </a:solidFill>
                <a:effectLst/>
                <a:latin typeface="Verdana" panose="020B0604030504040204" pitchFamily="34" charset="0"/>
              </a:rPr>
              <a:t>con la finalidad de establecer una </a:t>
            </a:r>
            <a:r>
              <a:rPr lang="es-ES" sz="1400" b="1" i="0" dirty="0">
                <a:solidFill>
                  <a:srgbClr val="195F65"/>
                </a:solidFill>
                <a:effectLst/>
                <a:latin typeface="Verdana" panose="020B0604030504040204" pitchFamily="34" charset="0"/>
              </a:rPr>
              <a:t>relación diagnóstico-terapéutica </a:t>
            </a:r>
            <a:r>
              <a:rPr lang="es-ES" sz="1400" b="0" i="0" dirty="0">
                <a:solidFill>
                  <a:srgbClr val="000000"/>
                </a:solidFill>
                <a:effectLst/>
                <a:latin typeface="Verdana" panose="020B0604030504040204" pitchFamily="34" charset="0"/>
              </a:rPr>
              <a:t>que lleve a la curación o a la resolución (al menos) temporal de la dolencia de la persona enferma.</a:t>
            </a:r>
            <a:endParaRPr lang="es-ES" sz="1400" dirty="0"/>
          </a:p>
        </p:txBody>
      </p:sp>
      <p:pic>
        <p:nvPicPr>
          <p:cNvPr id="8" name="Imagen 7">
            <a:extLst>
              <a:ext uri="{FF2B5EF4-FFF2-40B4-BE49-F238E27FC236}">
                <a16:creationId xmlns:a16="http://schemas.microsoft.com/office/drawing/2014/main" id="{62563151-F402-47FD-85D5-F73524A6068F}"/>
              </a:ext>
            </a:extLst>
          </p:cNvPr>
          <p:cNvPicPr>
            <a:picLocks noChangeAspect="1"/>
          </p:cNvPicPr>
          <p:nvPr/>
        </p:nvPicPr>
        <p:blipFill>
          <a:blip r:embed="rId3"/>
          <a:stretch>
            <a:fillRect/>
          </a:stretch>
        </p:blipFill>
        <p:spPr>
          <a:xfrm>
            <a:off x="405645" y="1556546"/>
            <a:ext cx="3171429" cy="2209524"/>
          </a:xfrm>
          <a:prstGeom prst="rect">
            <a:avLst/>
          </a:prstGeom>
        </p:spPr>
      </p:pic>
      <p:sp>
        <p:nvSpPr>
          <p:cNvPr id="11" name="CuadroTexto 10">
            <a:extLst>
              <a:ext uri="{FF2B5EF4-FFF2-40B4-BE49-F238E27FC236}">
                <a16:creationId xmlns:a16="http://schemas.microsoft.com/office/drawing/2014/main" id="{05561906-0F8C-4786-A51F-55F46AEA0923}"/>
              </a:ext>
            </a:extLst>
          </p:cNvPr>
          <p:cNvSpPr txBox="1"/>
          <p:nvPr/>
        </p:nvSpPr>
        <p:spPr>
          <a:xfrm>
            <a:off x="567794" y="3886455"/>
            <a:ext cx="7906959" cy="215444"/>
          </a:xfrm>
          <a:prstGeom prst="rect">
            <a:avLst/>
          </a:prstGeom>
          <a:noFill/>
        </p:spPr>
        <p:txBody>
          <a:bodyPr wrap="square">
            <a:spAutoFit/>
          </a:bodyPr>
          <a:lstStyle/>
          <a:p>
            <a:pPr algn="just"/>
            <a:r>
              <a:rPr lang="es-ES" sz="800" i="1" dirty="0">
                <a:solidFill>
                  <a:srgbClr val="000000"/>
                </a:solidFill>
              </a:rPr>
              <a:t>Gutiérrez Fernández R. La Humanización de (en) Atención Primaria. </a:t>
            </a:r>
            <a:r>
              <a:rPr lang="es-ES" sz="800" i="1" dirty="0" err="1">
                <a:solidFill>
                  <a:srgbClr val="000000"/>
                </a:solidFill>
              </a:rPr>
              <a:t>Rev</a:t>
            </a:r>
            <a:r>
              <a:rPr lang="es-ES" sz="800" i="1" dirty="0">
                <a:solidFill>
                  <a:srgbClr val="000000"/>
                </a:solidFill>
              </a:rPr>
              <a:t> Clin </a:t>
            </a:r>
            <a:r>
              <a:rPr lang="es-ES" sz="800" i="1" dirty="0" err="1">
                <a:solidFill>
                  <a:srgbClr val="000000"/>
                </a:solidFill>
              </a:rPr>
              <a:t>Med</a:t>
            </a:r>
            <a:r>
              <a:rPr lang="es-ES" sz="800" i="1" dirty="0">
                <a:solidFill>
                  <a:srgbClr val="000000"/>
                </a:solidFill>
              </a:rPr>
              <a:t> </a:t>
            </a:r>
            <a:r>
              <a:rPr lang="es-ES" sz="800" i="1" dirty="0" err="1">
                <a:solidFill>
                  <a:srgbClr val="000000"/>
                </a:solidFill>
              </a:rPr>
              <a:t>Fam</a:t>
            </a:r>
            <a:r>
              <a:rPr lang="es-ES" sz="800" i="1" dirty="0">
                <a:solidFill>
                  <a:srgbClr val="000000"/>
                </a:solidFill>
              </a:rPr>
              <a:t> 2017; 10 (1): 29-38. Disponible en: </a:t>
            </a:r>
            <a:r>
              <a:rPr lang="es-ES" sz="800" i="1" dirty="0">
                <a:solidFill>
                  <a:srgbClr val="000000"/>
                </a:solidFill>
                <a:hlinkClick r:id="rId4"/>
              </a:rPr>
              <a:t>https://scielo.isciii.es/pdf/albacete/v10n1/especial.pdf</a:t>
            </a:r>
            <a:r>
              <a:rPr lang="es-ES" sz="800" i="1" dirty="0">
                <a:solidFill>
                  <a:srgbClr val="000000"/>
                </a:solidFill>
              </a:rPr>
              <a:t> </a:t>
            </a:r>
          </a:p>
        </p:txBody>
      </p:sp>
    </p:spTree>
    <p:extLst>
      <p:ext uri="{BB962C8B-B14F-4D97-AF65-F5344CB8AC3E}">
        <p14:creationId xmlns:p14="http://schemas.microsoft.com/office/powerpoint/2010/main" val="833395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arcador de número de diapositiva 2">
            <a:extLst>
              <a:ext uri="{FF2B5EF4-FFF2-40B4-BE49-F238E27FC236}">
                <a16:creationId xmlns:a16="http://schemas.microsoft.com/office/drawing/2014/main" id="{6946700B-2940-D54D-94BB-1B385EB07C48}"/>
              </a:ext>
            </a:extLst>
          </p:cNvPr>
          <p:cNvSpPr>
            <a:spLocks noGrp="1"/>
          </p:cNvSpPr>
          <p:nvPr>
            <p:ph type="sldNum" sz="quarter" idx="10"/>
          </p:nvPr>
        </p:nvSpPr>
        <p:spPr/>
        <p:txBody>
          <a:bodyPr/>
          <a:lstStyle/>
          <a:p>
            <a:fld id="{F54BD5C3-9337-1E49-BF76-AD71463E5CAD}" type="slidenum">
              <a:rPr lang="es-ES" smtClean="0"/>
              <a:pPr/>
              <a:t>8</a:t>
            </a:fld>
            <a:endParaRPr lang="es-ES" dirty="0"/>
          </a:p>
        </p:txBody>
      </p:sp>
      <p:sp>
        <p:nvSpPr>
          <p:cNvPr id="3" name="Marcador de contenido 2">
            <a:extLst>
              <a:ext uri="{FF2B5EF4-FFF2-40B4-BE49-F238E27FC236}">
                <a16:creationId xmlns:a16="http://schemas.microsoft.com/office/drawing/2014/main" id="{C975815E-0729-5C4D-8FDD-AD65EE08FA11}"/>
              </a:ext>
            </a:extLst>
          </p:cNvPr>
          <p:cNvSpPr>
            <a:spLocks noGrp="1"/>
          </p:cNvSpPr>
          <p:nvPr>
            <p:ph idx="11"/>
          </p:nvPr>
        </p:nvSpPr>
        <p:spPr>
          <a:xfrm>
            <a:off x="464881" y="652529"/>
            <a:ext cx="6532121" cy="230990"/>
          </a:xfrm>
        </p:spPr>
        <p:txBody>
          <a:bodyPr/>
          <a:lstStyle/>
          <a:p>
            <a:r>
              <a:rPr lang="es-ES" dirty="0">
                <a:solidFill>
                  <a:srgbClr val="195F65"/>
                </a:solidFill>
              </a:rPr>
              <a:t>2.- LA DIGITALIZACIÓN EN ATENCIÓN PRIMARIA</a:t>
            </a:r>
          </a:p>
        </p:txBody>
      </p:sp>
      <p:sp>
        <p:nvSpPr>
          <p:cNvPr id="8" name="CuadroTexto 7">
            <a:extLst>
              <a:ext uri="{FF2B5EF4-FFF2-40B4-BE49-F238E27FC236}">
                <a16:creationId xmlns:a16="http://schemas.microsoft.com/office/drawing/2014/main" id="{6DA0D5AA-6C7C-4B17-9AD7-10E089818E03}"/>
              </a:ext>
            </a:extLst>
          </p:cNvPr>
          <p:cNvSpPr txBox="1"/>
          <p:nvPr/>
        </p:nvSpPr>
        <p:spPr>
          <a:xfrm>
            <a:off x="464882" y="1624519"/>
            <a:ext cx="8157572" cy="1600438"/>
          </a:xfrm>
          <a:prstGeom prst="rect">
            <a:avLst/>
          </a:prstGeom>
          <a:noFill/>
        </p:spPr>
        <p:txBody>
          <a:bodyPr wrap="square">
            <a:spAutoFit/>
          </a:bodyPr>
          <a:lstStyle/>
          <a:p>
            <a:pPr algn="just"/>
            <a:r>
              <a:rPr lang="es-ES" sz="1400" b="0" i="0" dirty="0">
                <a:solidFill>
                  <a:srgbClr val="000000"/>
                </a:solidFill>
                <a:effectLst/>
                <a:latin typeface="Verdana" panose="020B0604030504040204" pitchFamily="34" charset="0"/>
              </a:rPr>
              <a:t>Por sus propia estructura, organización y características o atributos</a:t>
            </a:r>
            <a:r>
              <a:rPr lang="es-ES" sz="1400" baseline="30000" dirty="0">
                <a:solidFill>
                  <a:srgbClr val="000000"/>
                </a:solidFill>
                <a:latin typeface="Verdana" panose="020B0604030504040204" pitchFamily="34" charset="0"/>
              </a:rPr>
              <a:t> </a:t>
            </a:r>
            <a:r>
              <a:rPr lang="es-ES" sz="1400" b="0" i="0" dirty="0">
                <a:solidFill>
                  <a:srgbClr val="000000"/>
                </a:solidFill>
                <a:effectLst/>
                <a:latin typeface="Verdana" panose="020B0604030504040204" pitchFamily="34" charset="0"/>
              </a:rPr>
              <a:t>(accesibilidad, proximidad, integralidad, integración/coordinación de cuidados, continuidad de los profesionales, longitudinalidad, proactividad, abordaje multiprofesional, orientación comunitaria, etc.) y a pesar de las dificultades y problemas existentes</a:t>
            </a:r>
            <a:r>
              <a:rPr lang="es-ES" sz="1400" b="0" i="0" baseline="30000" dirty="0">
                <a:solidFill>
                  <a:srgbClr val="000000"/>
                </a:solidFill>
                <a:effectLst/>
                <a:latin typeface="Verdana" panose="020B0604030504040204" pitchFamily="34" charset="0"/>
              </a:rPr>
              <a:t>20</a:t>
            </a:r>
            <a:r>
              <a:rPr lang="es-ES" sz="1400" b="0" i="0" dirty="0">
                <a:solidFill>
                  <a:srgbClr val="000000"/>
                </a:solidFill>
                <a:effectLst/>
                <a:latin typeface="Verdana" panose="020B0604030504040204" pitchFamily="34" charset="0"/>
              </a:rPr>
              <a:t> largamente denunciados (exceso de demanda, sobrecarga asistencial, falta de disponibilidad de tiempo...) </a:t>
            </a:r>
            <a:r>
              <a:rPr lang="es-ES" sz="1400" b="1" i="0" dirty="0">
                <a:solidFill>
                  <a:srgbClr val="195F65"/>
                </a:solidFill>
                <a:effectLst/>
                <a:latin typeface="Verdana" panose="020B0604030504040204" pitchFamily="34" charset="0"/>
              </a:rPr>
              <a:t>la Atención Primaria sigue siendo un ámbito emblemático para la humanización de la asistencia sanitaria.</a:t>
            </a:r>
            <a:endParaRPr lang="es-ES" sz="1400" b="1" dirty="0">
              <a:solidFill>
                <a:srgbClr val="195F65"/>
              </a:solidFill>
            </a:endParaRPr>
          </a:p>
        </p:txBody>
      </p:sp>
      <p:sp>
        <p:nvSpPr>
          <p:cNvPr id="9" name="CuadroTexto 8">
            <a:extLst>
              <a:ext uri="{FF2B5EF4-FFF2-40B4-BE49-F238E27FC236}">
                <a16:creationId xmlns:a16="http://schemas.microsoft.com/office/drawing/2014/main" id="{410EA724-E179-41C6-B0EB-539E8A0ED1AC}"/>
              </a:ext>
            </a:extLst>
          </p:cNvPr>
          <p:cNvSpPr txBox="1"/>
          <p:nvPr/>
        </p:nvSpPr>
        <p:spPr>
          <a:xfrm>
            <a:off x="828439" y="3532737"/>
            <a:ext cx="7906959" cy="215444"/>
          </a:xfrm>
          <a:prstGeom prst="rect">
            <a:avLst/>
          </a:prstGeom>
          <a:noFill/>
        </p:spPr>
        <p:txBody>
          <a:bodyPr wrap="square">
            <a:spAutoFit/>
          </a:bodyPr>
          <a:lstStyle/>
          <a:p>
            <a:pPr algn="just"/>
            <a:r>
              <a:rPr lang="es-ES" sz="800" i="1" dirty="0">
                <a:solidFill>
                  <a:srgbClr val="000000"/>
                </a:solidFill>
              </a:rPr>
              <a:t>Gutiérrez Fernández R. La Humanización de (en) Atención Primaria. </a:t>
            </a:r>
            <a:r>
              <a:rPr lang="es-ES" sz="800" i="1" dirty="0" err="1">
                <a:solidFill>
                  <a:srgbClr val="000000"/>
                </a:solidFill>
              </a:rPr>
              <a:t>Rev</a:t>
            </a:r>
            <a:r>
              <a:rPr lang="es-ES" sz="800" i="1" dirty="0">
                <a:solidFill>
                  <a:srgbClr val="000000"/>
                </a:solidFill>
              </a:rPr>
              <a:t> Clin </a:t>
            </a:r>
            <a:r>
              <a:rPr lang="es-ES" sz="800" i="1" dirty="0" err="1">
                <a:solidFill>
                  <a:srgbClr val="000000"/>
                </a:solidFill>
              </a:rPr>
              <a:t>Med</a:t>
            </a:r>
            <a:r>
              <a:rPr lang="es-ES" sz="800" i="1" dirty="0">
                <a:solidFill>
                  <a:srgbClr val="000000"/>
                </a:solidFill>
              </a:rPr>
              <a:t> </a:t>
            </a:r>
            <a:r>
              <a:rPr lang="es-ES" sz="800" i="1" dirty="0" err="1">
                <a:solidFill>
                  <a:srgbClr val="000000"/>
                </a:solidFill>
              </a:rPr>
              <a:t>Fam</a:t>
            </a:r>
            <a:r>
              <a:rPr lang="es-ES" sz="800" i="1" dirty="0">
                <a:solidFill>
                  <a:srgbClr val="000000"/>
                </a:solidFill>
              </a:rPr>
              <a:t> 2017; 10 (1): 29-38. Disponible en: </a:t>
            </a:r>
            <a:r>
              <a:rPr lang="es-ES" sz="800" i="1" dirty="0">
                <a:solidFill>
                  <a:srgbClr val="000000"/>
                </a:solidFill>
                <a:hlinkClick r:id="rId3"/>
              </a:rPr>
              <a:t>https://scielo.isciii.es/pdf/albacete/v10n1/especial.pdf</a:t>
            </a:r>
            <a:r>
              <a:rPr lang="es-ES" sz="800" i="1" dirty="0">
                <a:solidFill>
                  <a:srgbClr val="000000"/>
                </a:solidFill>
              </a:rPr>
              <a:t> </a:t>
            </a:r>
          </a:p>
        </p:txBody>
      </p:sp>
    </p:spTree>
    <p:extLst>
      <p:ext uri="{BB962C8B-B14F-4D97-AF65-F5344CB8AC3E}">
        <p14:creationId xmlns:p14="http://schemas.microsoft.com/office/powerpoint/2010/main" val="1815559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arcador de número de diapositiva 2">
            <a:extLst>
              <a:ext uri="{FF2B5EF4-FFF2-40B4-BE49-F238E27FC236}">
                <a16:creationId xmlns:a16="http://schemas.microsoft.com/office/drawing/2014/main" id="{6946700B-2940-D54D-94BB-1B385EB07C48}"/>
              </a:ext>
            </a:extLst>
          </p:cNvPr>
          <p:cNvSpPr>
            <a:spLocks noGrp="1"/>
          </p:cNvSpPr>
          <p:nvPr>
            <p:ph type="sldNum" sz="quarter" idx="10"/>
          </p:nvPr>
        </p:nvSpPr>
        <p:spPr/>
        <p:txBody>
          <a:bodyPr/>
          <a:lstStyle/>
          <a:p>
            <a:fld id="{F54BD5C3-9337-1E49-BF76-AD71463E5CAD}" type="slidenum">
              <a:rPr lang="es-ES" smtClean="0"/>
              <a:pPr/>
              <a:t>9</a:t>
            </a:fld>
            <a:endParaRPr lang="es-ES" dirty="0"/>
          </a:p>
        </p:txBody>
      </p:sp>
      <p:sp>
        <p:nvSpPr>
          <p:cNvPr id="3" name="Marcador de contenido 2">
            <a:extLst>
              <a:ext uri="{FF2B5EF4-FFF2-40B4-BE49-F238E27FC236}">
                <a16:creationId xmlns:a16="http://schemas.microsoft.com/office/drawing/2014/main" id="{C975815E-0729-5C4D-8FDD-AD65EE08FA11}"/>
              </a:ext>
            </a:extLst>
          </p:cNvPr>
          <p:cNvSpPr>
            <a:spLocks noGrp="1"/>
          </p:cNvSpPr>
          <p:nvPr>
            <p:ph idx="11"/>
          </p:nvPr>
        </p:nvSpPr>
        <p:spPr>
          <a:xfrm>
            <a:off x="464881" y="652529"/>
            <a:ext cx="6532121" cy="230990"/>
          </a:xfrm>
        </p:spPr>
        <p:txBody>
          <a:bodyPr/>
          <a:lstStyle/>
          <a:p>
            <a:r>
              <a:rPr lang="es-ES" dirty="0">
                <a:solidFill>
                  <a:srgbClr val="195F65"/>
                </a:solidFill>
              </a:rPr>
              <a:t>2.- LA DIGITALIZACIÓN EN ATENCIÓN PRIMARIA</a:t>
            </a:r>
          </a:p>
        </p:txBody>
      </p:sp>
      <p:sp>
        <p:nvSpPr>
          <p:cNvPr id="9" name="CuadroTexto 8">
            <a:extLst>
              <a:ext uri="{FF2B5EF4-FFF2-40B4-BE49-F238E27FC236}">
                <a16:creationId xmlns:a16="http://schemas.microsoft.com/office/drawing/2014/main" id="{410EA724-E179-41C6-B0EB-539E8A0ED1AC}"/>
              </a:ext>
            </a:extLst>
          </p:cNvPr>
          <p:cNvSpPr txBox="1"/>
          <p:nvPr/>
        </p:nvSpPr>
        <p:spPr>
          <a:xfrm>
            <a:off x="4310995" y="3019650"/>
            <a:ext cx="4517813" cy="338554"/>
          </a:xfrm>
          <a:prstGeom prst="rect">
            <a:avLst/>
          </a:prstGeom>
          <a:noFill/>
        </p:spPr>
        <p:txBody>
          <a:bodyPr wrap="square">
            <a:spAutoFit/>
          </a:bodyPr>
          <a:lstStyle/>
          <a:p>
            <a:pPr algn="just"/>
            <a:r>
              <a:rPr lang="es-ES" sz="800" i="1" dirty="0">
                <a:solidFill>
                  <a:srgbClr val="000000"/>
                </a:solidFill>
              </a:rPr>
              <a:t>Disponible en:</a:t>
            </a:r>
          </a:p>
          <a:p>
            <a:pPr algn="just"/>
            <a:r>
              <a:rPr lang="es-ES" sz="800" i="1" dirty="0">
                <a:solidFill>
                  <a:srgbClr val="000000"/>
                </a:solidFill>
              </a:rPr>
              <a:t> </a:t>
            </a:r>
            <a:r>
              <a:rPr lang="es-ES" sz="800" i="1" dirty="0">
                <a:solidFill>
                  <a:srgbClr val="000000"/>
                </a:solidFill>
                <a:hlinkClick r:id="rId3"/>
              </a:rPr>
              <a:t>http://e-spacio.uned.es/fez/eserv/bibliuned:500576/n3.9_Como_ejercer_una_medicina_arm__nica.pdf</a:t>
            </a:r>
            <a:r>
              <a:rPr lang="es-ES" sz="800" i="1" dirty="0">
                <a:solidFill>
                  <a:srgbClr val="000000"/>
                </a:solidFill>
              </a:rPr>
              <a:t> </a:t>
            </a:r>
          </a:p>
        </p:txBody>
      </p:sp>
      <p:pic>
        <p:nvPicPr>
          <p:cNvPr id="4" name="Imagen 3">
            <a:extLst>
              <a:ext uri="{FF2B5EF4-FFF2-40B4-BE49-F238E27FC236}">
                <a16:creationId xmlns:a16="http://schemas.microsoft.com/office/drawing/2014/main" id="{C8AFAE27-447A-4152-B7BF-2617332DF4EB}"/>
              </a:ext>
            </a:extLst>
          </p:cNvPr>
          <p:cNvPicPr>
            <a:picLocks noChangeAspect="1"/>
          </p:cNvPicPr>
          <p:nvPr/>
        </p:nvPicPr>
        <p:blipFill>
          <a:blip r:embed="rId4"/>
          <a:stretch>
            <a:fillRect/>
          </a:stretch>
        </p:blipFill>
        <p:spPr>
          <a:xfrm>
            <a:off x="315192" y="1541940"/>
            <a:ext cx="3802994" cy="2676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ángulo 9">
            <a:extLst>
              <a:ext uri="{FF2B5EF4-FFF2-40B4-BE49-F238E27FC236}">
                <a16:creationId xmlns:a16="http://schemas.microsoft.com/office/drawing/2014/main" id="{8A5DA4E9-3723-43DD-807C-7765286C147C}"/>
              </a:ext>
            </a:extLst>
          </p:cNvPr>
          <p:cNvSpPr/>
          <p:nvPr/>
        </p:nvSpPr>
        <p:spPr>
          <a:xfrm>
            <a:off x="4086932" y="1861692"/>
            <a:ext cx="4741876" cy="76944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cap="none" spc="0" dirty="0">
                <a:ln/>
                <a:solidFill>
                  <a:schemeClr val="accent3"/>
                </a:solidFill>
                <a:effectLst/>
              </a:rPr>
              <a:t>Medicina Armónica</a:t>
            </a:r>
          </a:p>
        </p:txBody>
      </p:sp>
    </p:spTree>
    <p:extLst>
      <p:ext uri="{BB962C8B-B14F-4D97-AF65-F5344CB8AC3E}">
        <p14:creationId xmlns:p14="http://schemas.microsoft.com/office/powerpoint/2010/main" val="825684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número de diapositiva 2">
            <a:extLst>
              <a:ext uri="{FF2B5EF4-FFF2-40B4-BE49-F238E27FC236}">
                <a16:creationId xmlns:a16="http://schemas.microsoft.com/office/drawing/2014/main" id="{196F9C57-1CB1-B74D-9BC9-4DBAFCF1AC5E}"/>
              </a:ext>
            </a:extLst>
          </p:cNvPr>
          <p:cNvSpPr>
            <a:spLocks noGrp="1"/>
          </p:cNvSpPr>
          <p:nvPr>
            <p:ph type="sldNum" sz="quarter" idx="10"/>
          </p:nvPr>
        </p:nvSpPr>
        <p:spPr/>
        <p:txBody>
          <a:bodyPr/>
          <a:lstStyle/>
          <a:p>
            <a:fld id="{F54BD5C3-9337-1E49-BF76-AD71463E5CAD}" type="slidenum">
              <a:rPr lang="es-ES" smtClean="0"/>
              <a:pPr/>
              <a:t>10</a:t>
            </a:fld>
            <a:endParaRPr lang="es-ES" dirty="0"/>
          </a:p>
        </p:txBody>
      </p:sp>
      <p:sp>
        <p:nvSpPr>
          <p:cNvPr id="6" name="CuadroTexto 5">
            <a:extLst>
              <a:ext uri="{FF2B5EF4-FFF2-40B4-BE49-F238E27FC236}">
                <a16:creationId xmlns:a16="http://schemas.microsoft.com/office/drawing/2014/main" id="{42FA356D-8FAB-4C48-8307-4AA35E48D1CD}"/>
              </a:ext>
            </a:extLst>
          </p:cNvPr>
          <p:cNvSpPr txBox="1"/>
          <p:nvPr/>
        </p:nvSpPr>
        <p:spPr>
          <a:xfrm>
            <a:off x="311573" y="1553483"/>
            <a:ext cx="6018107" cy="2565446"/>
          </a:xfrm>
          <a:prstGeom prst="rect">
            <a:avLst/>
          </a:prstGeom>
          <a:noFill/>
        </p:spPr>
        <p:txBody>
          <a:bodyPr wrap="square">
            <a:spAutoFit/>
          </a:bodyPr>
          <a:lstStyle/>
          <a:p>
            <a:pPr algn="just"/>
            <a:r>
              <a:rPr lang="es-ES" sz="1600" i="1" dirty="0"/>
              <a:t>“Yo creo que llegará el día, en que el enfermo se abandonará en las manos de los médicos. Sin preguntarle nada, estos médicos le extraerán sangre, calcularán algunas variables, multiplicarán unas por otras, curarán a este enfermo con sólo una píldora. Sin embargo, si yo caigo enfermo, me dirigiré a mi viejo médico de familia. El me mirará en el ángulo del ojo, me tomará el pulso, me palpará el vientre, me auscultará. Después toserá, prenderá su pipa, se frotará el mentón, y me sonreirá para calmar mi dolor. </a:t>
            </a:r>
            <a:r>
              <a:rPr lang="es-ES" sz="1600" b="1" i="1" dirty="0">
                <a:solidFill>
                  <a:srgbClr val="195F65"/>
                </a:solidFill>
              </a:rPr>
              <a:t>Desde luego yo admiro la ciencia, pero también admiro la sabiduría</a:t>
            </a:r>
            <a:r>
              <a:rPr lang="es-ES" sz="1600" i="1" dirty="0"/>
              <a:t>.” </a:t>
            </a:r>
          </a:p>
          <a:p>
            <a:pPr algn="r"/>
            <a:r>
              <a:rPr lang="es-ES" sz="1600" dirty="0"/>
              <a:t>Antoine de Saint-</a:t>
            </a:r>
            <a:r>
              <a:rPr lang="es-ES" sz="1600" dirty="0" err="1"/>
              <a:t>Exupey</a:t>
            </a:r>
            <a:r>
              <a:rPr lang="es-ES" sz="1600" dirty="0"/>
              <a:t> (1936)</a:t>
            </a:r>
          </a:p>
        </p:txBody>
      </p:sp>
      <p:pic>
        <p:nvPicPr>
          <p:cNvPr id="7" name="Imagen 6">
            <a:extLst>
              <a:ext uri="{FF2B5EF4-FFF2-40B4-BE49-F238E27FC236}">
                <a16:creationId xmlns:a16="http://schemas.microsoft.com/office/drawing/2014/main" id="{BD0D0F2A-627D-4900-A221-FB7463A9B98B}"/>
              </a:ext>
            </a:extLst>
          </p:cNvPr>
          <p:cNvPicPr>
            <a:picLocks noChangeAspect="1"/>
          </p:cNvPicPr>
          <p:nvPr/>
        </p:nvPicPr>
        <p:blipFill>
          <a:blip r:embed="rId2"/>
          <a:stretch>
            <a:fillRect/>
          </a:stretch>
        </p:blipFill>
        <p:spPr>
          <a:xfrm>
            <a:off x="6487311" y="1226269"/>
            <a:ext cx="2469706" cy="32198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Marcador de contenido 2">
            <a:extLst>
              <a:ext uri="{FF2B5EF4-FFF2-40B4-BE49-F238E27FC236}">
                <a16:creationId xmlns:a16="http://schemas.microsoft.com/office/drawing/2014/main" id="{4E129296-371D-4A54-A86F-7D10AD5CD9F3}"/>
              </a:ext>
            </a:extLst>
          </p:cNvPr>
          <p:cNvSpPr txBox="1">
            <a:spLocks/>
          </p:cNvSpPr>
          <p:nvPr/>
        </p:nvSpPr>
        <p:spPr>
          <a:xfrm>
            <a:off x="464881" y="652529"/>
            <a:ext cx="6532121" cy="230990"/>
          </a:xfrm>
          <a:prstGeom prst="rect">
            <a:avLst/>
          </a:prstGeom>
        </p:spPr>
        <p:txBody>
          <a:bodyPr vert="horz" lIns="0" tIns="45720" rIns="91440" bIns="45720" rtlCol="0">
            <a:noAutofit/>
          </a:bodyPr>
          <a:lstStyle>
            <a:lvl1pPr marL="0" indent="0" algn="l" defTabSz="503999" rtl="0" eaLnBrk="1" latinLnBrk="0" hangingPunct="1">
              <a:spcBef>
                <a:spcPct val="20000"/>
              </a:spcBef>
              <a:buFont typeface="Arial"/>
              <a:buNone/>
              <a:defRPr sz="1200" b="1" i="0" kern="1200">
                <a:solidFill>
                  <a:schemeClr val="accent1"/>
                </a:solidFill>
                <a:latin typeface="Arial" panose="020B0604020202020204" pitchFamily="34" charset="0"/>
                <a:ea typeface="+mn-ea"/>
                <a:cs typeface="Arial" panose="020B0604020202020204" pitchFamily="34" charset="0"/>
              </a:defRPr>
            </a:lvl1pPr>
            <a:lvl2pPr marL="503999" indent="0" algn="l" defTabSz="503999" rtl="0" eaLnBrk="1" latinLnBrk="0" hangingPunct="1">
              <a:spcBef>
                <a:spcPct val="20000"/>
              </a:spcBef>
              <a:buFont typeface="Arial"/>
              <a:buNone/>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322993" indent="-314999" algn="l" defTabSz="503999" rtl="0" eaLnBrk="1" latinLnBrk="0" hangingPunct="1">
              <a:spcBef>
                <a:spcPct val="20000"/>
              </a:spcBef>
              <a:buFont typeface="Arial"/>
              <a:buChar char="•"/>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826992" indent="-314999" algn="l" defTabSz="503999" rtl="0" eaLnBrk="1" latinLnBrk="0" hangingPunct="1">
              <a:spcBef>
                <a:spcPct val="20000"/>
              </a:spcBef>
              <a:buFont typeface="Arial"/>
              <a:buChar char="•"/>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267990" indent="-251999" algn="l" defTabSz="503999" rtl="0" eaLnBrk="1" latinLnBrk="0" hangingPunct="1">
              <a:spcBef>
                <a:spcPct val="20000"/>
              </a:spcBef>
              <a:buFont typeface="Arial"/>
              <a:buChar char="•"/>
              <a:defRPr sz="1543" kern="1200">
                <a:solidFill>
                  <a:schemeClr val="tx1">
                    <a:lumMod val="65000"/>
                    <a:lumOff val="35000"/>
                  </a:schemeClr>
                </a:solidFill>
                <a:latin typeface="+mn-lt"/>
                <a:ea typeface="+mn-ea"/>
                <a:cs typeface="+mn-cs"/>
              </a:defRPr>
            </a:lvl5pPr>
            <a:lvl6pPr marL="2771988" indent="-251999" algn="l" defTabSz="503999" rtl="0" eaLnBrk="1" latinLnBrk="0" hangingPunct="1">
              <a:spcBef>
                <a:spcPct val="20000"/>
              </a:spcBef>
              <a:buFont typeface="Arial"/>
              <a:buChar char="•"/>
              <a:defRPr sz="2205" kern="1200">
                <a:solidFill>
                  <a:schemeClr val="tx1"/>
                </a:solidFill>
                <a:latin typeface="+mn-lt"/>
                <a:ea typeface="+mn-ea"/>
                <a:cs typeface="+mn-cs"/>
              </a:defRPr>
            </a:lvl6pPr>
            <a:lvl7pPr marL="3275986" indent="-251999" algn="l" defTabSz="503999" rtl="0" eaLnBrk="1" latinLnBrk="0" hangingPunct="1">
              <a:spcBef>
                <a:spcPct val="20000"/>
              </a:spcBef>
              <a:buFont typeface="Arial"/>
              <a:buChar char="•"/>
              <a:defRPr sz="2205" kern="1200">
                <a:solidFill>
                  <a:schemeClr val="tx1"/>
                </a:solidFill>
                <a:latin typeface="+mn-lt"/>
                <a:ea typeface="+mn-ea"/>
                <a:cs typeface="+mn-cs"/>
              </a:defRPr>
            </a:lvl7pPr>
            <a:lvl8pPr marL="3779983" indent="-251999" algn="l" defTabSz="503999" rtl="0" eaLnBrk="1" latinLnBrk="0" hangingPunct="1">
              <a:spcBef>
                <a:spcPct val="20000"/>
              </a:spcBef>
              <a:buFont typeface="Arial"/>
              <a:buChar char="•"/>
              <a:defRPr sz="2205" kern="1200">
                <a:solidFill>
                  <a:schemeClr val="tx1"/>
                </a:solidFill>
                <a:latin typeface="+mn-lt"/>
                <a:ea typeface="+mn-ea"/>
                <a:cs typeface="+mn-cs"/>
              </a:defRPr>
            </a:lvl8pPr>
            <a:lvl9pPr marL="4283980" indent="-251999" algn="l" defTabSz="503999" rtl="0" eaLnBrk="1" latinLnBrk="0" hangingPunct="1">
              <a:spcBef>
                <a:spcPct val="20000"/>
              </a:spcBef>
              <a:buFont typeface="Arial"/>
              <a:buChar char="•"/>
              <a:defRPr sz="2205" kern="1200">
                <a:solidFill>
                  <a:schemeClr val="tx1"/>
                </a:solidFill>
                <a:latin typeface="+mn-lt"/>
                <a:ea typeface="+mn-ea"/>
                <a:cs typeface="+mn-cs"/>
              </a:defRPr>
            </a:lvl9pPr>
          </a:lstStyle>
          <a:p>
            <a:r>
              <a:rPr lang="es-ES">
                <a:solidFill>
                  <a:srgbClr val="195F65"/>
                </a:solidFill>
              </a:rPr>
              <a:t>2.- LA DIGITALIZACIÓN EN ATENCIÓN PRIMARIA</a:t>
            </a:r>
            <a:endParaRPr lang="es-ES" dirty="0">
              <a:solidFill>
                <a:srgbClr val="195F65"/>
              </a:solidFill>
            </a:endParaRPr>
          </a:p>
        </p:txBody>
      </p:sp>
    </p:spTree>
    <p:extLst>
      <p:ext uri="{BB962C8B-B14F-4D97-AF65-F5344CB8AC3E}">
        <p14:creationId xmlns:p14="http://schemas.microsoft.com/office/powerpoint/2010/main" val="2041457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número de diapositiva 2">
            <a:extLst>
              <a:ext uri="{FF2B5EF4-FFF2-40B4-BE49-F238E27FC236}">
                <a16:creationId xmlns:a16="http://schemas.microsoft.com/office/drawing/2014/main" id="{F2A27700-1310-FE42-84A8-8ED7ED7E4198}"/>
              </a:ext>
            </a:extLst>
          </p:cNvPr>
          <p:cNvSpPr>
            <a:spLocks noGrp="1"/>
          </p:cNvSpPr>
          <p:nvPr>
            <p:ph type="sldNum" sz="quarter" idx="10"/>
          </p:nvPr>
        </p:nvSpPr>
        <p:spPr/>
        <p:txBody>
          <a:bodyPr/>
          <a:lstStyle/>
          <a:p>
            <a:fld id="{F54BD5C3-9337-1E49-BF76-AD71463E5CAD}" type="slidenum">
              <a:rPr lang="es-ES" smtClean="0"/>
              <a:pPr/>
              <a:t>11</a:t>
            </a:fld>
            <a:endParaRPr lang="es-ES" dirty="0"/>
          </a:p>
        </p:txBody>
      </p:sp>
      <p:sp>
        <p:nvSpPr>
          <p:cNvPr id="6" name="Marcador de contenido 2">
            <a:extLst>
              <a:ext uri="{FF2B5EF4-FFF2-40B4-BE49-F238E27FC236}">
                <a16:creationId xmlns:a16="http://schemas.microsoft.com/office/drawing/2014/main" id="{C9B79A97-368C-4D3F-B41E-F1BC8A6D0835}"/>
              </a:ext>
            </a:extLst>
          </p:cNvPr>
          <p:cNvSpPr txBox="1">
            <a:spLocks/>
          </p:cNvSpPr>
          <p:nvPr/>
        </p:nvSpPr>
        <p:spPr>
          <a:xfrm>
            <a:off x="464881" y="950554"/>
            <a:ext cx="6532121" cy="230990"/>
          </a:xfrm>
          <a:prstGeom prst="rect">
            <a:avLst/>
          </a:prstGeom>
        </p:spPr>
        <p:txBody>
          <a:bodyPr/>
          <a:lstStyle>
            <a:lvl1pPr marL="0" indent="0" algn="l" defTabSz="503999" rtl="0" eaLnBrk="1" latinLnBrk="0" hangingPunct="1">
              <a:spcBef>
                <a:spcPct val="20000"/>
              </a:spcBef>
              <a:buFont typeface="Arial"/>
              <a:buNone/>
              <a:defRPr sz="1400" b="1" i="0" kern="1200">
                <a:solidFill>
                  <a:schemeClr val="accent6"/>
                </a:solidFill>
                <a:latin typeface="Arial" panose="020B0604020202020204" pitchFamily="34" charset="0"/>
                <a:ea typeface="+mn-ea"/>
                <a:cs typeface="Arial" panose="020B0604020202020204" pitchFamily="34" charset="0"/>
              </a:defRPr>
            </a:lvl1pPr>
            <a:lvl2pPr marL="503999" indent="0" algn="l" defTabSz="503999" rtl="0" eaLnBrk="1" latinLnBrk="0" hangingPunct="1">
              <a:spcBef>
                <a:spcPct val="20000"/>
              </a:spcBef>
              <a:buFont typeface="Arial"/>
              <a:buNone/>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322993" indent="-314999" algn="l" defTabSz="503999" rtl="0" eaLnBrk="1" latinLnBrk="0" hangingPunct="1">
              <a:spcBef>
                <a:spcPct val="20000"/>
              </a:spcBef>
              <a:buFont typeface="Arial"/>
              <a:buChar char="•"/>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826992" indent="-314999" algn="l" defTabSz="503999" rtl="0" eaLnBrk="1" latinLnBrk="0" hangingPunct="1">
              <a:spcBef>
                <a:spcPct val="20000"/>
              </a:spcBef>
              <a:buFont typeface="Arial"/>
              <a:buChar char="•"/>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267990" indent="-251999" algn="l" defTabSz="503999" rtl="0" eaLnBrk="1" latinLnBrk="0" hangingPunct="1">
              <a:spcBef>
                <a:spcPct val="20000"/>
              </a:spcBef>
              <a:buFont typeface="Arial"/>
              <a:buChar char="•"/>
              <a:defRPr sz="1543" kern="1200">
                <a:solidFill>
                  <a:schemeClr val="tx1"/>
                </a:solidFill>
                <a:latin typeface="+mn-lt"/>
                <a:ea typeface="+mn-ea"/>
                <a:cs typeface="+mn-cs"/>
              </a:defRPr>
            </a:lvl5pPr>
            <a:lvl6pPr marL="2771988" indent="-251999" algn="l" defTabSz="503999" rtl="0" eaLnBrk="1" latinLnBrk="0" hangingPunct="1">
              <a:spcBef>
                <a:spcPct val="20000"/>
              </a:spcBef>
              <a:buFont typeface="Arial"/>
              <a:buChar char="•"/>
              <a:defRPr sz="2205" kern="1200">
                <a:solidFill>
                  <a:schemeClr val="tx1"/>
                </a:solidFill>
                <a:latin typeface="+mn-lt"/>
                <a:ea typeface="+mn-ea"/>
                <a:cs typeface="+mn-cs"/>
              </a:defRPr>
            </a:lvl6pPr>
            <a:lvl7pPr marL="3275986" indent="-251999" algn="l" defTabSz="503999" rtl="0" eaLnBrk="1" latinLnBrk="0" hangingPunct="1">
              <a:spcBef>
                <a:spcPct val="20000"/>
              </a:spcBef>
              <a:buFont typeface="Arial"/>
              <a:buChar char="•"/>
              <a:defRPr sz="2205" kern="1200">
                <a:solidFill>
                  <a:schemeClr val="tx1"/>
                </a:solidFill>
                <a:latin typeface="+mn-lt"/>
                <a:ea typeface="+mn-ea"/>
                <a:cs typeface="+mn-cs"/>
              </a:defRPr>
            </a:lvl7pPr>
            <a:lvl8pPr marL="3779983" indent="-251999" algn="l" defTabSz="503999" rtl="0" eaLnBrk="1" latinLnBrk="0" hangingPunct="1">
              <a:spcBef>
                <a:spcPct val="20000"/>
              </a:spcBef>
              <a:buFont typeface="Arial"/>
              <a:buChar char="•"/>
              <a:defRPr sz="2205" kern="1200">
                <a:solidFill>
                  <a:schemeClr val="tx1"/>
                </a:solidFill>
                <a:latin typeface="+mn-lt"/>
                <a:ea typeface="+mn-ea"/>
                <a:cs typeface="+mn-cs"/>
              </a:defRPr>
            </a:lvl8pPr>
            <a:lvl9pPr marL="4283980" indent="-251999" algn="l" defTabSz="503999" rtl="0" eaLnBrk="1" latinLnBrk="0" hangingPunct="1">
              <a:spcBef>
                <a:spcPct val="20000"/>
              </a:spcBef>
              <a:buFont typeface="Arial"/>
              <a:buChar char="•"/>
              <a:defRPr sz="2205" kern="1200">
                <a:solidFill>
                  <a:schemeClr val="tx1"/>
                </a:solidFill>
                <a:latin typeface="+mn-lt"/>
                <a:ea typeface="+mn-ea"/>
                <a:cs typeface="+mn-cs"/>
              </a:defRPr>
            </a:lvl9pPr>
          </a:lstStyle>
          <a:p>
            <a:r>
              <a:rPr lang="es-ES">
                <a:solidFill>
                  <a:srgbClr val="195F65"/>
                </a:solidFill>
              </a:rPr>
              <a:t>2.- LA DIGITALIZACIÓN EN ATENCIÓN PRIMARIA</a:t>
            </a:r>
            <a:endParaRPr lang="es-ES" dirty="0">
              <a:solidFill>
                <a:srgbClr val="195F65"/>
              </a:solidFill>
            </a:endParaRPr>
          </a:p>
        </p:txBody>
      </p:sp>
      <p:sp>
        <p:nvSpPr>
          <p:cNvPr id="7" name="Marcador de contenido 2">
            <a:extLst>
              <a:ext uri="{FF2B5EF4-FFF2-40B4-BE49-F238E27FC236}">
                <a16:creationId xmlns:a16="http://schemas.microsoft.com/office/drawing/2014/main" id="{01E897AC-29B0-44C0-8913-BBC4CE5E16D1}"/>
              </a:ext>
            </a:extLst>
          </p:cNvPr>
          <p:cNvSpPr txBox="1">
            <a:spLocks/>
          </p:cNvSpPr>
          <p:nvPr/>
        </p:nvSpPr>
        <p:spPr>
          <a:xfrm>
            <a:off x="464881" y="652529"/>
            <a:ext cx="6532121" cy="230990"/>
          </a:xfrm>
          <a:prstGeom prst="rect">
            <a:avLst/>
          </a:prstGeom>
        </p:spPr>
        <p:txBody>
          <a:bodyPr/>
          <a:lstStyle>
            <a:lvl1pPr marL="0" indent="0" algn="l" defTabSz="503999" rtl="0" eaLnBrk="1" latinLnBrk="0" hangingPunct="1">
              <a:spcBef>
                <a:spcPct val="20000"/>
              </a:spcBef>
              <a:buFont typeface="Arial"/>
              <a:buNone/>
              <a:defRPr sz="1400" b="1" i="0" kern="1200">
                <a:solidFill>
                  <a:schemeClr val="accent6"/>
                </a:solidFill>
                <a:latin typeface="Arial" panose="020B0604020202020204" pitchFamily="34" charset="0"/>
                <a:ea typeface="+mn-ea"/>
                <a:cs typeface="Arial" panose="020B0604020202020204" pitchFamily="34" charset="0"/>
              </a:defRPr>
            </a:lvl1pPr>
            <a:lvl2pPr marL="503999" indent="0" algn="l" defTabSz="503999" rtl="0" eaLnBrk="1" latinLnBrk="0" hangingPunct="1">
              <a:spcBef>
                <a:spcPct val="20000"/>
              </a:spcBef>
              <a:buFont typeface="Arial"/>
              <a:buNone/>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322993" indent="-314999" algn="l" defTabSz="503999" rtl="0" eaLnBrk="1" latinLnBrk="0" hangingPunct="1">
              <a:spcBef>
                <a:spcPct val="20000"/>
              </a:spcBef>
              <a:buFont typeface="Arial"/>
              <a:buChar char="•"/>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826992" indent="-314999" algn="l" defTabSz="503999" rtl="0" eaLnBrk="1" latinLnBrk="0" hangingPunct="1">
              <a:spcBef>
                <a:spcPct val="20000"/>
              </a:spcBef>
              <a:buFont typeface="Arial"/>
              <a:buChar char="•"/>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267990" indent="-251999" algn="l" defTabSz="503999" rtl="0" eaLnBrk="1" latinLnBrk="0" hangingPunct="1">
              <a:spcBef>
                <a:spcPct val="20000"/>
              </a:spcBef>
              <a:buFont typeface="Arial"/>
              <a:buChar char="•"/>
              <a:defRPr sz="1543" kern="1200">
                <a:solidFill>
                  <a:schemeClr val="tx1"/>
                </a:solidFill>
                <a:latin typeface="+mn-lt"/>
                <a:ea typeface="+mn-ea"/>
                <a:cs typeface="+mn-cs"/>
              </a:defRPr>
            </a:lvl5pPr>
            <a:lvl6pPr marL="2771988" indent="-251999" algn="l" defTabSz="503999" rtl="0" eaLnBrk="1" latinLnBrk="0" hangingPunct="1">
              <a:spcBef>
                <a:spcPct val="20000"/>
              </a:spcBef>
              <a:buFont typeface="Arial"/>
              <a:buChar char="•"/>
              <a:defRPr sz="2205" kern="1200">
                <a:solidFill>
                  <a:schemeClr val="tx1"/>
                </a:solidFill>
                <a:latin typeface="+mn-lt"/>
                <a:ea typeface="+mn-ea"/>
                <a:cs typeface="+mn-cs"/>
              </a:defRPr>
            </a:lvl6pPr>
            <a:lvl7pPr marL="3275986" indent="-251999" algn="l" defTabSz="503999" rtl="0" eaLnBrk="1" latinLnBrk="0" hangingPunct="1">
              <a:spcBef>
                <a:spcPct val="20000"/>
              </a:spcBef>
              <a:buFont typeface="Arial"/>
              <a:buChar char="•"/>
              <a:defRPr sz="2205" kern="1200">
                <a:solidFill>
                  <a:schemeClr val="tx1"/>
                </a:solidFill>
                <a:latin typeface="+mn-lt"/>
                <a:ea typeface="+mn-ea"/>
                <a:cs typeface="+mn-cs"/>
              </a:defRPr>
            </a:lvl7pPr>
            <a:lvl8pPr marL="3779983" indent="-251999" algn="l" defTabSz="503999" rtl="0" eaLnBrk="1" latinLnBrk="0" hangingPunct="1">
              <a:spcBef>
                <a:spcPct val="20000"/>
              </a:spcBef>
              <a:buFont typeface="Arial"/>
              <a:buChar char="•"/>
              <a:defRPr sz="2205" kern="1200">
                <a:solidFill>
                  <a:schemeClr val="tx1"/>
                </a:solidFill>
                <a:latin typeface="+mn-lt"/>
                <a:ea typeface="+mn-ea"/>
                <a:cs typeface="+mn-cs"/>
              </a:defRPr>
            </a:lvl8pPr>
            <a:lvl9pPr marL="4283980" indent="-251999" algn="l" defTabSz="503999" rtl="0" eaLnBrk="1" latinLnBrk="0" hangingPunct="1">
              <a:spcBef>
                <a:spcPct val="20000"/>
              </a:spcBef>
              <a:buFont typeface="Arial"/>
              <a:buChar char="•"/>
              <a:defRPr sz="2205" kern="1200">
                <a:solidFill>
                  <a:schemeClr val="tx1"/>
                </a:solidFill>
                <a:latin typeface="+mn-lt"/>
                <a:ea typeface="+mn-ea"/>
                <a:cs typeface="+mn-cs"/>
              </a:defRPr>
            </a:lvl9pPr>
          </a:lstStyle>
          <a:p>
            <a:r>
              <a:rPr lang="es-ES"/>
              <a:t>1.- EL COMPONENTE HUMANISTA</a:t>
            </a:r>
            <a:endParaRPr lang="es-ES" dirty="0"/>
          </a:p>
        </p:txBody>
      </p:sp>
      <p:pic>
        <p:nvPicPr>
          <p:cNvPr id="5" name="Imagen 4">
            <a:extLst>
              <a:ext uri="{FF2B5EF4-FFF2-40B4-BE49-F238E27FC236}">
                <a16:creationId xmlns:a16="http://schemas.microsoft.com/office/drawing/2014/main" id="{06023BF2-36B9-48B1-9E90-EC24E3E7E324}"/>
              </a:ext>
            </a:extLst>
          </p:cNvPr>
          <p:cNvPicPr>
            <a:picLocks noChangeAspect="1"/>
          </p:cNvPicPr>
          <p:nvPr/>
        </p:nvPicPr>
        <p:blipFill>
          <a:blip r:embed="rId2"/>
          <a:stretch>
            <a:fillRect/>
          </a:stretch>
        </p:blipFill>
        <p:spPr>
          <a:xfrm>
            <a:off x="198634" y="1796727"/>
            <a:ext cx="2957739" cy="1759303"/>
          </a:xfrm>
          <a:prstGeom prst="rect">
            <a:avLst/>
          </a:prstGeom>
        </p:spPr>
      </p:pic>
      <p:sp>
        <p:nvSpPr>
          <p:cNvPr id="8" name="CuadroTexto 7">
            <a:extLst>
              <a:ext uri="{FF2B5EF4-FFF2-40B4-BE49-F238E27FC236}">
                <a16:creationId xmlns:a16="http://schemas.microsoft.com/office/drawing/2014/main" id="{BE969A69-31B6-42EF-A85E-5BA4A84A8995}"/>
              </a:ext>
            </a:extLst>
          </p:cNvPr>
          <p:cNvSpPr txBox="1"/>
          <p:nvPr/>
        </p:nvSpPr>
        <p:spPr>
          <a:xfrm>
            <a:off x="3332480" y="1719526"/>
            <a:ext cx="5500929" cy="1576201"/>
          </a:xfrm>
          <a:prstGeom prst="rect">
            <a:avLst/>
          </a:prstGeom>
          <a:noFill/>
        </p:spPr>
        <p:txBody>
          <a:bodyPr wrap="none" rtlCol="0">
            <a:spAutoFit/>
          </a:bodyPr>
          <a:lstStyle/>
          <a:p>
            <a:r>
              <a:rPr lang="es-ES" b="1" dirty="0"/>
              <a:t>CONCLUSIONES:</a:t>
            </a:r>
          </a:p>
          <a:p>
            <a:pPr marL="342900" indent="-342900">
              <a:buFont typeface="+mj-lt"/>
              <a:buAutoNum type="arabicPeriod"/>
            </a:pPr>
            <a:r>
              <a:rPr lang="es-ES" dirty="0"/>
              <a:t>La atención sanitaria como “un todo”.</a:t>
            </a:r>
          </a:p>
          <a:p>
            <a:pPr marL="342900" indent="-342900">
              <a:buFont typeface="+mj-lt"/>
              <a:buAutoNum type="arabicPeriod"/>
            </a:pPr>
            <a:r>
              <a:rPr lang="es-ES" dirty="0"/>
              <a:t>Cambio cultural. </a:t>
            </a:r>
          </a:p>
          <a:p>
            <a:pPr marL="342900" indent="-342900">
              <a:buFont typeface="+mj-lt"/>
              <a:buAutoNum type="arabicPeriod"/>
            </a:pPr>
            <a:r>
              <a:rPr lang="es-ES" dirty="0"/>
              <a:t>El cambio debe responder a un concepto global.</a:t>
            </a:r>
          </a:p>
          <a:p>
            <a:pPr marL="342900" indent="-342900">
              <a:buFont typeface="+mj-lt"/>
              <a:buAutoNum type="arabicPeriod"/>
            </a:pPr>
            <a:r>
              <a:rPr lang="es-ES" dirty="0"/>
              <a:t>Transformación digital de la mano de la Humanización</a:t>
            </a:r>
          </a:p>
          <a:p>
            <a:pPr marL="342900" indent="-342900">
              <a:buFont typeface="+mj-lt"/>
              <a:buAutoNum type="arabicPeriod"/>
            </a:pPr>
            <a:r>
              <a:rPr lang="es-ES" dirty="0"/>
              <a:t>En el centro de la transformación digital están las personas.</a:t>
            </a:r>
          </a:p>
        </p:txBody>
      </p:sp>
      <p:sp>
        <p:nvSpPr>
          <p:cNvPr id="9" name="CuadroTexto 8">
            <a:extLst>
              <a:ext uri="{FF2B5EF4-FFF2-40B4-BE49-F238E27FC236}">
                <a16:creationId xmlns:a16="http://schemas.microsoft.com/office/drawing/2014/main" id="{66707E26-48C5-447F-8D15-F1EEEBEAAF57}"/>
              </a:ext>
            </a:extLst>
          </p:cNvPr>
          <p:cNvSpPr txBox="1"/>
          <p:nvPr/>
        </p:nvSpPr>
        <p:spPr>
          <a:xfrm>
            <a:off x="3332480" y="3540231"/>
            <a:ext cx="4876720" cy="586956"/>
          </a:xfrm>
          <a:prstGeom prst="rect">
            <a:avLst/>
          </a:prstGeom>
          <a:solidFill>
            <a:schemeClr val="accent6">
              <a:lumMod val="20000"/>
              <a:lumOff val="80000"/>
            </a:schemeClr>
          </a:solidFill>
        </p:spPr>
        <p:txBody>
          <a:bodyPr wrap="none" rtlCol="0">
            <a:spAutoFit/>
          </a:bodyPr>
          <a:lstStyle/>
          <a:p>
            <a:r>
              <a:rPr lang="es-ES" dirty="0"/>
              <a:t>“La sinceridad sin empatía es un acto de crueldad”</a:t>
            </a:r>
          </a:p>
          <a:p>
            <a:r>
              <a:rPr lang="es-ES" dirty="0"/>
              <a:t>“La transformación digital sin Humanización no es ética”</a:t>
            </a:r>
          </a:p>
        </p:txBody>
      </p:sp>
      <p:pic>
        <p:nvPicPr>
          <p:cNvPr id="10" name="Imagen 9">
            <a:extLst>
              <a:ext uri="{FF2B5EF4-FFF2-40B4-BE49-F238E27FC236}">
                <a16:creationId xmlns:a16="http://schemas.microsoft.com/office/drawing/2014/main" id="{14918562-F8ED-48D9-BD2F-3891246B40CE}"/>
              </a:ext>
            </a:extLst>
          </p:cNvPr>
          <p:cNvPicPr>
            <a:picLocks noChangeAspect="1"/>
          </p:cNvPicPr>
          <p:nvPr/>
        </p:nvPicPr>
        <p:blipFill>
          <a:blip r:embed="rId3"/>
          <a:stretch>
            <a:fillRect/>
          </a:stretch>
        </p:blipFill>
        <p:spPr>
          <a:xfrm>
            <a:off x="7318284" y="1152413"/>
            <a:ext cx="1781832" cy="567113"/>
          </a:xfrm>
          <a:prstGeom prst="rect">
            <a:avLst/>
          </a:prstGeom>
        </p:spPr>
      </p:pic>
    </p:spTree>
    <p:extLst>
      <p:ext uri="{BB962C8B-B14F-4D97-AF65-F5344CB8AC3E}">
        <p14:creationId xmlns:p14="http://schemas.microsoft.com/office/powerpoint/2010/main" val="3449068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927E221-F324-4527-86A7-E13942BCA631}"/>
              </a:ext>
            </a:extLst>
          </p:cNvPr>
          <p:cNvPicPr>
            <a:picLocks noChangeAspect="1"/>
          </p:cNvPicPr>
          <p:nvPr/>
        </p:nvPicPr>
        <p:blipFill>
          <a:blip r:embed="rId2"/>
          <a:stretch>
            <a:fillRect/>
          </a:stretch>
        </p:blipFill>
        <p:spPr>
          <a:xfrm>
            <a:off x="5241819" y="724800"/>
            <a:ext cx="3482235" cy="2608315"/>
          </a:xfrm>
          <a:prstGeom prst="rect">
            <a:avLst/>
          </a:prstGeom>
        </p:spPr>
      </p:pic>
    </p:spTree>
    <p:extLst>
      <p:ext uri="{BB962C8B-B14F-4D97-AF65-F5344CB8AC3E}">
        <p14:creationId xmlns:p14="http://schemas.microsoft.com/office/powerpoint/2010/main" val="513521363"/>
      </p:ext>
    </p:extLst>
  </p:cSld>
  <p:clrMapOvr>
    <a:masterClrMapping/>
  </p:clrMapOvr>
</p:sld>
</file>

<file path=ppt/theme/theme1.xml><?xml version="1.0" encoding="utf-8"?>
<a:theme xmlns:a="http://schemas.openxmlformats.org/drawingml/2006/main" name="Tema de Office">
  <a:themeElements>
    <a:clrScheme name="Verde azulado">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{67102FAC-0093-B445-BE7A-27512181CE5C}tf10001121</Template>
  <TotalTime>705</TotalTime>
  <Words>674</Words>
  <Application>Microsoft Macintosh PowerPoint</Application>
  <PresentationFormat>Presentación en pantalla (16:9)</PresentationFormat>
  <Paragraphs>79</Paragraphs>
  <Slides>12</Slides>
  <Notes>8</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Arial</vt:lpstr>
      <vt:lpstr>Calibri</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dc:creator>
  <cp:lastModifiedBy>Beatriz Elola</cp:lastModifiedBy>
  <cp:revision>77</cp:revision>
  <dcterms:created xsi:type="dcterms:W3CDTF">2018-11-19T10:21:19Z</dcterms:created>
  <dcterms:modified xsi:type="dcterms:W3CDTF">2022-02-08T10:23:34Z</dcterms:modified>
</cp:coreProperties>
</file>