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 id="2147483662" r:id="rId2"/>
  </p:sldMasterIdLst>
  <p:notesMasterIdLst>
    <p:notesMasterId r:id="rId15"/>
  </p:notesMasterIdLst>
  <p:sldIdLst>
    <p:sldId id="330" r:id="rId3"/>
    <p:sldId id="256" r:id="rId4"/>
    <p:sldId id="291" r:id="rId5"/>
    <p:sldId id="290" r:id="rId6"/>
    <p:sldId id="273" r:id="rId7"/>
    <p:sldId id="265" r:id="rId8"/>
    <p:sldId id="293" r:id="rId9"/>
    <p:sldId id="327" r:id="rId10"/>
    <p:sldId id="328" r:id="rId11"/>
    <p:sldId id="329" r:id="rId12"/>
    <p:sldId id="326" r:id="rId13"/>
    <p:sldId id="262"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79F3"/>
    <a:srgbClr val="A5A5A5"/>
    <a:srgbClr val="1E35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78"/>
    <p:restoredTop sz="94648"/>
  </p:normalViewPr>
  <p:slideViewPr>
    <p:cSldViewPr snapToGrid="0">
      <p:cViewPr varScale="1">
        <p:scale>
          <a:sx n="103" d="100"/>
          <a:sy n="103" d="100"/>
        </p:scale>
        <p:origin x="176" y="10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g8ea72f4a77_6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g8ea72f4a77_6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g8ab8bef9c2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1" name="Google Shape;741;g8ab8bef9c2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8ab8bef9c2_0_5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8ab8bef9c2_0_5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8370" name="Google Shape;240;p:notes"/>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58371" name="Google Shape;241;p:notes"/>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es-ES" altLang="es-ES"/>
          </a:p>
        </p:txBody>
      </p:sp>
    </p:spTree>
    <p:extLst>
      <p:ext uri="{BB962C8B-B14F-4D97-AF65-F5344CB8AC3E}">
        <p14:creationId xmlns:p14="http://schemas.microsoft.com/office/powerpoint/2010/main" val="96591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530066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132913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0280" y="536650"/>
            <a:ext cx="4918200" cy="2052600"/>
          </a:xfrm>
          <a:prstGeom prst="rect">
            <a:avLst/>
          </a:prstGeom>
        </p:spPr>
        <p:txBody>
          <a:bodyPr spcFirstLastPara="1" wrap="square" lIns="91425" tIns="91425" rIns="91425" bIns="91425" anchor="ctr" anchorCtr="0">
            <a:noAutofit/>
          </a:bodyPr>
          <a:lstStyle>
            <a:lvl1pPr lvl="0">
              <a:spcBef>
                <a:spcPts val="0"/>
              </a:spcBef>
              <a:spcAft>
                <a:spcPts val="0"/>
              </a:spcAft>
              <a:buSzPts val="4500"/>
              <a:buNone/>
              <a:defRPr sz="4500"/>
            </a:lvl1pPr>
            <a:lvl2pPr lvl="1">
              <a:spcBef>
                <a:spcPts val="0"/>
              </a:spcBef>
              <a:spcAft>
                <a:spcPts val="0"/>
              </a:spcAft>
              <a:buSzPts val="4500"/>
              <a:buNone/>
              <a:defRPr sz="4500"/>
            </a:lvl2pPr>
            <a:lvl3pPr lvl="2">
              <a:spcBef>
                <a:spcPts val="0"/>
              </a:spcBef>
              <a:spcAft>
                <a:spcPts val="0"/>
              </a:spcAft>
              <a:buSzPts val="4500"/>
              <a:buNone/>
              <a:defRPr sz="4500"/>
            </a:lvl3pPr>
            <a:lvl4pPr lvl="3">
              <a:spcBef>
                <a:spcPts val="0"/>
              </a:spcBef>
              <a:spcAft>
                <a:spcPts val="0"/>
              </a:spcAft>
              <a:buSzPts val="4500"/>
              <a:buNone/>
              <a:defRPr sz="4500"/>
            </a:lvl4pPr>
            <a:lvl5pPr lvl="4">
              <a:spcBef>
                <a:spcPts val="0"/>
              </a:spcBef>
              <a:spcAft>
                <a:spcPts val="0"/>
              </a:spcAft>
              <a:buSzPts val="4500"/>
              <a:buNone/>
              <a:defRPr sz="4500"/>
            </a:lvl5pPr>
            <a:lvl6pPr lvl="5">
              <a:spcBef>
                <a:spcPts val="0"/>
              </a:spcBef>
              <a:spcAft>
                <a:spcPts val="0"/>
              </a:spcAft>
              <a:buSzPts val="4500"/>
              <a:buNone/>
              <a:defRPr sz="4500"/>
            </a:lvl6pPr>
            <a:lvl7pPr lvl="6">
              <a:spcBef>
                <a:spcPts val="0"/>
              </a:spcBef>
              <a:spcAft>
                <a:spcPts val="0"/>
              </a:spcAft>
              <a:buSzPts val="4500"/>
              <a:buNone/>
              <a:defRPr sz="4500"/>
            </a:lvl7pPr>
            <a:lvl8pPr lvl="7">
              <a:spcBef>
                <a:spcPts val="0"/>
              </a:spcBef>
              <a:spcAft>
                <a:spcPts val="0"/>
              </a:spcAft>
              <a:buSzPts val="4500"/>
              <a:buNone/>
              <a:defRPr sz="4500"/>
            </a:lvl8pPr>
            <a:lvl9pPr lvl="8">
              <a:spcBef>
                <a:spcPts val="0"/>
              </a:spcBef>
              <a:spcAft>
                <a:spcPts val="0"/>
              </a:spcAft>
              <a:buSzPts val="4500"/>
              <a:buNone/>
              <a:defRPr sz="4500"/>
            </a:lvl9pPr>
          </a:lstStyle>
          <a:p>
            <a:endParaRPr/>
          </a:p>
        </p:txBody>
      </p:sp>
      <p:sp>
        <p:nvSpPr>
          <p:cNvPr id="10" name="Google Shape;10;p2"/>
          <p:cNvSpPr txBox="1">
            <a:spLocks noGrp="1"/>
          </p:cNvSpPr>
          <p:nvPr>
            <p:ph type="subTitle" idx="1"/>
          </p:nvPr>
        </p:nvSpPr>
        <p:spPr>
          <a:xfrm>
            <a:off x="710275" y="2589250"/>
            <a:ext cx="4918200" cy="5364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 name="Google Shape;13;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483675" y="415425"/>
            <a:ext cx="8203200" cy="4812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16" name="Google Shape;16;p4"/>
          <p:cNvSpPr txBox="1">
            <a:spLocks noGrp="1"/>
          </p:cNvSpPr>
          <p:nvPr>
            <p:ph type="body" idx="1"/>
          </p:nvPr>
        </p:nvSpPr>
        <p:spPr>
          <a:xfrm>
            <a:off x="483675" y="1031250"/>
            <a:ext cx="8203200" cy="3696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7" name="Google Shape;17;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483675" y="415425"/>
            <a:ext cx="8203200" cy="4812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20" name="Google Shape;20;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1" name="Google Shape;21;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2" name="Google Shape;22;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83675" y="415425"/>
            <a:ext cx="8203200" cy="481200"/>
          </a:xfrm>
          <a:prstGeom prst="rect">
            <a:avLst/>
          </a:prstGeom>
        </p:spPr>
        <p:txBody>
          <a:bodyPr spcFirstLastPara="1" wrap="square" lIns="91425" tIns="91425" rIns="91425" bIns="91425" anchor="ctr" anchorCtr="0">
            <a:noAutofit/>
          </a:bodyPr>
          <a:lstStyle>
            <a:lvl1pPr lvl="0">
              <a:spcBef>
                <a:spcPts val="0"/>
              </a:spcBef>
              <a:spcAft>
                <a:spcPts val="0"/>
              </a:spcAft>
              <a:buSzPts val="2500"/>
              <a:buNone/>
              <a:defRPr sz="2500"/>
            </a:lvl1pPr>
            <a:lvl2pPr lvl="1">
              <a:spcBef>
                <a:spcPts val="0"/>
              </a:spcBef>
              <a:spcAft>
                <a:spcPts val="0"/>
              </a:spcAft>
              <a:buSzPts val="2500"/>
              <a:buNone/>
              <a:defRPr sz="2500"/>
            </a:lvl2pPr>
            <a:lvl3pPr lvl="2">
              <a:spcBef>
                <a:spcPts val="0"/>
              </a:spcBef>
              <a:spcAft>
                <a:spcPts val="0"/>
              </a:spcAft>
              <a:buSzPts val="2500"/>
              <a:buNone/>
              <a:defRPr sz="2500"/>
            </a:lvl3pPr>
            <a:lvl4pPr lvl="3">
              <a:spcBef>
                <a:spcPts val="0"/>
              </a:spcBef>
              <a:spcAft>
                <a:spcPts val="0"/>
              </a:spcAft>
              <a:buSzPts val="2500"/>
              <a:buNone/>
              <a:defRPr sz="2500"/>
            </a:lvl4pPr>
            <a:lvl5pPr lvl="4">
              <a:spcBef>
                <a:spcPts val="0"/>
              </a:spcBef>
              <a:spcAft>
                <a:spcPts val="0"/>
              </a:spcAft>
              <a:buSzPts val="2500"/>
              <a:buNone/>
              <a:defRPr sz="2500"/>
            </a:lvl5pPr>
            <a:lvl6pPr lvl="5">
              <a:spcBef>
                <a:spcPts val="0"/>
              </a:spcBef>
              <a:spcAft>
                <a:spcPts val="0"/>
              </a:spcAft>
              <a:buSzPts val="2500"/>
              <a:buNone/>
              <a:defRPr sz="2500"/>
            </a:lvl6pPr>
            <a:lvl7pPr lvl="6">
              <a:spcBef>
                <a:spcPts val="0"/>
              </a:spcBef>
              <a:spcAft>
                <a:spcPts val="0"/>
              </a:spcAft>
              <a:buSzPts val="2500"/>
              <a:buNone/>
              <a:defRPr sz="2500"/>
            </a:lvl7pPr>
            <a:lvl8pPr lvl="7">
              <a:spcBef>
                <a:spcPts val="0"/>
              </a:spcBef>
              <a:spcAft>
                <a:spcPts val="0"/>
              </a:spcAft>
              <a:buSzPts val="2500"/>
              <a:buNone/>
              <a:defRPr sz="2500"/>
            </a:lvl8pPr>
            <a:lvl9pPr lvl="8">
              <a:spcBef>
                <a:spcPts val="0"/>
              </a:spcBef>
              <a:spcAft>
                <a:spcPts val="0"/>
              </a:spcAft>
              <a:buSzPts val="2500"/>
              <a:buNone/>
              <a:defRPr sz="25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7" name="Google Shape;27;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1" name="Google Shape;31;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
        <p:cNvGrpSpPr/>
        <p:nvPr/>
      </p:nvGrpSpPr>
      <p:grpSpPr>
        <a:xfrm>
          <a:off x="0" y="0"/>
          <a:ext cx="0" cy="0"/>
          <a:chOff x="0" y="0"/>
          <a:chExt cx="0" cy="0"/>
        </a:xfrm>
      </p:grpSpPr>
      <p:sp>
        <p:nvSpPr>
          <p:cNvPr id="33" name="Google Shape;33;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5" name="Google Shape;35;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6" name="Google Shape;36;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7" name="Google Shape;37;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8"/>
        <p:cNvGrpSpPr/>
        <p:nvPr/>
      </p:nvGrpSpPr>
      <p:grpSpPr>
        <a:xfrm>
          <a:off x="0" y="0"/>
          <a:ext cx="0" cy="0"/>
          <a:chOff x="0" y="0"/>
          <a:chExt cx="0" cy="0"/>
        </a:xfrm>
      </p:grpSpPr>
      <p:sp>
        <p:nvSpPr>
          <p:cNvPr id="39" name="Google Shape;39;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0" name="Google Shape;40;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1"/>
        <p:cNvGrpSpPr/>
        <p:nvPr/>
      </p:nvGrpSpPr>
      <p:grpSpPr>
        <a:xfrm>
          <a:off x="0" y="0"/>
          <a:ext cx="0" cy="0"/>
          <a:chOff x="0" y="0"/>
          <a:chExt cx="0" cy="0"/>
        </a:xfrm>
      </p:grpSpPr>
      <p:sp>
        <p:nvSpPr>
          <p:cNvPr id="42" name="Google Shape;4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3" name="Google Shape;43;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4" name="Google Shape;44;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ítulo ponencia">
    <p:spTree>
      <p:nvGrpSpPr>
        <p:cNvPr id="1" name=""/>
        <p:cNvGrpSpPr/>
        <p:nvPr/>
      </p:nvGrpSpPr>
      <p:grpSpPr>
        <a:xfrm>
          <a:off x="0" y="0"/>
          <a:ext cx="0" cy="0"/>
          <a:chOff x="0" y="0"/>
          <a:chExt cx="0" cy="0"/>
        </a:xfrm>
      </p:grpSpPr>
      <p:sp>
        <p:nvSpPr>
          <p:cNvPr id="9" name="Marcador de número de diapositiva 2">
            <a:extLst>
              <a:ext uri="{FF2B5EF4-FFF2-40B4-BE49-F238E27FC236}">
                <a16:creationId xmlns:a16="http://schemas.microsoft.com/office/drawing/2014/main" id="{C1052513-A720-7742-BC0C-3C21D71076A9}"/>
              </a:ext>
            </a:extLst>
          </p:cNvPr>
          <p:cNvSpPr>
            <a:spLocks noGrp="1"/>
          </p:cNvSpPr>
          <p:nvPr>
            <p:ph type="sldNum" sz="quarter" idx="10"/>
          </p:nvPr>
        </p:nvSpPr>
        <p:spPr>
          <a:xfrm>
            <a:off x="6644928" y="4767264"/>
            <a:ext cx="2133600" cy="273844"/>
          </a:xfrm>
        </p:spPr>
        <p:txBody>
          <a:bodyPr/>
          <a:lstStyle/>
          <a:p>
            <a:fld id="{F54BD5C3-9337-1E49-BF76-AD71463E5CAD}" type="slidenum">
              <a:rPr lang="es-ES" smtClean="0"/>
              <a:pPr/>
              <a:t>‹Nº›</a:t>
            </a:fld>
            <a:endParaRPr lang="es-ES" dirty="0"/>
          </a:p>
        </p:txBody>
      </p:sp>
      <p:pic>
        <p:nvPicPr>
          <p:cNvPr id="11" name="Imagen 10">
            <a:extLst>
              <a:ext uri="{FF2B5EF4-FFF2-40B4-BE49-F238E27FC236}">
                <a16:creationId xmlns:a16="http://schemas.microsoft.com/office/drawing/2014/main" id="{4515C73E-9E5E-294C-976D-94C758EFCD3C}"/>
              </a:ext>
            </a:extLst>
          </p:cNvPr>
          <p:cNvPicPr>
            <a:picLocks noChangeAspect="1"/>
          </p:cNvPicPr>
          <p:nvPr userDrawn="1"/>
        </p:nvPicPr>
        <p:blipFill>
          <a:blip r:embed="rId2"/>
          <a:stretch>
            <a:fillRect/>
          </a:stretch>
        </p:blipFill>
        <p:spPr>
          <a:xfrm>
            <a:off x="1" y="0"/>
            <a:ext cx="2083334" cy="5143500"/>
          </a:xfrm>
          <a:prstGeom prst="rect">
            <a:avLst/>
          </a:prstGeom>
        </p:spPr>
      </p:pic>
      <p:sp>
        <p:nvSpPr>
          <p:cNvPr id="8" name="Marcador de contenido 2">
            <a:extLst>
              <a:ext uri="{FF2B5EF4-FFF2-40B4-BE49-F238E27FC236}">
                <a16:creationId xmlns:a16="http://schemas.microsoft.com/office/drawing/2014/main" id="{957379AD-0CBC-0B49-9540-10F2239D4E74}"/>
              </a:ext>
            </a:extLst>
          </p:cNvPr>
          <p:cNvSpPr>
            <a:spLocks noGrp="1"/>
          </p:cNvSpPr>
          <p:nvPr>
            <p:ph idx="1"/>
          </p:nvPr>
        </p:nvSpPr>
        <p:spPr>
          <a:xfrm>
            <a:off x="2481882" y="1603376"/>
            <a:ext cx="6133613" cy="1042457"/>
          </a:xfrm>
        </p:spPr>
        <p:txBody>
          <a:bodyPr>
            <a:normAutofit/>
          </a:bodyPr>
          <a:lstStyle>
            <a:lvl1pPr>
              <a:spcBef>
                <a:spcPts val="0"/>
              </a:spcBef>
              <a:defRPr sz="2800"/>
            </a:lvl1pPr>
          </a:lstStyle>
          <a:p>
            <a:pPr lvl="0"/>
            <a:r>
              <a:rPr lang="es-ES_tradnl" dirty="0">
                <a:solidFill>
                  <a:schemeClr val="accent1"/>
                </a:solidFill>
              </a:rPr>
              <a:t>Titulo ponencia</a:t>
            </a:r>
          </a:p>
        </p:txBody>
      </p:sp>
      <p:sp>
        <p:nvSpPr>
          <p:cNvPr id="12" name="Marcador de contenido 2">
            <a:extLst>
              <a:ext uri="{FF2B5EF4-FFF2-40B4-BE49-F238E27FC236}">
                <a16:creationId xmlns:a16="http://schemas.microsoft.com/office/drawing/2014/main" id="{C39C9D5D-A6EF-7E40-94EC-A32835168420}"/>
              </a:ext>
            </a:extLst>
          </p:cNvPr>
          <p:cNvSpPr>
            <a:spLocks noGrp="1"/>
          </p:cNvSpPr>
          <p:nvPr>
            <p:ph idx="13"/>
          </p:nvPr>
        </p:nvSpPr>
        <p:spPr>
          <a:xfrm>
            <a:off x="2481882" y="2934074"/>
            <a:ext cx="6133613" cy="291041"/>
          </a:xfrm>
        </p:spPr>
        <p:txBody>
          <a:bodyPr>
            <a:normAutofit fontScale="92500" lnSpcReduction="20000"/>
          </a:bodyPr>
          <a:lstStyle>
            <a:lvl1pPr>
              <a:spcBef>
                <a:spcPts val="0"/>
              </a:spcBef>
              <a:defRPr sz="1600">
                <a:solidFill>
                  <a:schemeClr val="tx1"/>
                </a:solidFill>
              </a:defRPr>
            </a:lvl1pPr>
          </a:lstStyle>
          <a:p>
            <a:pPr lvl="0"/>
            <a:r>
              <a:rPr lang="es-ES_tradnl" dirty="0"/>
              <a:t>Nombre ponente</a:t>
            </a:r>
          </a:p>
          <a:p>
            <a:pPr lvl="0"/>
            <a:endParaRPr lang="es-ES_tradnl" dirty="0"/>
          </a:p>
          <a:p>
            <a:pPr lvl="0"/>
            <a:endParaRPr lang="es-ES_tradnl" dirty="0"/>
          </a:p>
        </p:txBody>
      </p:sp>
      <p:sp>
        <p:nvSpPr>
          <p:cNvPr id="18" name="Marcador de contenido 2">
            <a:extLst>
              <a:ext uri="{FF2B5EF4-FFF2-40B4-BE49-F238E27FC236}">
                <a16:creationId xmlns:a16="http://schemas.microsoft.com/office/drawing/2014/main" id="{500FEF28-4931-3947-A657-318119E89243}"/>
              </a:ext>
            </a:extLst>
          </p:cNvPr>
          <p:cNvSpPr>
            <a:spLocks noGrp="1"/>
          </p:cNvSpPr>
          <p:nvPr>
            <p:ph idx="15" hasCustomPrompt="1"/>
          </p:nvPr>
        </p:nvSpPr>
        <p:spPr>
          <a:xfrm>
            <a:off x="2481882" y="3217610"/>
            <a:ext cx="6133613" cy="636549"/>
          </a:xfrm>
        </p:spPr>
        <p:txBody>
          <a:bodyPr>
            <a:normAutofit fontScale="92500" lnSpcReduction="20000"/>
          </a:bodyPr>
          <a:lstStyle>
            <a:lvl1pPr>
              <a:spcBef>
                <a:spcPts val="0"/>
              </a:spcBef>
              <a:defRPr sz="1300" i="1">
                <a:solidFill>
                  <a:schemeClr val="tx1">
                    <a:lumMod val="50000"/>
                    <a:lumOff val="50000"/>
                  </a:schemeClr>
                </a:solidFill>
              </a:defRPr>
            </a:lvl1pPr>
          </a:lstStyle>
          <a:p>
            <a:pPr lvl="0"/>
            <a:r>
              <a:rPr lang="es-ES_tradnl" dirty="0"/>
              <a:t>Cargo</a:t>
            </a:r>
          </a:p>
          <a:p>
            <a:pPr lvl="0"/>
            <a:endParaRPr lang="es-ES_tradnl" dirty="0"/>
          </a:p>
          <a:p>
            <a:pPr lvl="0"/>
            <a:endParaRPr lang="es-ES_tradnl" dirty="0"/>
          </a:p>
        </p:txBody>
      </p:sp>
    </p:spTree>
    <p:extLst>
      <p:ext uri="{BB962C8B-B14F-4D97-AF65-F5344CB8AC3E}">
        <p14:creationId xmlns:p14="http://schemas.microsoft.com/office/powerpoint/2010/main" val="1054995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ágina final">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17C3572-3FFD-C24C-ABB3-A3EB86D865B8}"/>
              </a:ext>
            </a:extLst>
          </p:cNvPr>
          <p:cNvPicPr>
            <a:picLocks noChangeAspect="1"/>
          </p:cNvPicPr>
          <p:nvPr userDrawn="1"/>
        </p:nvPicPr>
        <p:blipFill>
          <a:blip r:embed="rId2"/>
          <a:srcRect/>
          <a:stretch/>
        </p:blipFill>
        <p:spPr>
          <a:xfrm>
            <a:off x="4488" y="2"/>
            <a:ext cx="9141163" cy="5141904"/>
          </a:xfrm>
          <a:prstGeom prst="rect">
            <a:avLst/>
          </a:prstGeom>
        </p:spPr>
      </p:pic>
    </p:spTree>
    <p:extLst>
      <p:ext uri="{BB962C8B-B14F-4D97-AF65-F5344CB8AC3E}">
        <p14:creationId xmlns:p14="http://schemas.microsoft.com/office/powerpoint/2010/main" val="9207573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050" y="4553724"/>
            <a:ext cx="9144000" cy="497444"/>
          </a:xfrm>
          <a:noFill/>
        </p:spPr>
        <p:txBody>
          <a:bodyPr wrap="square" rtlCol="0">
            <a:spAutoFit/>
          </a:bodyPr>
          <a:lstStyle>
            <a:lvl1pPr marL="0" algn="ctr" defTabSz="685800" rtl="0" eaLnBrk="1" latinLnBrk="0" hangingPunct="1">
              <a:defRPr lang="en-US" sz="1500" b="1" kern="1200" dirty="0">
                <a:solidFill>
                  <a:srgbClr val="0070C0"/>
                </a:solidFill>
                <a:effectLst>
                  <a:glow rad="127000">
                    <a:schemeClr val="bg1"/>
                  </a:glow>
                </a:effectLst>
                <a:latin typeface="+mn-lt"/>
                <a:ea typeface="+mn-ea"/>
                <a:cs typeface="+mn-cs"/>
              </a:defRPr>
            </a:lvl1pPr>
          </a:lstStyle>
          <a:p>
            <a:r>
              <a:rPr lang="en-GB" sz="1050" b="1" noProof="0" dirty="0" err="1">
                <a:latin typeface="Arial Rounded MT Bold" panose="020F0704030504030204" pitchFamily="34" charset="0"/>
              </a:rPr>
              <a:t>Título</a:t>
            </a:r>
            <a:r>
              <a:rPr lang="en-GB" sz="1050" b="1" noProof="0" dirty="0">
                <a:latin typeface="Arial Rounded MT Bold" panose="020F0704030504030204" pitchFamily="34" charset="0"/>
              </a:rPr>
              <a:t> del </a:t>
            </a:r>
            <a:r>
              <a:rPr lang="en-GB" sz="1050" b="1" noProof="0" dirty="0" err="1">
                <a:latin typeface="Arial Rounded MT Bold" panose="020F0704030504030204" pitchFamily="34" charset="0"/>
              </a:rPr>
              <a:t>evento</a:t>
            </a:r>
            <a:r>
              <a:rPr lang="en-GB" sz="1050" b="1" noProof="0" dirty="0">
                <a:latin typeface="Arial Rounded MT Bold" panose="020F0704030504030204" pitchFamily="34" charset="0"/>
              </a:rPr>
              <a:t> </a:t>
            </a:r>
            <a:br>
              <a:rPr lang="en-GB" sz="1050" b="1" noProof="0" dirty="0">
                <a:latin typeface="Arial Rounded MT Bold" panose="020F0704030504030204" pitchFamily="34" charset="0"/>
              </a:rPr>
            </a:br>
            <a:r>
              <a:rPr lang="en-GB" sz="1050" b="1" noProof="0" dirty="0">
                <a:solidFill>
                  <a:srgbClr val="DE8400"/>
                </a:solidFill>
                <a:latin typeface="Arial Rounded MT Bold" panose="020F0704030504030204" pitchFamily="34" charset="0"/>
              </a:rPr>
              <a:t>Lugar</a:t>
            </a:r>
            <a:br>
              <a:rPr lang="en-GB" sz="1050" b="1" noProof="0" dirty="0">
                <a:solidFill>
                  <a:srgbClr val="DE8400"/>
                </a:solidFill>
                <a:latin typeface="Arial Rounded MT Bold" panose="020F0704030504030204" pitchFamily="34" charset="0"/>
              </a:rPr>
            </a:br>
            <a:r>
              <a:rPr lang="en-GB" sz="825" b="1" noProof="0" dirty="0" err="1">
                <a:solidFill>
                  <a:schemeClr val="bg1">
                    <a:lumMod val="50000"/>
                  </a:schemeClr>
                </a:solidFill>
                <a:latin typeface="Arial Rounded MT Bold" panose="020F0704030504030204" pitchFamily="34" charset="0"/>
              </a:rPr>
              <a:t>Fecha</a:t>
            </a:r>
            <a:endParaRPr lang="en-GB" noProof="0" dirty="0"/>
          </a:p>
        </p:txBody>
      </p:sp>
      <p:sp>
        <p:nvSpPr>
          <p:cNvPr id="3" name="Subtitle 2"/>
          <p:cNvSpPr>
            <a:spLocks noGrp="1"/>
          </p:cNvSpPr>
          <p:nvPr>
            <p:ph type="subTitle" idx="1" hasCustomPrompt="1"/>
          </p:nvPr>
        </p:nvSpPr>
        <p:spPr>
          <a:xfrm>
            <a:off x="1162050" y="2398208"/>
            <a:ext cx="6858000" cy="124182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0" lang="es-ES" sz="1050" b="1" i="0" u="none" strike="noStrike" kern="1200" cap="none" spc="0" normalizeH="0" baseline="0" noProof="0" dirty="0">
                <a:ln>
                  <a:noFill/>
                </a:ln>
                <a:solidFill>
                  <a:srgbClr val="C00000"/>
                </a:solidFill>
                <a:effectLst/>
                <a:uLnTx/>
                <a:uFillTx/>
                <a:latin typeface="+mn-lt"/>
                <a:ea typeface="+mn-ea"/>
                <a:cs typeface="Arial" panose="020B0604020202020204" pitchFamily="34" charset="0"/>
              </a:rPr>
              <a:t>Autores</a:t>
            </a:r>
            <a:endParaRPr lang="en-US" dirty="0"/>
          </a:p>
        </p:txBody>
      </p:sp>
      <p:pic>
        <p:nvPicPr>
          <p:cNvPr id="15" name="Imagen 14"/>
          <p:cNvPicPr>
            <a:picLocks noChangeAspect="1"/>
          </p:cNvPicPr>
          <p:nvPr userDrawn="1"/>
        </p:nvPicPr>
        <p:blipFill>
          <a:blip r:embed="rId2"/>
          <a:stretch>
            <a:fillRect/>
          </a:stretch>
        </p:blipFill>
        <p:spPr>
          <a:xfrm>
            <a:off x="266700" y="926018"/>
            <a:ext cx="8648700" cy="150019"/>
          </a:xfrm>
          <a:prstGeom prst="rect">
            <a:avLst/>
          </a:prstGeom>
        </p:spPr>
      </p:pic>
      <p:pic>
        <p:nvPicPr>
          <p:cNvPr id="16" name="Imagen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7226" y="229068"/>
            <a:ext cx="2637125" cy="621000"/>
          </a:xfrm>
          <a:prstGeom prst="rect">
            <a:avLst/>
          </a:prstGeom>
        </p:spPr>
      </p:pic>
      <p:pic>
        <p:nvPicPr>
          <p:cNvPr id="17" name="Imagen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16740" y="267043"/>
            <a:ext cx="2807668" cy="621000"/>
          </a:xfrm>
          <a:prstGeom prst="rect">
            <a:avLst/>
          </a:prstGeom>
        </p:spPr>
      </p:pic>
      <p:pic>
        <p:nvPicPr>
          <p:cNvPr id="21" name="Imagen 2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46797" y="361543"/>
            <a:ext cx="755517" cy="351000"/>
          </a:xfrm>
          <a:prstGeom prst="rect">
            <a:avLst/>
          </a:prstGeom>
        </p:spPr>
      </p:pic>
    </p:spTree>
    <p:extLst>
      <p:ext uri="{BB962C8B-B14F-4D97-AF65-F5344CB8AC3E}">
        <p14:creationId xmlns:p14="http://schemas.microsoft.com/office/powerpoint/2010/main" val="2982888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stretch>
            <a:fillRect/>
          </a:stretch>
        </p:blipFill>
        <p:spPr>
          <a:xfrm>
            <a:off x="-397" y="-223"/>
            <a:ext cx="9144793" cy="5143946"/>
          </a:xfrm>
          <a:prstGeom prst="rect">
            <a:avLst/>
          </a:prstGeom>
        </p:spPr>
      </p:pic>
      <p:sp>
        <p:nvSpPr>
          <p:cNvPr id="2" name="Título 1"/>
          <p:cNvSpPr>
            <a:spLocks noGrp="1"/>
          </p:cNvSpPr>
          <p:nvPr>
            <p:ph type="title"/>
          </p:nvPr>
        </p:nvSpPr>
        <p:spPr>
          <a:xfrm>
            <a:off x="628650" y="705679"/>
            <a:ext cx="7886700" cy="562339"/>
          </a:xfrm>
        </p:spPr>
        <p:txBody>
          <a:bodyPr>
            <a:normAutofit/>
          </a:bodyPr>
          <a:lstStyle>
            <a:lvl1pPr>
              <a:defRPr kumimoji="0" lang="en-GB" sz="2025" b="1" i="0" u="none" strike="noStrike" kern="1200" cap="none" spc="0" normalizeH="0" baseline="0" dirty="0">
                <a:ln>
                  <a:noFill/>
                </a:ln>
                <a:solidFill>
                  <a:srgbClr val="0070C0"/>
                </a:solidFill>
                <a:effectLst>
                  <a:glow rad="127000">
                    <a:prstClr val="white"/>
                  </a:glow>
                </a:effectLst>
                <a:uLnTx/>
                <a:uFillTx/>
                <a:latin typeface="Calibri" panose="020F0502020204030204"/>
                <a:ea typeface="+mn-ea"/>
                <a:cs typeface="+mn-cs"/>
              </a:defRPr>
            </a:lvl1pPr>
          </a:lstStyle>
          <a:p>
            <a:r>
              <a:rPr lang="es-ES"/>
              <a:t>Haga clic para modificar el estilo de título del patrón</a:t>
            </a:r>
            <a:endParaRPr lang="en-GB" dirty="0"/>
          </a:p>
        </p:txBody>
      </p:sp>
      <p:sp>
        <p:nvSpPr>
          <p:cNvPr id="6" name="Marcador de contenido 2"/>
          <p:cNvSpPr>
            <a:spLocks noGrp="1"/>
          </p:cNvSpPr>
          <p:nvPr>
            <p:ph idx="1"/>
          </p:nvPr>
        </p:nvSpPr>
        <p:spPr>
          <a:xfrm>
            <a:off x="628650" y="1369220"/>
            <a:ext cx="7886700" cy="3093451"/>
          </a:xfrm>
        </p:spPr>
        <p:txBody>
          <a:bodyPr/>
          <a:lstStyle/>
          <a:p>
            <a:pPr lvl="0"/>
            <a:r>
              <a:rPr lang="es-ES"/>
              <a:t>Haga clic para modificar el estilo de texto del patrón</a:t>
            </a:r>
          </a:p>
        </p:txBody>
      </p:sp>
      <p:pic>
        <p:nvPicPr>
          <p:cNvPr id="8" name="Imagen 7"/>
          <p:cNvPicPr>
            <a:picLocks noChangeAspect="1"/>
          </p:cNvPicPr>
          <p:nvPr userDrawn="1"/>
        </p:nvPicPr>
        <p:blipFill>
          <a:blip r:embed="rId3"/>
          <a:stretch>
            <a:fillRect/>
          </a:stretch>
        </p:blipFill>
        <p:spPr>
          <a:xfrm>
            <a:off x="628650" y="24627"/>
            <a:ext cx="2888635" cy="530398"/>
          </a:xfrm>
          <a:prstGeom prst="rect">
            <a:avLst/>
          </a:prstGeom>
        </p:spPr>
      </p:pic>
      <p:pic>
        <p:nvPicPr>
          <p:cNvPr id="10" name="Imagen 9"/>
          <p:cNvPicPr>
            <a:picLocks noChangeAspect="1"/>
          </p:cNvPicPr>
          <p:nvPr userDrawn="1"/>
        </p:nvPicPr>
        <p:blipFill>
          <a:blip r:embed="rId4"/>
          <a:stretch>
            <a:fillRect/>
          </a:stretch>
        </p:blipFill>
        <p:spPr>
          <a:xfrm>
            <a:off x="4921351" y="114867"/>
            <a:ext cx="3489224" cy="457240"/>
          </a:xfrm>
          <a:prstGeom prst="rect">
            <a:avLst/>
          </a:prstGeom>
        </p:spPr>
      </p:pic>
      <p:sp>
        <p:nvSpPr>
          <p:cNvPr id="11" name="CuadroTexto 10"/>
          <p:cNvSpPr txBox="1"/>
          <p:nvPr userDrawn="1"/>
        </p:nvSpPr>
        <p:spPr>
          <a:xfrm>
            <a:off x="1470553" y="4583749"/>
            <a:ext cx="7309403" cy="415498"/>
          </a:xfrm>
          <a:prstGeom prst="rect">
            <a:avLst/>
          </a:prstGeom>
          <a:noFill/>
        </p:spPr>
        <p:txBody>
          <a:bodyPr wrap="square" rtlCol="0">
            <a:spAutoFit/>
          </a:bodyPr>
          <a:lstStyle/>
          <a:p>
            <a:pPr algn="r"/>
            <a:r>
              <a:rPr lang="en-GB" sz="1050" dirty="0"/>
              <a:t>HIMSS and health 2.0 European conference</a:t>
            </a:r>
            <a:br>
              <a:rPr lang="en-GB" sz="1050" dirty="0"/>
            </a:br>
            <a:r>
              <a:rPr lang="en-GB" sz="1050" dirty="0"/>
              <a:t>Helsinki, June 12th 2019</a:t>
            </a:r>
            <a:endParaRPr lang="en-GB" sz="825" noProof="0" dirty="0">
              <a:solidFill>
                <a:schemeClr val="bg1">
                  <a:lumMod val="50000"/>
                </a:schemeClr>
              </a:solidFill>
              <a:latin typeface="Arial Rounded MT Bold" panose="020F0704030504030204" pitchFamily="34" charset="0"/>
            </a:endParaRPr>
          </a:p>
        </p:txBody>
      </p:sp>
    </p:spTree>
    <p:extLst>
      <p:ext uri="{BB962C8B-B14F-4D97-AF65-F5344CB8AC3E}">
        <p14:creationId xmlns:p14="http://schemas.microsoft.com/office/powerpoint/2010/main" val="24269026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33" name="Shape 233"/>
          <p:cNvSpPr>
            <a:spLocks noGrp="1"/>
          </p:cNvSpPr>
          <p:nvPr>
            <p:ph type="body" sz="quarter" idx="13"/>
          </p:nvPr>
        </p:nvSpPr>
        <p:spPr>
          <a:xfrm>
            <a:off x="954266" y="1917379"/>
            <a:ext cx="3286125" cy="1419363"/>
          </a:xfrm>
          <a:prstGeom prst="rect">
            <a:avLst/>
          </a:prstGeom>
        </p:spPr>
        <p:txBody>
          <a:bodyPr anchor="t">
            <a:spAutoFit/>
          </a:bodyPr>
          <a:lstStyle/>
          <a:p>
            <a:r>
              <a:t>Body level One</a:t>
            </a:r>
          </a:p>
          <a:p>
            <a:pPr lvl="1"/>
            <a:r>
              <a:t>Body level Two</a:t>
            </a:r>
          </a:p>
          <a:p>
            <a:pPr lvl="2"/>
            <a:r>
              <a:t>Body level Three</a:t>
            </a:r>
          </a:p>
          <a:p>
            <a:pPr lvl="3"/>
            <a:r>
              <a:t>Body level Four</a:t>
            </a:r>
          </a:p>
          <a:p>
            <a:pPr lvl="4"/>
            <a:r>
              <a:t>Body level Five</a:t>
            </a:r>
          </a:p>
        </p:txBody>
      </p:sp>
      <p:sp>
        <p:nvSpPr>
          <p:cNvPr id="234" name="Shape 234"/>
          <p:cNvSpPr>
            <a:spLocks noGrp="1"/>
          </p:cNvSpPr>
          <p:nvPr>
            <p:ph type="body" sz="quarter" idx="14"/>
          </p:nvPr>
        </p:nvSpPr>
        <p:spPr>
          <a:xfrm>
            <a:off x="953639" y="479575"/>
            <a:ext cx="6659977" cy="403957"/>
          </a:xfrm>
          <a:prstGeom prst="rect">
            <a:avLst/>
          </a:prstGeom>
        </p:spPr>
        <p:txBody>
          <a:bodyPr anchor="t">
            <a:spAutoFit/>
          </a:bodyPr>
          <a:lstStyle>
            <a:lvl1pPr marL="0" indent="0">
              <a:spcBef>
                <a:spcPts val="0"/>
              </a:spcBef>
              <a:buSzTx/>
              <a:buNone/>
              <a:defRPr sz="2250"/>
            </a:lvl1pPr>
          </a:lstStyle>
          <a:p>
            <a:r>
              <a:t>Regular Title Text</a:t>
            </a:r>
          </a:p>
        </p:txBody>
      </p:sp>
      <p:sp>
        <p:nvSpPr>
          <p:cNvPr id="4" name="Shape 144"/>
          <p:cNvSpPr>
            <a:spLocks noGrp="1"/>
          </p:cNvSpPr>
          <p:nvPr>
            <p:ph type="sldNum" sz="quarter" idx="15"/>
          </p:nvPr>
        </p:nvSpPr>
        <p:spPr>
          <a:xfrm>
            <a:off x="8850313" y="4893470"/>
            <a:ext cx="398462" cy="213122"/>
          </a:xfrm>
        </p:spPr>
        <p:txBody>
          <a:bodyPr/>
          <a:lstStyle>
            <a:lvl1pPr algn="l" defTabSz="685800" eaLnBrk="0" fontAlgn="base">
              <a:spcBef>
                <a:spcPct val="0"/>
              </a:spcBef>
              <a:spcAft>
                <a:spcPct val="0"/>
              </a:spcAft>
              <a:defRPr kern="1200"/>
            </a:lvl1pPr>
          </a:lstStyle>
          <a:p>
            <a:pPr>
              <a:defRPr/>
            </a:pPr>
            <a:fld id="{62ACFF8E-3089-4B24-9E8E-569B51EE2230}" type="slidenum">
              <a:rPr/>
              <a:pPr>
                <a:defRPr/>
              </a:pPr>
              <a:t>‹Nº›</a:t>
            </a:fld>
            <a:endParaRPr dirty="0"/>
          </a:p>
        </p:txBody>
      </p:sp>
      <p:sp>
        <p:nvSpPr>
          <p:cNvPr id="5" name="Footer Placeholder 7"/>
          <p:cNvSpPr>
            <a:spLocks noGrp="1"/>
          </p:cNvSpPr>
          <p:nvPr>
            <p:ph type="ftr" sz="quarter" idx="16"/>
          </p:nvPr>
        </p:nvSpPr>
        <p:spPr/>
        <p:txBody>
          <a:bodyPr/>
          <a:lstStyle>
            <a:lvl1pPr algn="l" defTabSz="685800" eaLnBrk="0" fontAlgn="base">
              <a:spcBef>
                <a:spcPct val="0"/>
              </a:spcBef>
              <a:spcAft>
                <a:spcPct val="0"/>
              </a:spcAft>
              <a:defRPr sz="788" kern="1200">
                <a:solidFill>
                  <a:srgbClr val="424242"/>
                </a:solidFill>
                <a:latin typeface="Arial" panose="020B0604020202020204" pitchFamily="34" charset="0"/>
              </a:defRPr>
            </a:lvl1pPr>
          </a:lstStyle>
          <a:p>
            <a:pPr>
              <a:defRPr/>
            </a:pPr>
            <a:endParaRPr lang="en-GB"/>
          </a:p>
        </p:txBody>
      </p:sp>
    </p:spTree>
    <p:extLst>
      <p:ext uri="{BB962C8B-B14F-4D97-AF65-F5344CB8AC3E}">
        <p14:creationId xmlns:p14="http://schemas.microsoft.com/office/powerpoint/2010/main" val="3677812373"/>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hoto right - Vertical">
    <p:spTree>
      <p:nvGrpSpPr>
        <p:cNvPr id="1" name=""/>
        <p:cNvGrpSpPr/>
        <p:nvPr/>
      </p:nvGrpSpPr>
      <p:grpSpPr>
        <a:xfrm>
          <a:off x="0" y="0"/>
          <a:ext cx="0" cy="0"/>
          <a:chOff x="0" y="0"/>
          <a:chExt cx="0" cy="0"/>
        </a:xfrm>
      </p:grpSpPr>
      <p:sp>
        <p:nvSpPr>
          <p:cNvPr id="145" name="Shape 145"/>
          <p:cNvSpPr>
            <a:spLocks noGrp="1"/>
          </p:cNvSpPr>
          <p:nvPr>
            <p:ph type="pic" sz="half" idx="13"/>
          </p:nvPr>
        </p:nvSpPr>
        <p:spPr>
          <a:xfrm>
            <a:off x="4685853" y="334863"/>
            <a:ext cx="3529134" cy="4339829"/>
          </a:xfrm>
          <a:prstGeom prst="rect">
            <a:avLst/>
          </a:prstGeom>
        </p:spPr>
        <p:txBody>
          <a:bodyPr lIns="91439" tIns="45719" rIns="91439" bIns="45719">
            <a:noAutofit/>
          </a:bodyPr>
          <a:lstStyle/>
          <a:p>
            <a:pPr lvl="0"/>
            <a:endParaRPr noProof="0"/>
          </a:p>
        </p:txBody>
      </p:sp>
      <p:sp>
        <p:nvSpPr>
          <p:cNvPr id="146" name="Shape 146"/>
          <p:cNvSpPr>
            <a:spLocks noGrp="1"/>
          </p:cNvSpPr>
          <p:nvPr>
            <p:ph type="body" sz="quarter" idx="14"/>
          </p:nvPr>
        </p:nvSpPr>
        <p:spPr>
          <a:xfrm>
            <a:off x="956098" y="1674525"/>
            <a:ext cx="3286125" cy="1211614"/>
          </a:xfrm>
          <a:prstGeom prst="rect">
            <a:avLst/>
          </a:prstGeom>
        </p:spPr>
        <p:txBody>
          <a:bodyPr>
            <a:spAutoFit/>
          </a:bodyPr>
          <a:lstStyle>
            <a:lvl1pPr marL="160735" indent="-160735">
              <a:buSzPct val="75000"/>
              <a:buFont typeface="Arial" panose="020B0604020202020204" pitchFamily="34" charset="0"/>
              <a:buChar char="•"/>
              <a:defRPr/>
            </a:lvl1pPr>
            <a:lvl2pPr marL="285750" indent="-160735">
              <a:buSzPct val="75000"/>
              <a:buFont typeface="Arial" panose="020B0604020202020204" pitchFamily="34" charset="0"/>
              <a:buChar char="•"/>
              <a:defRPr sz="1125" b="0" i="0" u="none" strike="noStrike" cap="none" spc="0" baseline="0" dirty="0">
                <a:ln>
                  <a:noFill/>
                </a:ln>
                <a:solidFill>
                  <a:srgbClr val="424242"/>
                </a:solidFill>
                <a:uFillTx/>
                <a:latin typeface="+mn-lt"/>
                <a:ea typeface="+mn-ea"/>
                <a:cs typeface="+mn-cs"/>
                <a:sym typeface="Fira Sans"/>
              </a:defRPr>
            </a:lvl2pPr>
            <a:lvl3pPr marL="410766" indent="-160735">
              <a:buSzPct val="75000"/>
              <a:buFont typeface="Arial" panose="020B0604020202020204" pitchFamily="34" charset="0"/>
              <a:buChar char="•"/>
              <a:defRPr sz="1125" b="0" i="0" u="none" strike="noStrike" cap="none" spc="0" baseline="0" dirty="0">
                <a:ln>
                  <a:noFill/>
                </a:ln>
                <a:solidFill>
                  <a:srgbClr val="424242"/>
                </a:solidFill>
                <a:uFillTx/>
                <a:latin typeface="+mn-lt"/>
                <a:ea typeface="+mn-ea"/>
                <a:cs typeface="+mn-cs"/>
                <a:sym typeface="Fira Sans"/>
              </a:defRPr>
            </a:lvl3pPr>
            <a:lvl4pPr marL="535781" indent="-160735">
              <a:buSzPct val="75000"/>
              <a:buFont typeface="Arial" panose="020B0604020202020204" pitchFamily="34" charset="0"/>
              <a:buChar char="•"/>
              <a:defRPr sz="1125" b="0" i="0" u="none" strike="noStrike" cap="none" spc="0" baseline="0" dirty="0">
                <a:ln>
                  <a:noFill/>
                </a:ln>
                <a:solidFill>
                  <a:srgbClr val="424242"/>
                </a:solidFill>
                <a:uFillTx/>
                <a:latin typeface="+mn-lt"/>
                <a:ea typeface="+mn-ea"/>
                <a:cs typeface="+mn-cs"/>
                <a:sym typeface="Fira Sans"/>
              </a:defRPr>
            </a:lvl4pPr>
            <a:lvl5pPr marL="660797" indent="-160735">
              <a:buSzPct val="75000"/>
              <a:buFont typeface="Arial" panose="020B0604020202020204" pitchFamily="34" charset="0"/>
              <a:buChar char="•"/>
              <a:defRPr sz="1125" b="0" i="0" u="none" strike="noStrike" cap="none" spc="0" baseline="0" dirty="0">
                <a:ln>
                  <a:noFill/>
                </a:ln>
                <a:solidFill>
                  <a:srgbClr val="424242"/>
                </a:solidFill>
                <a:uFillTx/>
                <a:latin typeface="+mn-lt"/>
                <a:ea typeface="+mn-ea"/>
                <a:cs typeface="+mn-cs"/>
                <a:sym typeface="Fira Sans"/>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147" name="Shape 147"/>
          <p:cNvSpPr>
            <a:spLocks noGrp="1"/>
          </p:cNvSpPr>
          <p:nvPr>
            <p:ph type="body" sz="quarter" idx="15"/>
          </p:nvPr>
        </p:nvSpPr>
        <p:spPr>
          <a:xfrm>
            <a:off x="956097" y="480609"/>
            <a:ext cx="3295650" cy="403957"/>
          </a:xfrm>
          <a:prstGeom prst="rect">
            <a:avLst/>
          </a:prstGeom>
        </p:spPr>
        <p:txBody>
          <a:bodyPr>
            <a:spAutoFit/>
          </a:bodyPr>
          <a:lstStyle>
            <a:lvl1pPr marL="0" indent="0">
              <a:spcBef>
                <a:spcPts val="0"/>
              </a:spcBef>
              <a:buSzTx/>
              <a:buNone/>
              <a:defRPr sz="2250"/>
            </a:lvl1pPr>
          </a:lstStyle>
          <a:p>
            <a:r>
              <a:t>Regular Title Text</a:t>
            </a:r>
          </a:p>
        </p:txBody>
      </p:sp>
      <p:sp>
        <p:nvSpPr>
          <p:cNvPr id="5" name="Shape 144"/>
          <p:cNvSpPr>
            <a:spLocks noGrp="1"/>
          </p:cNvSpPr>
          <p:nvPr>
            <p:ph type="sldNum" sz="quarter" idx="16"/>
          </p:nvPr>
        </p:nvSpPr>
        <p:spPr>
          <a:xfrm>
            <a:off x="8850314" y="4893469"/>
            <a:ext cx="203200" cy="258366"/>
          </a:xfrm>
          <a:prstGeom prst="rect">
            <a:avLst/>
          </a:prstGeom>
        </p:spPr>
        <p:txBody>
          <a:bodyPr/>
          <a:lstStyle>
            <a:lvl1pPr>
              <a:defRPr sz="1200" b="1">
                <a:solidFill>
                  <a:srgbClr val="000000"/>
                </a:solidFill>
                <a:cs typeface="Arial" panose="020B0604020202020204" pitchFamily="34" charset="0"/>
              </a:defRPr>
            </a:lvl1pPr>
          </a:lstStyle>
          <a:p>
            <a:pPr>
              <a:defRPr/>
            </a:pPr>
            <a:fld id="{557657F8-BA50-4865-ABD5-45C97451B47F}" type="slidenum">
              <a:rPr/>
              <a:pPr>
                <a:defRPr/>
              </a:pPr>
              <a:t>‹Nº›</a:t>
            </a:fld>
            <a:endParaRPr/>
          </a:p>
        </p:txBody>
      </p:sp>
      <p:sp>
        <p:nvSpPr>
          <p:cNvPr id="6" name="Footer Placeholder 7"/>
          <p:cNvSpPr>
            <a:spLocks noGrp="1"/>
          </p:cNvSpPr>
          <p:nvPr>
            <p:ph type="ftr" sz="quarter" idx="17"/>
          </p:nvPr>
        </p:nvSpPr>
        <p:spPr>
          <a:xfrm>
            <a:off x="55564" y="4863705"/>
            <a:ext cx="3949700" cy="273844"/>
          </a:xfrm>
          <a:prstGeom prst="rect">
            <a:avLst/>
          </a:prstGeom>
        </p:spPr>
        <p:txBody>
          <a:bodyPr vert="horz" lIns="91440" tIns="45720" rIns="91440" bIns="45720" rtlCol="0" anchor="ctr"/>
          <a:lstStyle>
            <a:lvl1pPr algn="l">
              <a:defRPr sz="788" b="1">
                <a:solidFill>
                  <a:srgbClr val="424242"/>
                </a:solidFill>
                <a:cs typeface="Arial" panose="020B0604020202020204" pitchFamily="34" charset="0"/>
              </a:defRPr>
            </a:lvl1pPr>
          </a:lstStyle>
          <a:p>
            <a:pPr>
              <a:defRPr/>
            </a:pPr>
            <a:r>
              <a:rPr lang="en-GB"/>
              <a:t>CONFIDENTIAL</a:t>
            </a:r>
            <a:endParaRPr lang="en-GB" dirty="0"/>
          </a:p>
        </p:txBody>
      </p:sp>
    </p:spTree>
    <p:extLst>
      <p:ext uri="{BB962C8B-B14F-4D97-AF65-F5344CB8AC3E}">
        <p14:creationId xmlns:p14="http://schemas.microsoft.com/office/powerpoint/2010/main" val="269195891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
        <p:cNvGrpSpPr/>
        <p:nvPr/>
      </p:nvGrpSpPr>
      <p:grpSpPr>
        <a:xfrm>
          <a:off x="0" y="0"/>
          <a:ext cx="0" cy="0"/>
          <a:chOff x="0" y="0"/>
          <a:chExt cx="0" cy="0"/>
        </a:xfrm>
      </p:grpSpPr>
      <p:sp>
        <p:nvSpPr>
          <p:cNvPr id="25" name="Google Shape;2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
        <p:nvSpPr>
          <p:cNvPr id="26" name="Google Shape;26;p6"/>
          <p:cNvSpPr txBox="1">
            <a:spLocks noGrp="1"/>
          </p:cNvSpPr>
          <p:nvPr>
            <p:ph type="title"/>
          </p:nvPr>
        </p:nvSpPr>
        <p:spPr>
          <a:xfrm>
            <a:off x="457200" y="411475"/>
            <a:ext cx="8229600" cy="481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1pPr>
            <a:lvl2pPr lvl="1" algn="ctr" rtl="0">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2pPr>
            <a:lvl3pPr lvl="2" algn="ctr" rtl="0">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3pPr>
            <a:lvl4pPr lvl="3" algn="ctr" rtl="0">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4pPr>
            <a:lvl5pPr lvl="4" algn="ctr" rtl="0">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5pPr>
            <a:lvl6pPr lvl="5" algn="ctr" rtl="0">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6pPr>
            <a:lvl7pPr lvl="6" algn="ctr" rtl="0">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7pPr>
            <a:lvl8pPr lvl="7" algn="ctr" rtl="0">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8pPr>
            <a:lvl9pPr lvl="8" algn="ctr" rtl="0">
              <a:spcBef>
                <a:spcPts val="0"/>
              </a:spcBef>
              <a:spcAft>
                <a:spcPts val="0"/>
              </a:spcAft>
              <a:buClr>
                <a:srgbClr val="000000"/>
              </a:buClr>
              <a:buSzPts val="3000"/>
              <a:buFont typeface="Fira Sans Extra Condensed"/>
              <a:buNone/>
              <a:defRPr sz="3000">
                <a:solidFill>
                  <a:srgbClr val="000000"/>
                </a:solidFill>
                <a:latin typeface="Fira Sans Extra Condensed"/>
                <a:ea typeface="Fira Sans Extra Condensed"/>
                <a:cs typeface="Fira Sans Extra Condensed"/>
                <a:sym typeface="Fira Sans Extra Condensed"/>
              </a:defRPr>
            </a:lvl9pPr>
          </a:lstStyle>
          <a:p>
            <a:endParaRPr/>
          </a:p>
        </p:txBody>
      </p:sp>
    </p:spTree>
    <p:extLst>
      <p:ext uri="{BB962C8B-B14F-4D97-AF65-F5344CB8AC3E}">
        <p14:creationId xmlns:p14="http://schemas.microsoft.com/office/powerpoint/2010/main" val="876861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Rectangle 6"/>
          <p:cNvSpPr>
            <a:spLocks noGrp="1"/>
          </p:cNvSpPr>
          <p:nvPr>
            <p:ph type="sldNum" sz="quarter" idx="10"/>
          </p:nvPr>
        </p:nvSpPr>
        <p:spPr/>
        <p:txBody>
          <a:bodyPr/>
          <a:lstStyle>
            <a:lvl1pPr>
              <a:defRPr/>
            </a:lvl1pPr>
          </a:lstStyle>
          <a:p>
            <a:pPr>
              <a:defRPr/>
            </a:pPr>
            <a:fld id="{91926329-C598-4FEE-8DA9-B8E11D20E794}" type="slidenum">
              <a:rPr lang="es-ES_tradnl" altLang="es-ES"/>
              <a:pPr>
                <a:defRPr/>
              </a:pPr>
              <a:t>‹Nº›</a:t>
            </a:fld>
            <a:endParaRPr lang="es-ES_tradnl" altLang="es-ES"/>
          </a:p>
        </p:txBody>
      </p:sp>
    </p:spTree>
    <p:extLst>
      <p:ext uri="{BB962C8B-B14F-4D97-AF65-F5344CB8AC3E}">
        <p14:creationId xmlns:p14="http://schemas.microsoft.com/office/powerpoint/2010/main" val="2467311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83675" y="415425"/>
            <a:ext cx="8203200" cy="481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SzPts val="2500"/>
              <a:buFont typeface="Fira Sans Extra Condensed"/>
              <a:buNone/>
              <a:defRPr sz="2500">
                <a:latin typeface="Fira Sans Extra Condensed"/>
                <a:ea typeface="Fira Sans Extra Condensed"/>
                <a:cs typeface="Fira Sans Extra Condensed"/>
                <a:sym typeface="Fira Sans Extra Condensed"/>
              </a:defRPr>
            </a:lvl1pPr>
            <a:lvl2pPr lvl="1">
              <a:spcBef>
                <a:spcPts val="0"/>
              </a:spcBef>
              <a:spcAft>
                <a:spcPts val="0"/>
              </a:spcAft>
              <a:buSzPts val="2500"/>
              <a:buFont typeface="Fira Sans Extra Condensed"/>
              <a:buNone/>
              <a:defRPr sz="2500">
                <a:latin typeface="Fira Sans Extra Condensed"/>
                <a:ea typeface="Fira Sans Extra Condensed"/>
                <a:cs typeface="Fira Sans Extra Condensed"/>
                <a:sym typeface="Fira Sans Extra Condensed"/>
              </a:defRPr>
            </a:lvl2pPr>
            <a:lvl3pPr lvl="2">
              <a:spcBef>
                <a:spcPts val="0"/>
              </a:spcBef>
              <a:spcAft>
                <a:spcPts val="0"/>
              </a:spcAft>
              <a:buSzPts val="2500"/>
              <a:buFont typeface="Fira Sans Extra Condensed"/>
              <a:buNone/>
              <a:defRPr sz="2500">
                <a:latin typeface="Fira Sans Extra Condensed"/>
                <a:ea typeface="Fira Sans Extra Condensed"/>
                <a:cs typeface="Fira Sans Extra Condensed"/>
                <a:sym typeface="Fira Sans Extra Condensed"/>
              </a:defRPr>
            </a:lvl3pPr>
            <a:lvl4pPr lvl="3">
              <a:spcBef>
                <a:spcPts val="0"/>
              </a:spcBef>
              <a:spcAft>
                <a:spcPts val="0"/>
              </a:spcAft>
              <a:buSzPts val="2500"/>
              <a:buFont typeface="Fira Sans Extra Condensed"/>
              <a:buNone/>
              <a:defRPr sz="2500">
                <a:latin typeface="Fira Sans Extra Condensed"/>
                <a:ea typeface="Fira Sans Extra Condensed"/>
                <a:cs typeface="Fira Sans Extra Condensed"/>
                <a:sym typeface="Fira Sans Extra Condensed"/>
              </a:defRPr>
            </a:lvl4pPr>
            <a:lvl5pPr lvl="4">
              <a:spcBef>
                <a:spcPts val="0"/>
              </a:spcBef>
              <a:spcAft>
                <a:spcPts val="0"/>
              </a:spcAft>
              <a:buSzPts val="2500"/>
              <a:buFont typeface="Fira Sans Extra Condensed"/>
              <a:buNone/>
              <a:defRPr sz="2500">
                <a:latin typeface="Fira Sans Extra Condensed"/>
                <a:ea typeface="Fira Sans Extra Condensed"/>
                <a:cs typeface="Fira Sans Extra Condensed"/>
                <a:sym typeface="Fira Sans Extra Condensed"/>
              </a:defRPr>
            </a:lvl5pPr>
            <a:lvl6pPr lvl="5">
              <a:spcBef>
                <a:spcPts val="0"/>
              </a:spcBef>
              <a:spcAft>
                <a:spcPts val="0"/>
              </a:spcAft>
              <a:buSzPts val="2500"/>
              <a:buFont typeface="Fira Sans Extra Condensed"/>
              <a:buNone/>
              <a:defRPr sz="2500">
                <a:latin typeface="Fira Sans Extra Condensed"/>
                <a:ea typeface="Fira Sans Extra Condensed"/>
                <a:cs typeface="Fira Sans Extra Condensed"/>
                <a:sym typeface="Fira Sans Extra Condensed"/>
              </a:defRPr>
            </a:lvl6pPr>
            <a:lvl7pPr lvl="6">
              <a:spcBef>
                <a:spcPts val="0"/>
              </a:spcBef>
              <a:spcAft>
                <a:spcPts val="0"/>
              </a:spcAft>
              <a:buSzPts val="2500"/>
              <a:buFont typeface="Fira Sans Extra Condensed"/>
              <a:buNone/>
              <a:defRPr sz="2500">
                <a:latin typeface="Fira Sans Extra Condensed"/>
                <a:ea typeface="Fira Sans Extra Condensed"/>
                <a:cs typeface="Fira Sans Extra Condensed"/>
                <a:sym typeface="Fira Sans Extra Condensed"/>
              </a:defRPr>
            </a:lvl7pPr>
            <a:lvl8pPr lvl="7">
              <a:spcBef>
                <a:spcPts val="0"/>
              </a:spcBef>
              <a:spcAft>
                <a:spcPts val="0"/>
              </a:spcAft>
              <a:buSzPts val="2500"/>
              <a:buFont typeface="Fira Sans Extra Condensed"/>
              <a:buNone/>
              <a:defRPr sz="2500">
                <a:latin typeface="Fira Sans Extra Condensed"/>
                <a:ea typeface="Fira Sans Extra Condensed"/>
                <a:cs typeface="Fira Sans Extra Condensed"/>
                <a:sym typeface="Fira Sans Extra Condensed"/>
              </a:defRPr>
            </a:lvl8pPr>
            <a:lvl9pPr lvl="8">
              <a:spcBef>
                <a:spcPts val="0"/>
              </a:spcBef>
              <a:spcAft>
                <a:spcPts val="0"/>
              </a:spcAft>
              <a:buSzPts val="2500"/>
              <a:buFont typeface="Fira Sans Extra Condensed"/>
              <a:buNone/>
              <a:defRPr sz="2500">
                <a:latin typeface="Fira Sans Extra Condensed"/>
                <a:ea typeface="Fira Sans Extra Condensed"/>
                <a:cs typeface="Fira Sans Extra Condensed"/>
                <a:sym typeface="Fira Sans Extra Condensed"/>
              </a:defRPr>
            </a:lvl9pPr>
          </a:lstStyle>
          <a:p>
            <a:endParaRPr/>
          </a:p>
        </p:txBody>
      </p:sp>
      <p:sp>
        <p:nvSpPr>
          <p:cNvPr id="7" name="Google Shape;7;p1"/>
          <p:cNvSpPr txBox="1">
            <a:spLocks noGrp="1"/>
          </p:cNvSpPr>
          <p:nvPr>
            <p:ph type="body" idx="1"/>
          </p:nvPr>
        </p:nvSpPr>
        <p:spPr>
          <a:xfrm>
            <a:off x="483675" y="1031250"/>
            <a:ext cx="8203200" cy="3696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SzPts val="1800"/>
              <a:buFont typeface="Roboto"/>
              <a:buChar char="●"/>
              <a:defRPr sz="1800">
                <a:latin typeface="Roboto"/>
                <a:ea typeface="Roboto"/>
                <a:cs typeface="Roboto"/>
                <a:sym typeface="Roboto"/>
              </a:defRPr>
            </a:lvl1pPr>
            <a:lvl2pPr marL="914400" lvl="1" indent="-317500">
              <a:lnSpc>
                <a:spcPct val="115000"/>
              </a:lnSpc>
              <a:spcBef>
                <a:spcPts val="1600"/>
              </a:spcBef>
              <a:spcAft>
                <a:spcPts val="0"/>
              </a:spcAft>
              <a:buSzPts val="1400"/>
              <a:buFont typeface="Roboto"/>
              <a:buChar char="○"/>
              <a:defRPr>
                <a:latin typeface="Roboto"/>
                <a:ea typeface="Roboto"/>
                <a:cs typeface="Roboto"/>
                <a:sym typeface="Roboto"/>
              </a:defRPr>
            </a:lvl2pPr>
            <a:lvl3pPr marL="1371600" lvl="2" indent="-317500">
              <a:lnSpc>
                <a:spcPct val="115000"/>
              </a:lnSpc>
              <a:spcBef>
                <a:spcPts val="1600"/>
              </a:spcBef>
              <a:spcAft>
                <a:spcPts val="0"/>
              </a:spcAft>
              <a:buSzPts val="1400"/>
              <a:buFont typeface="Roboto"/>
              <a:buChar char="■"/>
              <a:defRPr>
                <a:latin typeface="Roboto"/>
                <a:ea typeface="Roboto"/>
                <a:cs typeface="Roboto"/>
                <a:sym typeface="Roboto"/>
              </a:defRPr>
            </a:lvl3pPr>
            <a:lvl4pPr marL="1828800" lvl="3" indent="-317500">
              <a:lnSpc>
                <a:spcPct val="115000"/>
              </a:lnSpc>
              <a:spcBef>
                <a:spcPts val="1600"/>
              </a:spcBef>
              <a:spcAft>
                <a:spcPts val="0"/>
              </a:spcAft>
              <a:buSzPts val="1400"/>
              <a:buFont typeface="Roboto"/>
              <a:buChar char="●"/>
              <a:defRPr>
                <a:latin typeface="Roboto"/>
                <a:ea typeface="Roboto"/>
                <a:cs typeface="Roboto"/>
                <a:sym typeface="Roboto"/>
              </a:defRPr>
            </a:lvl4pPr>
            <a:lvl5pPr marL="2286000" lvl="4" indent="-317500">
              <a:lnSpc>
                <a:spcPct val="115000"/>
              </a:lnSpc>
              <a:spcBef>
                <a:spcPts val="1600"/>
              </a:spcBef>
              <a:spcAft>
                <a:spcPts val="0"/>
              </a:spcAft>
              <a:buSzPts val="1400"/>
              <a:buFont typeface="Roboto"/>
              <a:buChar char="○"/>
              <a:defRPr>
                <a:latin typeface="Roboto"/>
                <a:ea typeface="Roboto"/>
                <a:cs typeface="Roboto"/>
                <a:sym typeface="Roboto"/>
              </a:defRPr>
            </a:lvl5pPr>
            <a:lvl6pPr marL="2743200" lvl="5" indent="-317500">
              <a:lnSpc>
                <a:spcPct val="115000"/>
              </a:lnSpc>
              <a:spcBef>
                <a:spcPts val="1600"/>
              </a:spcBef>
              <a:spcAft>
                <a:spcPts val="0"/>
              </a:spcAft>
              <a:buSzPts val="1400"/>
              <a:buFont typeface="Roboto"/>
              <a:buChar char="■"/>
              <a:defRPr>
                <a:latin typeface="Roboto"/>
                <a:ea typeface="Roboto"/>
                <a:cs typeface="Roboto"/>
                <a:sym typeface="Roboto"/>
              </a:defRPr>
            </a:lvl6pPr>
            <a:lvl7pPr marL="3200400" lvl="6" indent="-317500">
              <a:lnSpc>
                <a:spcPct val="115000"/>
              </a:lnSpc>
              <a:spcBef>
                <a:spcPts val="1600"/>
              </a:spcBef>
              <a:spcAft>
                <a:spcPts val="0"/>
              </a:spcAft>
              <a:buSzPts val="1400"/>
              <a:buFont typeface="Roboto"/>
              <a:buChar char="●"/>
              <a:defRPr>
                <a:latin typeface="Roboto"/>
                <a:ea typeface="Roboto"/>
                <a:cs typeface="Roboto"/>
                <a:sym typeface="Roboto"/>
              </a:defRPr>
            </a:lvl7pPr>
            <a:lvl8pPr marL="3657600" lvl="7" indent="-317500">
              <a:lnSpc>
                <a:spcPct val="115000"/>
              </a:lnSpc>
              <a:spcBef>
                <a:spcPts val="1600"/>
              </a:spcBef>
              <a:spcAft>
                <a:spcPts val="0"/>
              </a:spcAft>
              <a:buSzPts val="1400"/>
              <a:buFont typeface="Roboto"/>
              <a:buChar char="○"/>
              <a:defRPr>
                <a:latin typeface="Roboto"/>
                <a:ea typeface="Roboto"/>
                <a:cs typeface="Roboto"/>
                <a:sym typeface="Roboto"/>
              </a:defRPr>
            </a:lvl8pPr>
            <a:lvl9pPr marL="4114800" lvl="8" indent="-317500">
              <a:lnSpc>
                <a:spcPct val="115000"/>
              </a:lnSpc>
              <a:spcBef>
                <a:spcPts val="1600"/>
              </a:spcBef>
              <a:spcAft>
                <a:spcPts val="1600"/>
              </a:spcAft>
              <a:buSzPts val="1400"/>
              <a:buFont typeface="Roboto"/>
              <a:buChar char="■"/>
              <a:defRPr>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9" r:id="rId12"/>
    <p:sldLayoutId id="214748367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A4335"/>
          </p15:clr>
        </p15:guide>
        <p15:guide id="2" pos="2880">
          <p15:clr>
            <a:srgbClr val="EA4335"/>
          </p15:clr>
        </p15:guide>
        <p15:guide id="3" pos="288">
          <p15:clr>
            <a:srgbClr val="EA4335"/>
          </p15:clr>
        </p15:guide>
        <p15:guide id="4" pos="5472">
          <p15:clr>
            <a:srgbClr val="EA4335"/>
          </p15:clr>
        </p15:guide>
        <p15:guide id="5" orient="horz" pos="262">
          <p15:clr>
            <a:srgbClr val="EA4335"/>
          </p15:clr>
        </p15:guide>
        <p15:guide id="6" orient="horz" pos="2978">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6"/>
            <a:ext cx="7886700" cy="994172"/>
          </a:xfrm>
          <a:prstGeom prst="rect">
            <a:avLst/>
          </a:prstGeom>
        </p:spPr>
        <p:txBody>
          <a:bodyPr vert="horz" lIns="91440" tIns="45720" rIns="91440" bIns="45720" rtlCol="0" anchor="ctr">
            <a:normAutofit/>
          </a:body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9A65FF2-A0AE-402D-9903-51386079FEA3}" type="datetimeFigureOut">
              <a:rPr lang="en-GB" smtClean="0"/>
              <a:t>08/02/2022</a:t>
            </a:fld>
            <a:endParaRPr lang="en-GB"/>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144895D-29FD-41C0-9CC3-9CB40BBB3056}" type="slidenum">
              <a:rPr lang="en-GB" smtClean="0"/>
              <a:t>‹Nº›</a:t>
            </a:fld>
            <a:endParaRPr lang="en-GB"/>
          </a:p>
        </p:txBody>
      </p:sp>
    </p:spTree>
    <p:extLst>
      <p:ext uri="{BB962C8B-B14F-4D97-AF65-F5344CB8AC3E}">
        <p14:creationId xmlns:p14="http://schemas.microsoft.com/office/powerpoint/2010/main" val="44039751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hyperlink" Target="https://bit.ly/3IDQnAZ" TargetMode="External"/><Relationship Id="rId4" Type="http://schemas.openxmlformats.org/officeDocument/2006/relationships/hyperlink" Target="https://www.ams.org/journals/notices/202101/rnoti-p105.pdf"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carolina.varela@salud.madrid.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a:spLocks noGrp="1"/>
          </p:cNvSpPr>
          <p:nvPr>
            <p:ph idx="1"/>
          </p:nvPr>
        </p:nvSpPr>
        <p:spPr/>
        <p:txBody>
          <a:bodyPr>
            <a:normAutofit fontScale="70000" lnSpcReduction="20000"/>
          </a:bodyPr>
          <a:lstStyle>
            <a:lvl1pPr>
              <a:defRPr sz="2800"/>
            </a:lvl1pPr>
          </a:lstStyle>
          <a:p>
            <a:pPr marL="114300" lvl="0" indent="0">
              <a:buNone/>
            </a:pPr>
            <a:r>
              <a:rPr lang="es-ES" sz="2700" b="1" dirty="0">
                <a:solidFill>
                  <a:srgbClr val="0070C0"/>
                </a:solidFill>
                <a:latin typeface="Arial" panose="020B0604020202020204" pitchFamily="34" charset="0"/>
                <a:cs typeface="Arial" panose="020B0604020202020204" pitchFamily="34" charset="0"/>
              </a:rPr>
              <a:t>L</a:t>
            </a:r>
            <a:r>
              <a:rPr lang="en" sz="2700" b="1" dirty="0">
                <a:solidFill>
                  <a:srgbClr val="0070C0"/>
                </a:solidFill>
                <a:latin typeface="Arial" panose="020B0604020202020204" pitchFamily="34" charset="0"/>
                <a:cs typeface="Arial" panose="020B0604020202020204" pitchFamily="34" charset="0"/>
              </a:rPr>
              <a:t>a </a:t>
            </a:r>
            <a:r>
              <a:rPr lang="en" sz="2700" b="1" dirty="0" err="1">
                <a:solidFill>
                  <a:srgbClr val="0070C0"/>
                </a:solidFill>
                <a:latin typeface="Arial" panose="020B0604020202020204" pitchFamily="34" charset="0"/>
                <a:cs typeface="Arial" panose="020B0604020202020204" pitchFamily="34" charset="0"/>
              </a:rPr>
              <a:t>nueva</a:t>
            </a:r>
            <a:r>
              <a:rPr lang="en" sz="2700" b="1" dirty="0">
                <a:solidFill>
                  <a:srgbClr val="0070C0"/>
                </a:solidFill>
                <a:latin typeface="Arial" panose="020B0604020202020204" pitchFamily="34" charset="0"/>
                <a:cs typeface="Arial" panose="020B0604020202020204" pitchFamily="34" charset="0"/>
              </a:rPr>
              <a:t> </a:t>
            </a:r>
            <a:r>
              <a:rPr lang="en" sz="2700" b="1" dirty="0" err="1">
                <a:solidFill>
                  <a:srgbClr val="0070C0"/>
                </a:solidFill>
                <a:latin typeface="Arial" panose="020B0604020202020204" pitchFamily="34" charset="0"/>
                <a:cs typeface="Arial" panose="020B0604020202020204" pitchFamily="34" charset="0"/>
              </a:rPr>
              <a:t>realidad</a:t>
            </a:r>
            <a:r>
              <a:rPr lang="en" sz="2700" b="1" dirty="0">
                <a:solidFill>
                  <a:srgbClr val="0070C0"/>
                </a:solidFill>
                <a:latin typeface="Arial" panose="020B0604020202020204" pitchFamily="34" charset="0"/>
                <a:cs typeface="Arial" panose="020B0604020202020204" pitchFamily="34" charset="0"/>
              </a:rPr>
              <a:t> y la </a:t>
            </a:r>
            <a:r>
              <a:rPr lang="en" sz="2700" b="1" dirty="0" err="1">
                <a:solidFill>
                  <a:srgbClr val="0070C0"/>
                </a:solidFill>
                <a:latin typeface="Arial" panose="020B0604020202020204" pitchFamily="34" charset="0"/>
                <a:cs typeface="Arial" panose="020B0604020202020204" pitchFamily="34" charset="0"/>
              </a:rPr>
              <a:t>calidad</a:t>
            </a:r>
            <a:r>
              <a:rPr lang="en" sz="2700" b="1" dirty="0">
                <a:solidFill>
                  <a:srgbClr val="0070C0"/>
                </a:solidFill>
                <a:latin typeface="Arial" panose="020B0604020202020204" pitchFamily="34" charset="0"/>
                <a:cs typeface="Arial" panose="020B0604020202020204" pitchFamily="34" charset="0"/>
              </a:rPr>
              <a:t> del </a:t>
            </a:r>
            <a:r>
              <a:rPr lang="en" sz="2700" b="1" dirty="0" err="1">
                <a:solidFill>
                  <a:srgbClr val="0070C0"/>
                </a:solidFill>
                <a:latin typeface="Arial" panose="020B0604020202020204" pitchFamily="34" charset="0"/>
                <a:cs typeface="Arial" panose="020B0604020202020204" pitchFamily="34" charset="0"/>
              </a:rPr>
              <a:t>dato</a:t>
            </a:r>
            <a:r>
              <a:rPr lang="en" sz="2700" b="1" dirty="0">
                <a:solidFill>
                  <a:srgbClr val="0070C0"/>
                </a:solidFill>
                <a:latin typeface="Arial" panose="020B0604020202020204" pitchFamily="34" charset="0"/>
                <a:cs typeface="Arial" panose="020B0604020202020204" pitchFamily="34" charset="0"/>
              </a:rPr>
              <a:t> de </a:t>
            </a:r>
            <a:r>
              <a:rPr lang="en" sz="2700" b="1" dirty="0" err="1">
                <a:solidFill>
                  <a:srgbClr val="0070C0"/>
                </a:solidFill>
                <a:latin typeface="Arial" panose="020B0604020202020204" pitchFamily="34" charset="0"/>
                <a:cs typeface="Arial" panose="020B0604020202020204" pitchFamily="34" charset="0"/>
              </a:rPr>
              <a:t>vida</a:t>
            </a:r>
            <a:r>
              <a:rPr lang="en" sz="2700" b="1" dirty="0">
                <a:solidFill>
                  <a:srgbClr val="0070C0"/>
                </a:solidFill>
                <a:latin typeface="Arial" panose="020B0604020202020204" pitchFamily="34" charset="0"/>
                <a:cs typeface="Arial" panose="020B0604020202020204" pitchFamily="34" charset="0"/>
              </a:rPr>
              <a:t> real</a:t>
            </a:r>
            <a:br>
              <a:rPr lang="es-ES" dirty="0">
                <a:solidFill>
                  <a:schemeClr val="accent1"/>
                </a:solidFill>
              </a:rPr>
            </a:br>
            <a:endParaRPr lang="es-ES_tradnl" dirty="0">
              <a:solidFill>
                <a:schemeClr val="accent1"/>
              </a:solidFill>
            </a:endParaRPr>
          </a:p>
        </p:txBody>
      </p:sp>
      <p:sp>
        <p:nvSpPr>
          <p:cNvPr id="5" name="Marcador de contenido 2"/>
          <p:cNvSpPr>
            <a:spLocks noGrp="1"/>
          </p:cNvSpPr>
          <p:nvPr>
            <p:ph idx="13"/>
          </p:nvPr>
        </p:nvSpPr>
        <p:spPr/>
        <p:txBody>
          <a:bodyPr>
            <a:normAutofit fontScale="25000" lnSpcReduction="20000"/>
          </a:bodyPr>
          <a:lstStyle>
            <a:lvl1pPr>
              <a:defRPr sz="1600">
                <a:solidFill>
                  <a:schemeClr val="tx1"/>
                </a:solidFill>
              </a:defRPr>
            </a:lvl1pPr>
          </a:lstStyle>
          <a:p>
            <a:pPr marL="114300" lvl="0" indent="0">
              <a:buNone/>
            </a:pPr>
            <a:r>
              <a:rPr lang="es-ES_tradnl" sz="6000" b="1" dirty="0">
                <a:latin typeface="+mj-lt"/>
              </a:rPr>
              <a:t>Carolina Varela</a:t>
            </a:r>
          </a:p>
          <a:p>
            <a:pPr lvl="0"/>
            <a:endParaRPr lang="es-ES_tradnl" dirty="0"/>
          </a:p>
          <a:p>
            <a:pPr lvl="0"/>
            <a:endParaRPr lang="es-ES_tradnl" dirty="0"/>
          </a:p>
        </p:txBody>
      </p:sp>
      <p:sp>
        <p:nvSpPr>
          <p:cNvPr id="2" name="Marcador de contenido 1">
            <a:extLst>
              <a:ext uri="{FF2B5EF4-FFF2-40B4-BE49-F238E27FC236}">
                <a16:creationId xmlns:a16="http://schemas.microsoft.com/office/drawing/2014/main" id="{EE01C76F-E34B-2544-A77A-A31CDFB572C3}"/>
              </a:ext>
            </a:extLst>
          </p:cNvPr>
          <p:cNvSpPr>
            <a:spLocks noGrp="1"/>
          </p:cNvSpPr>
          <p:nvPr>
            <p:ph idx="15"/>
          </p:nvPr>
        </p:nvSpPr>
        <p:spPr/>
        <p:txBody>
          <a:bodyPr>
            <a:normAutofit/>
          </a:bodyPr>
          <a:lstStyle/>
          <a:p>
            <a:pPr marL="114300" indent="0">
              <a:buNone/>
            </a:pPr>
            <a:r>
              <a:rPr lang="es-ES" b="1" dirty="0">
                <a:latin typeface="Arial" panose="020B0604020202020204" pitchFamily="34" charset="0"/>
                <a:cs typeface="Arial" panose="020B0604020202020204" pitchFamily="34" charset="0"/>
              </a:rPr>
              <a:t>Coordinadora de Calidad en funciones del Hospital 12 de Octubre. </a:t>
            </a:r>
            <a:endParaRPr lang="es-ES" b="1"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7040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5"/>
          <p:cNvSpPr txBox="1">
            <a:spLocks noGrp="1"/>
          </p:cNvSpPr>
          <p:nvPr>
            <p:ph type="ctrTitle"/>
          </p:nvPr>
        </p:nvSpPr>
        <p:spPr>
          <a:xfrm>
            <a:off x="301082" y="590138"/>
            <a:ext cx="8541835" cy="90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ES" dirty="0">
                <a:solidFill>
                  <a:schemeClr val="accent1"/>
                </a:solidFill>
              </a:rPr>
              <a:t>L</a:t>
            </a:r>
            <a:r>
              <a:rPr lang="en" dirty="0">
                <a:solidFill>
                  <a:schemeClr val="accent1"/>
                </a:solidFill>
              </a:rPr>
              <a:t>a nueva realidad y la calidad del dato de vida real</a:t>
            </a:r>
            <a:endParaRPr dirty="0">
              <a:solidFill>
                <a:schemeClr val="accent1"/>
              </a:solidFill>
            </a:endParaRPr>
          </a:p>
        </p:txBody>
      </p:sp>
      <p:sp>
        <p:nvSpPr>
          <p:cNvPr id="56" name="Google Shape;56;p15"/>
          <p:cNvSpPr txBox="1">
            <a:spLocks noGrp="1"/>
          </p:cNvSpPr>
          <p:nvPr>
            <p:ph type="subTitle" idx="1"/>
          </p:nvPr>
        </p:nvSpPr>
        <p:spPr>
          <a:xfrm>
            <a:off x="1598202" y="1845059"/>
            <a:ext cx="5694000" cy="372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accent1"/>
                </a:solidFill>
              </a:rPr>
              <a:t>Reflexión en tiempos de prisas</a:t>
            </a:r>
            <a:endParaRPr sz="1700" dirty="0">
              <a:solidFill>
                <a:schemeClr val="accent1"/>
              </a:solidFill>
            </a:endParaRPr>
          </a:p>
        </p:txBody>
      </p:sp>
      <p:grpSp>
        <p:nvGrpSpPr>
          <p:cNvPr id="57" name="Google Shape;57;p15"/>
          <p:cNvGrpSpPr/>
          <p:nvPr/>
        </p:nvGrpSpPr>
        <p:grpSpPr>
          <a:xfrm>
            <a:off x="-1765072" y="2664807"/>
            <a:ext cx="10787812" cy="3283202"/>
            <a:chOff x="711150" y="1559663"/>
            <a:chExt cx="7721575" cy="2350013"/>
          </a:xfrm>
        </p:grpSpPr>
        <p:sp>
          <p:nvSpPr>
            <p:cNvPr id="58" name="Google Shape;58;p15"/>
            <p:cNvSpPr/>
            <p:nvPr/>
          </p:nvSpPr>
          <p:spPr>
            <a:xfrm>
              <a:off x="711150" y="1595125"/>
              <a:ext cx="7721575" cy="2314550"/>
            </a:xfrm>
            <a:custGeom>
              <a:avLst/>
              <a:gdLst/>
              <a:ahLst/>
              <a:cxnLst/>
              <a:rect l="l" t="t" r="r" b="b"/>
              <a:pathLst>
                <a:path w="308863" h="92582" extrusionOk="0">
                  <a:moveTo>
                    <a:pt x="0" y="92445"/>
                  </a:moveTo>
                  <a:lnTo>
                    <a:pt x="24529" y="34740"/>
                  </a:lnTo>
                  <a:lnTo>
                    <a:pt x="73382" y="80857"/>
                  </a:lnTo>
                  <a:lnTo>
                    <a:pt x="97740" y="23146"/>
                  </a:lnTo>
                  <a:lnTo>
                    <a:pt x="122133" y="46302"/>
                  </a:lnTo>
                  <a:lnTo>
                    <a:pt x="146543" y="0"/>
                  </a:lnTo>
                  <a:lnTo>
                    <a:pt x="195411" y="69356"/>
                  </a:lnTo>
                  <a:lnTo>
                    <a:pt x="219734" y="57794"/>
                  </a:lnTo>
                  <a:lnTo>
                    <a:pt x="244161" y="80952"/>
                  </a:lnTo>
                  <a:lnTo>
                    <a:pt x="268621" y="11652"/>
                  </a:lnTo>
                  <a:lnTo>
                    <a:pt x="293020" y="44"/>
                  </a:lnTo>
                  <a:lnTo>
                    <a:pt x="308863" y="92582"/>
                  </a:lnTo>
                </a:path>
              </a:pathLst>
            </a:custGeom>
            <a:noFill/>
            <a:ln w="19050" cap="flat" cmpd="sng">
              <a:solidFill>
                <a:schemeClr val="accent1"/>
              </a:solidFill>
              <a:prstDash val="solid"/>
              <a:round/>
              <a:headEnd type="none" w="med" len="med"/>
              <a:tailEnd type="none" w="med" len="med"/>
            </a:ln>
          </p:spPr>
        </p:sp>
        <p:sp>
          <p:nvSpPr>
            <p:cNvPr id="59" name="Google Shape;59;p15"/>
            <p:cNvSpPr/>
            <p:nvPr/>
          </p:nvSpPr>
          <p:spPr>
            <a:xfrm>
              <a:off x="1287538" y="2426363"/>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5"/>
            <p:cNvSpPr/>
            <p:nvPr/>
          </p:nvSpPr>
          <p:spPr>
            <a:xfrm>
              <a:off x="1897863" y="3003575"/>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5"/>
            <p:cNvSpPr/>
            <p:nvPr/>
          </p:nvSpPr>
          <p:spPr>
            <a:xfrm>
              <a:off x="2508163" y="3580788"/>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5"/>
            <p:cNvSpPr/>
            <p:nvPr/>
          </p:nvSpPr>
          <p:spPr>
            <a:xfrm>
              <a:off x="3118475" y="2137738"/>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5"/>
            <p:cNvSpPr/>
            <p:nvPr/>
          </p:nvSpPr>
          <p:spPr>
            <a:xfrm>
              <a:off x="3728788" y="2714950"/>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5"/>
            <p:cNvSpPr/>
            <p:nvPr/>
          </p:nvSpPr>
          <p:spPr>
            <a:xfrm>
              <a:off x="4339088" y="1559938"/>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5"/>
            <p:cNvSpPr/>
            <p:nvPr/>
          </p:nvSpPr>
          <p:spPr>
            <a:xfrm>
              <a:off x="4949400" y="2426363"/>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5"/>
            <p:cNvSpPr/>
            <p:nvPr/>
          </p:nvSpPr>
          <p:spPr>
            <a:xfrm>
              <a:off x="5559713" y="3292175"/>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5"/>
            <p:cNvSpPr/>
            <p:nvPr/>
          </p:nvSpPr>
          <p:spPr>
            <a:xfrm>
              <a:off x="6170025" y="3006938"/>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p:nvPr/>
          </p:nvSpPr>
          <p:spPr>
            <a:xfrm>
              <a:off x="6780338" y="3580775"/>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5"/>
            <p:cNvSpPr/>
            <p:nvPr/>
          </p:nvSpPr>
          <p:spPr>
            <a:xfrm>
              <a:off x="7390650" y="1849138"/>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8006675" y="1559663"/>
              <a:ext cx="71400" cy="71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15"/>
          <p:cNvGrpSpPr/>
          <p:nvPr/>
        </p:nvGrpSpPr>
        <p:grpSpPr>
          <a:xfrm>
            <a:off x="-823039" y="2664804"/>
            <a:ext cx="10790078" cy="2519041"/>
            <a:chOff x="710288" y="2137750"/>
            <a:chExt cx="7723197" cy="1803050"/>
          </a:xfrm>
        </p:grpSpPr>
        <p:sp>
          <p:nvSpPr>
            <p:cNvPr id="72" name="Google Shape;72;p15"/>
            <p:cNvSpPr/>
            <p:nvPr/>
          </p:nvSpPr>
          <p:spPr>
            <a:xfrm>
              <a:off x="710288" y="2172905"/>
              <a:ext cx="7723197" cy="1739465"/>
            </a:xfrm>
            <a:custGeom>
              <a:avLst/>
              <a:gdLst/>
              <a:ahLst/>
              <a:cxnLst/>
              <a:rect l="l" t="t" r="r" b="b"/>
              <a:pathLst>
                <a:path w="214429" h="48295" extrusionOk="0">
                  <a:moveTo>
                    <a:pt x="0" y="48101"/>
                  </a:moveTo>
                  <a:lnTo>
                    <a:pt x="17026" y="32099"/>
                  </a:lnTo>
                  <a:lnTo>
                    <a:pt x="33957" y="40100"/>
                  </a:lnTo>
                  <a:lnTo>
                    <a:pt x="50912" y="8072"/>
                  </a:lnTo>
                  <a:lnTo>
                    <a:pt x="67890" y="48077"/>
                  </a:lnTo>
                  <a:lnTo>
                    <a:pt x="84797" y="24003"/>
                  </a:lnTo>
                  <a:lnTo>
                    <a:pt x="101751" y="32099"/>
                  </a:lnTo>
                  <a:lnTo>
                    <a:pt x="118658" y="24122"/>
                  </a:lnTo>
                  <a:lnTo>
                    <a:pt x="135613" y="8025"/>
                  </a:lnTo>
                  <a:lnTo>
                    <a:pt x="152591" y="0"/>
                  </a:lnTo>
                  <a:lnTo>
                    <a:pt x="169522" y="24098"/>
                  </a:lnTo>
                  <a:lnTo>
                    <a:pt x="186500" y="32194"/>
                  </a:lnTo>
                  <a:lnTo>
                    <a:pt x="203611" y="16042"/>
                  </a:lnTo>
                  <a:lnTo>
                    <a:pt x="214429" y="48295"/>
                  </a:lnTo>
                </a:path>
              </a:pathLst>
            </a:custGeom>
            <a:noFill/>
            <a:ln w="19050" cap="flat" cmpd="sng">
              <a:solidFill>
                <a:schemeClr val="accent3"/>
              </a:solidFill>
              <a:prstDash val="solid"/>
              <a:round/>
              <a:headEnd type="none" w="med" len="med"/>
              <a:tailEnd type="none" w="med" len="med"/>
            </a:ln>
          </p:spPr>
        </p:sp>
        <p:sp>
          <p:nvSpPr>
            <p:cNvPr id="73" name="Google Shape;73;p15"/>
            <p:cNvSpPr/>
            <p:nvPr/>
          </p:nvSpPr>
          <p:spPr>
            <a:xfrm>
              <a:off x="8000975" y="2718588"/>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5"/>
            <p:cNvSpPr/>
            <p:nvPr/>
          </p:nvSpPr>
          <p:spPr>
            <a:xfrm>
              <a:off x="7390663" y="3292175"/>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6780325" y="3003575"/>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6170038" y="2137750"/>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5559700" y="2426363"/>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4949413" y="3006938"/>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4339088" y="3292175"/>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3728775" y="3003575"/>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a:off x="3118475" y="3869400"/>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p:nvPr/>
          </p:nvSpPr>
          <p:spPr>
            <a:xfrm>
              <a:off x="2508163" y="2426363"/>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p:nvPr/>
          </p:nvSpPr>
          <p:spPr>
            <a:xfrm>
              <a:off x="1897850" y="3580775"/>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5"/>
            <p:cNvSpPr/>
            <p:nvPr/>
          </p:nvSpPr>
          <p:spPr>
            <a:xfrm>
              <a:off x="1287538" y="3292188"/>
              <a:ext cx="71400" cy="71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1436" y="574810"/>
            <a:ext cx="8520600" cy="841800"/>
          </a:xfrm>
        </p:spPr>
        <p:txBody>
          <a:bodyPr/>
          <a:lstStyle/>
          <a:p>
            <a:r>
              <a:rPr lang="en-US" dirty="0"/>
              <a:t>…“Data analytics” “Data Science” “Data manager” “Real world data” “Big data”… </a:t>
            </a:r>
          </a:p>
        </p:txBody>
      </p:sp>
      <p:grpSp>
        <p:nvGrpSpPr>
          <p:cNvPr id="3" name="Google Shape;629;p28"/>
          <p:cNvGrpSpPr/>
          <p:nvPr/>
        </p:nvGrpSpPr>
        <p:grpSpPr>
          <a:xfrm>
            <a:off x="764070" y="2319453"/>
            <a:ext cx="3123988" cy="2249612"/>
            <a:chOff x="949925" y="1404147"/>
            <a:chExt cx="3933296" cy="2851555"/>
          </a:xfrm>
        </p:grpSpPr>
        <p:grpSp>
          <p:nvGrpSpPr>
            <p:cNvPr id="4" name="Google Shape;630;p28"/>
            <p:cNvGrpSpPr/>
            <p:nvPr/>
          </p:nvGrpSpPr>
          <p:grpSpPr>
            <a:xfrm>
              <a:off x="2031665" y="1404147"/>
              <a:ext cx="2851555" cy="2851555"/>
              <a:chOff x="6868325" y="1240250"/>
              <a:chExt cx="1423500" cy="1423500"/>
            </a:xfrm>
          </p:grpSpPr>
          <p:sp>
            <p:nvSpPr>
              <p:cNvPr id="16" name="Google Shape;631;p28"/>
              <p:cNvSpPr/>
              <p:nvPr/>
            </p:nvSpPr>
            <p:spPr>
              <a:xfrm>
                <a:off x="6868325" y="1240250"/>
                <a:ext cx="1423500" cy="1423500"/>
              </a:xfrm>
              <a:prstGeom prst="donut">
                <a:avLst>
                  <a:gd name="adj" fmla="val 8248"/>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7" name="Google Shape;632;p28"/>
              <p:cNvSpPr/>
              <p:nvPr/>
            </p:nvSpPr>
            <p:spPr>
              <a:xfrm>
                <a:off x="6869962" y="1240253"/>
                <a:ext cx="1420200" cy="1420200"/>
              </a:xfrm>
              <a:prstGeom prst="blockArc">
                <a:avLst>
                  <a:gd name="adj1" fmla="val 21597691"/>
                  <a:gd name="adj2" fmla="val 16212183"/>
                  <a:gd name="adj3" fmla="val 8272"/>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grpSp>
        <p:sp>
          <p:nvSpPr>
            <p:cNvPr id="5" name="Google Shape;633;p28"/>
            <p:cNvSpPr/>
            <p:nvPr/>
          </p:nvSpPr>
          <p:spPr>
            <a:xfrm>
              <a:off x="2335593" y="1708075"/>
              <a:ext cx="2243700" cy="2243700"/>
            </a:xfrm>
            <a:prstGeom prst="donut">
              <a:avLst>
                <a:gd name="adj" fmla="val 10621"/>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6" name="Google Shape;634;p28"/>
            <p:cNvSpPr/>
            <p:nvPr/>
          </p:nvSpPr>
          <p:spPr>
            <a:xfrm>
              <a:off x="2338143" y="1710625"/>
              <a:ext cx="2238600" cy="2238600"/>
            </a:xfrm>
            <a:prstGeom prst="blockArc">
              <a:avLst>
                <a:gd name="adj1" fmla="val 2077565"/>
                <a:gd name="adj2" fmla="val 16217890"/>
                <a:gd name="adj3" fmla="val 10528"/>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grpSp>
          <p:nvGrpSpPr>
            <p:cNvPr id="7" name="Google Shape;635;p28"/>
            <p:cNvGrpSpPr/>
            <p:nvPr/>
          </p:nvGrpSpPr>
          <p:grpSpPr>
            <a:xfrm>
              <a:off x="2668966" y="2041000"/>
              <a:ext cx="1576953" cy="1577850"/>
              <a:chOff x="6868325" y="1239440"/>
              <a:chExt cx="1423500" cy="1424310"/>
            </a:xfrm>
          </p:grpSpPr>
          <p:sp>
            <p:nvSpPr>
              <p:cNvPr id="14" name="Google Shape;636;p28"/>
              <p:cNvSpPr/>
              <p:nvPr/>
            </p:nvSpPr>
            <p:spPr>
              <a:xfrm>
                <a:off x="6868325" y="1240250"/>
                <a:ext cx="1423500" cy="1423500"/>
              </a:xfrm>
              <a:prstGeom prst="donut">
                <a:avLst>
                  <a:gd name="adj" fmla="val 15076"/>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5" name="Google Shape;637;p28"/>
              <p:cNvSpPr/>
              <p:nvPr/>
            </p:nvSpPr>
            <p:spPr>
              <a:xfrm>
                <a:off x="6869962" y="1239440"/>
                <a:ext cx="1420200" cy="1420200"/>
              </a:xfrm>
              <a:prstGeom prst="blockArc">
                <a:avLst>
                  <a:gd name="adj1" fmla="val 5423556"/>
                  <a:gd name="adj2" fmla="val 16203475"/>
                  <a:gd name="adj3" fmla="val 14985"/>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grpSp>
        <p:sp>
          <p:nvSpPr>
            <p:cNvPr id="8" name="Google Shape;638;p28"/>
            <p:cNvSpPr/>
            <p:nvPr/>
          </p:nvSpPr>
          <p:spPr>
            <a:xfrm>
              <a:off x="949925" y="1404152"/>
              <a:ext cx="660600" cy="374100"/>
            </a:xfrm>
            <a:prstGeom prst="round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a:solidFill>
                    <a:srgbClr val="FFFFFF"/>
                  </a:solidFill>
                  <a:latin typeface="Fira Sans Extra Condensed"/>
                  <a:ea typeface="Fira Sans Extra Condensed"/>
                  <a:cs typeface="Fira Sans Extra Condensed"/>
                  <a:sym typeface="Fira Sans Extra Condensed"/>
                </a:rPr>
                <a:t>75</a:t>
              </a:r>
              <a:r>
                <a:rPr lang="en" sz="1050">
                  <a:solidFill>
                    <a:srgbClr val="FFFFFF"/>
                  </a:solidFill>
                  <a:latin typeface="Fira Sans Extra Condensed"/>
                  <a:ea typeface="Fira Sans Extra Condensed"/>
                  <a:cs typeface="Fira Sans Extra Condensed"/>
                  <a:sym typeface="Fira Sans Extra Condensed"/>
                </a:rPr>
                <a:t>%</a:t>
              </a:r>
              <a:endParaRPr sz="800">
                <a:solidFill>
                  <a:srgbClr val="FFFFFF"/>
                </a:solidFill>
                <a:latin typeface="Fira Sans Extra Condensed"/>
                <a:ea typeface="Fira Sans Extra Condensed"/>
                <a:cs typeface="Fira Sans Extra Condensed"/>
                <a:sym typeface="Fira Sans Extra Condensed"/>
              </a:endParaRPr>
            </a:p>
          </p:txBody>
        </p:sp>
        <p:sp>
          <p:nvSpPr>
            <p:cNvPr id="9" name="Google Shape;639;p28"/>
            <p:cNvSpPr/>
            <p:nvPr/>
          </p:nvSpPr>
          <p:spPr>
            <a:xfrm>
              <a:off x="949925" y="1902664"/>
              <a:ext cx="660600" cy="374100"/>
            </a:xfrm>
            <a:prstGeom prst="roundRect">
              <a:avLst>
                <a:gd name="adj" fmla="val 16667"/>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a:solidFill>
                    <a:srgbClr val="FFFFFF"/>
                  </a:solidFill>
                  <a:latin typeface="Fira Sans Extra Condensed"/>
                  <a:ea typeface="Fira Sans Extra Condensed"/>
                  <a:cs typeface="Fira Sans Extra Condensed"/>
                  <a:sym typeface="Fira Sans Extra Condensed"/>
                </a:rPr>
                <a:t>65</a:t>
              </a:r>
              <a:r>
                <a:rPr lang="en" sz="1050">
                  <a:solidFill>
                    <a:srgbClr val="FFFFFF"/>
                  </a:solidFill>
                  <a:latin typeface="Fira Sans Extra Condensed"/>
                  <a:ea typeface="Fira Sans Extra Condensed"/>
                  <a:cs typeface="Fira Sans Extra Condensed"/>
                  <a:sym typeface="Fira Sans Extra Condensed"/>
                </a:rPr>
                <a:t>%</a:t>
              </a:r>
              <a:endParaRPr sz="800">
                <a:solidFill>
                  <a:srgbClr val="FFFFFF"/>
                </a:solidFill>
                <a:latin typeface="Fira Sans Extra Condensed"/>
                <a:ea typeface="Fira Sans Extra Condensed"/>
                <a:cs typeface="Fira Sans Extra Condensed"/>
                <a:sym typeface="Fira Sans Extra Condensed"/>
              </a:endParaRPr>
            </a:p>
          </p:txBody>
        </p:sp>
        <p:sp>
          <p:nvSpPr>
            <p:cNvPr id="10" name="Google Shape;640;p28"/>
            <p:cNvSpPr/>
            <p:nvPr/>
          </p:nvSpPr>
          <p:spPr>
            <a:xfrm>
              <a:off x="949925" y="2401177"/>
              <a:ext cx="660600" cy="3741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a:solidFill>
                    <a:srgbClr val="FFFFFF"/>
                  </a:solidFill>
                  <a:latin typeface="Fira Sans Extra Condensed"/>
                  <a:ea typeface="Fira Sans Extra Condensed"/>
                  <a:cs typeface="Fira Sans Extra Condensed"/>
                  <a:sym typeface="Fira Sans Extra Condensed"/>
                </a:rPr>
                <a:t>50</a:t>
              </a:r>
              <a:r>
                <a:rPr lang="en" sz="1050">
                  <a:solidFill>
                    <a:srgbClr val="FFFFFF"/>
                  </a:solidFill>
                  <a:latin typeface="Fira Sans Extra Condensed"/>
                  <a:ea typeface="Fira Sans Extra Condensed"/>
                  <a:cs typeface="Fira Sans Extra Condensed"/>
                  <a:sym typeface="Fira Sans Extra Condensed"/>
                </a:rPr>
                <a:t>%</a:t>
              </a:r>
              <a:endParaRPr sz="800">
                <a:solidFill>
                  <a:srgbClr val="FFFFFF"/>
                </a:solidFill>
                <a:latin typeface="Fira Sans Extra Condensed"/>
                <a:ea typeface="Fira Sans Extra Condensed"/>
                <a:cs typeface="Fira Sans Extra Condensed"/>
                <a:sym typeface="Fira Sans Extra Condensed"/>
              </a:endParaRPr>
            </a:p>
          </p:txBody>
        </p:sp>
        <p:cxnSp>
          <p:nvCxnSpPr>
            <p:cNvPr id="11" name="Google Shape;641;p28"/>
            <p:cNvCxnSpPr>
              <a:stCxn id="8" idx="3"/>
            </p:cNvCxnSpPr>
            <p:nvPr/>
          </p:nvCxnSpPr>
          <p:spPr>
            <a:xfrm>
              <a:off x="1610525" y="1591202"/>
              <a:ext cx="1477200" cy="0"/>
            </a:xfrm>
            <a:prstGeom prst="straightConnector1">
              <a:avLst/>
            </a:prstGeom>
            <a:noFill/>
            <a:ln w="9525" cap="flat" cmpd="sng">
              <a:solidFill>
                <a:schemeClr val="accent6"/>
              </a:solidFill>
              <a:prstDash val="solid"/>
              <a:round/>
              <a:headEnd type="none" w="med" len="med"/>
              <a:tailEnd type="oval" w="med" len="med"/>
            </a:ln>
          </p:spPr>
        </p:cxnSp>
        <p:cxnSp>
          <p:nvCxnSpPr>
            <p:cNvPr id="12" name="Google Shape;642;p28"/>
            <p:cNvCxnSpPr>
              <a:stCxn id="9" idx="3"/>
            </p:cNvCxnSpPr>
            <p:nvPr/>
          </p:nvCxnSpPr>
          <p:spPr>
            <a:xfrm>
              <a:off x="1610525" y="2089714"/>
              <a:ext cx="1171800" cy="0"/>
            </a:xfrm>
            <a:prstGeom prst="straightConnector1">
              <a:avLst/>
            </a:prstGeom>
            <a:noFill/>
            <a:ln w="9525" cap="flat" cmpd="sng">
              <a:solidFill>
                <a:schemeClr val="accent6"/>
              </a:solidFill>
              <a:prstDash val="solid"/>
              <a:round/>
              <a:headEnd type="none" w="med" len="med"/>
              <a:tailEnd type="oval" w="med" len="med"/>
            </a:ln>
          </p:spPr>
        </p:cxnSp>
        <p:cxnSp>
          <p:nvCxnSpPr>
            <p:cNvPr id="13" name="Google Shape;643;p28"/>
            <p:cNvCxnSpPr>
              <a:stCxn id="10" idx="3"/>
            </p:cNvCxnSpPr>
            <p:nvPr/>
          </p:nvCxnSpPr>
          <p:spPr>
            <a:xfrm>
              <a:off x="1610525" y="2588227"/>
              <a:ext cx="1242000" cy="0"/>
            </a:xfrm>
            <a:prstGeom prst="straightConnector1">
              <a:avLst/>
            </a:prstGeom>
            <a:noFill/>
            <a:ln w="9525" cap="flat" cmpd="sng">
              <a:solidFill>
                <a:schemeClr val="accent6"/>
              </a:solidFill>
              <a:prstDash val="solid"/>
              <a:round/>
              <a:headEnd type="none" w="med" len="med"/>
              <a:tailEnd type="oval" w="med" len="med"/>
            </a:ln>
          </p:spPr>
        </p:cxnSp>
      </p:grpSp>
      <p:sp>
        <p:nvSpPr>
          <p:cNvPr id="18" name="CuadroTexto 17"/>
          <p:cNvSpPr txBox="1"/>
          <p:nvPr/>
        </p:nvSpPr>
        <p:spPr>
          <a:xfrm>
            <a:off x="3954915" y="2001280"/>
            <a:ext cx="4434227" cy="400110"/>
          </a:xfrm>
          <a:prstGeom prst="rect">
            <a:avLst/>
          </a:prstGeom>
          <a:noFill/>
        </p:spPr>
        <p:txBody>
          <a:bodyPr wrap="none" rtlCol="0">
            <a:spAutoFit/>
          </a:bodyPr>
          <a:lstStyle/>
          <a:p>
            <a:r>
              <a:rPr lang="es-ES" sz="2000" dirty="0">
                <a:solidFill>
                  <a:schemeClr val="accent1"/>
                </a:solidFill>
              </a:rPr>
              <a:t>Siendo la palabra clave … “</a:t>
            </a:r>
            <a:r>
              <a:rPr lang="es-ES" sz="2000" b="1" dirty="0">
                <a:solidFill>
                  <a:schemeClr val="accent1"/>
                </a:solidFill>
              </a:rPr>
              <a:t>DATA”</a:t>
            </a:r>
            <a:r>
              <a:rPr lang="es-ES" sz="2000" dirty="0">
                <a:solidFill>
                  <a:schemeClr val="accent1"/>
                </a:solidFill>
              </a:rPr>
              <a:t>…</a:t>
            </a:r>
          </a:p>
        </p:txBody>
      </p:sp>
      <p:sp>
        <p:nvSpPr>
          <p:cNvPr id="19" name="CuadroTexto 18"/>
          <p:cNvSpPr txBox="1"/>
          <p:nvPr/>
        </p:nvSpPr>
        <p:spPr>
          <a:xfrm>
            <a:off x="5461746" y="3106017"/>
            <a:ext cx="3400290" cy="1569660"/>
          </a:xfrm>
          <a:prstGeom prst="rect">
            <a:avLst/>
          </a:prstGeom>
          <a:noFill/>
        </p:spPr>
        <p:txBody>
          <a:bodyPr wrap="none" rtlCol="0">
            <a:spAutoFit/>
          </a:bodyPr>
          <a:lstStyle/>
          <a:p>
            <a:r>
              <a:rPr lang="es-ES" sz="9600" dirty="0"/>
              <a:t>Datos</a:t>
            </a:r>
          </a:p>
        </p:txBody>
      </p:sp>
    </p:spTree>
    <p:extLst>
      <p:ext uri="{BB962C8B-B14F-4D97-AF65-F5344CB8AC3E}">
        <p14:creationId xmlns:p14="http://schemas.microsoft.com/office/powerpoint/2010/main" val="4081375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0909" y="322051"/>
            <a:ext cx="8520600" cy="1093274"/>
          </a:xfrm>
        </p:spPr>
        <p:txBody>
          <a:bodyPr/>
          <a:lstStyle/>
          <a:p>
            <a:r>
              <a:rPr lang="es-ES" sz="2000" b="1" dirty="0"/>
              <a:t>NAHQ </a:t>
            </a:r>
            <a:r>
              <a:rPr lang="es-ES" sz="2000" b="1" dirty="0" err="1"/>
              <a:t>report</a:t>
            </a:r>
            <a:r>
              <a:rPr lang="es-ES" sz="2000" b="1" dirty="0"/>
              <a:t>: </a:t>
            </a:r>
            <a:r>
              <a:rPr lang="en-US" sz="2000" b="1" dirty="0"/>
              <a:t>Key Workforce Competencies for Quality-Driven Healthcare.</a:t>
            </a:r>
            <a:br>
              <a:rPr lang="en-US" sz="2800" dirty="0"/>
            </a:br>
            <a:r>
              <a:rPr lang="en-US" sz="2000" dirty="0">
                <a:solidFill>
                  <a:schemeClr val="accent1"/>
                </a:solidFill>
              </a:rPr>
              <a:t>Where We Are and Imperatives for Improvement</a:t>
            </a:r>
            <a:endParaRPr lang="es-ES" sz="2800" dirty="0">
              <a:solidFill>
                <a:schemeClr val="accent1"/>
              </a:solidFill>
            </a:endParaRPr>
          </a:p>
        </p:txBody>
      </p:sp>
      <p:pic>
        <p:nvPicPr>
          <p:cNvPr id="3" name="Imagen 2"/>
          <p:cNvPicPr>
            <a:picLocks noChangeAspect="1"/>
          </p:cNvPicPr>
          <p:nvPr/>
        </p:nvPicPr>
        <p:blipFill>
          <a:blip r:embed="rId2"/>
          <a:stretch>
            <a:fillRect/>
          </a:stretch>
        </p:blipFill>
        <p:spPr>
          <a:xfrm>
            <a:off x="624468" y="1519403"/>
            <a:ext cx="6654026" cy="3303333"/>
          </a:xfrm>
          <a:prstGeom prst="rect">
            <a:avLst/>
          </a:prstGeom>
        </p:spPr>
      </p:pic>
    </p:spTree>
    <p:extLst>
      <p:ext uri="{BB962C8B-B14F-4D97-AF65-F5344CB8AC3E}">
        <p14:creationId xmlns:p14="http://schemas.microsoft.com/office/powerpoint/2010/main" val="2321867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32"/>
          <p:cNvSpPr txBox="1">
            <a:spLocks noGrp="1"/>
          </p:cNvSpPr>
          <p:nvPr>
            <p:ph type="title"/>
          </p:nvPr>
        </p:nvSpPr>
        <p:spPr>
          <a:xfrm>
            <a:off x="461372" y="667245"/>
            <a:ext cx="7902043" cy="781473"/>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solidFill>
                  <a:schemeClr val="dk1"/>
                </a:solidFill>
              </a:rPr>
              <a:t>Para conseguir datos de vida real (</a:t>
            </a:r>
            <a:r>
              <a:rPr lang="en" sz="3200" b="1" dirty="0">
                <a:solidFill>
                  <a:schemeClr val="dk1"/>
                </a:solidFill>
              </a:rPr>
              <a:t>RWD</a:t>
            </a:r>
            <a:r>
              <a:rPr lang="en" sz="3200" dirty="0">
                <a:solidFill>
                  <a:schemeClr val="dk1"/>
                </a:solidFill>
              </a:rPr>
              <a:t>) y big data (</a:t>
            </a:r>
            <a:r>
              <a:rPr lang="en" sz="3200" b="1" dirty="0">
                <a:solidFill>
                  <a:schemeClr val="dk1"/>
                </a:solidFill>
              </a:rPr>
              <a:t>BD</a:t>
            </a:r>
            <a:r>
              <a:rPr lang="en" sz="3200" dirty="0">
                <a:solidFill>
                  <a:schemeClr val="dk1"/>
                </a:solidFill>
              </a:rPr>
              <a:t>) se necesitará siempre </a:t>
            </a:r>
            <a:r>
              <a:rPr lang="en" sz="3200" b="1" dirty="0">
                <a:solidFill>
                  <a:srgbClr val="FFC000"/>
                </a:solidFill>
              </a:rPr>
              <a:t>SMALL DATA</a:t>
            </a:r>
            <a:endParaRPr sz="3200" b="1" dirty="0">
              <a:solidFill>
                <a:srgbClr val="FFC000"/>
              </a:solidFill>
            </a:endParaRPr>
          </a:p>
        </p:txBody>
      </p:sp>
      <p:grpSp>
        <p:nvGrpSpPr>
          <p:cNvPr id="744" name="Google Shape;744;p32"/>
          <p:cNvGrpSpPr/>
          <p:nvPr/>
        </p:nvGrpSpPr>
        <p:grpSpPr>
          <a:xfrm>
            <a:off x="691559" y="1994437"/>
            <a:ext cx="1271056" cy="285245"/>
            <a:chOff x="2676476" y="1377250"/>
            <a:chExt cx="3126882" cy="537000"/>
          </a:xfrm>
        </p:grpSpPr>
        <p:sp>
          <p:nvSpPr>
            <p:cNvPr id="746" name="Google Shape;746;p32"/>
            <p:cNvSpPr/>
            <p:nvPr/>
          </p:nvSpPr>
          <p:spPr>
            <a:xfrm>
              <a:off x="2676476" y="1377250"/>
              <a:ext cx="173700" cy="537000"/>
            </a:xfrm>
            <a:prstGeom prst="roundRect">
              <a:avLst>
                <a:gd name="adj" fmla="val 50000"/>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2"/>
            <p:cNvSpPr/>
            <p:nvPr/>
          </p:nvSpPr>
          <p:spPr>
            <a:xfrm>
              <a:off x="3004607" y="1377250"/>
              <a:ext cx="173700" cy="537000"/>
            </a:xfrm>
            <a:prstGeom prst="roundRect">
              <a:avLst>
                <a:gd name="adj" fmla="val 50000"/>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2"/>
            <p:cNvSpPr/>
            <p:nvPr/>
          </p:nvSpPr>
          <p:spPr>
            <a:xfrm>
              <a:off x="3332739" y="1377250"/>
              <a:ext cx="173700" cy="537000"/>
            </a:xfrm>
            <a:prstGeom prst="roundRect">
              <a:avLst>
                <a:gd name="adj" fmla="val 50000"/>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2"/>
            <p:cNvSpPr/>
            <p:nvPr/>
          </p:nvSpPr>
          <p:spPr>
            <a:xfrm>
              <a:off x="3660870" y="1377250"/>
              <a:ext cx="173700" cy="537000"/>
            </a:xfrm>
            <a:prstGeom prst="roundRect">
              <a:avLst>
                <a:gd name="adj" fmla="val 50000"/>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2"/>
            <p:cNvSpPr/>
            <p:nvPr/>
          </p:nvSpPr>
          <p:spPr>
            <a:xfrm>
              <a:off x="3989001" y="1377250"/>
              <a:ext cx="173700" cy="537000"/>
            </a:xfrm>
            <a:prstGeom prst="roundRect">
              <a:avLst>
                <a:gd name="adj" fmla="val 50000"/>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2"/>
            <p:cNvSpPr/>
            <p:nvPr/>
          </p:nvSpPr>
          <p:spPr>
            <a:xfrm>
              <a:off x="4317133" y="1377250"/>
              <a:ext cx="173700" cy="537000"/>
            </a:xfrm>
            <a:prstGeom prst="roundRect">
              <a:avLst>
                <a:gd name="adj" fmla="val 50000"/>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2"/>
            <p:cNvSpPr/>
            <p:nvPr/>
          </p:nvSpPr>
          <p:spPr>
            <a:xfrm>
              <a:off x="4645264" y="1377250"/>
              <a:ext cx="173700" cy="537000"/>
            </a:xfrm>
            <a:prstGeom prst="roundRect">
              <a:avLst>
                <a:gd name="adj" fmla="val 50000"/>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2"/>
            <p:cNvSpPr/>
            <p:nvPr/>
          </p:nvSpPr>
          <p:spPr>
            <a:xfrm>
              <a:off x="4973395" y="1377250"/>
              <a:ext cx="173700" cy="537000"/>
            </a:xfrm>
            <a:prstGeom prst="roundRect">
              <a:avLst>
                <a:gd name="adj" fmla="val 50000"/>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2"/>
            <p:cNvSpPr/>
            <p:nvPr/>
          </p:nvSpPr>
          <p:spPr>
            <a:xfrm>
              <a:off x="5301526" y="1377250"/>
              <a:ext cx="173700" cy="537000"/>
            </a:xfrm>
            <a:prstGeom prst="roundRect">
              <a:avLst>
                <a:gd name="adj" fmla="val 50000"/>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2"/>
            <p:cNvSpPr/>
            <p:nvPr/>
          </p:nvSpPr>
          <p:spPr>
            <a:xfrm>
              <a:off x="5629658" y="1377250"/>
              <a:ext cx="173700" cy="537000"/>
            </a:xfrm>
            <a:prstGeom prst="roundRect">
              <a:avLst>
                <a:gd name="adj" fmla="val 50000"/>
              </a:avLst>
            </a:prstGeom>
            <a:solidFill>
              <a:srgbClr val="FFFFFF"/>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32"/>
          <p:cNvGrpSpPr/>
          <p:nvPr/>
        </p:nvGrpSpPr>
        <p:grpSpPr>
          <a:xfrm>
            <a:off x="691559" y="3114560"/>
            <a:ext cx="1271056" cy="285245"/>
            <a:chOff x="2676476" y="2166692"/>
            <a:chExt cx="3126882" cy="537000"/>
          </a:xfrm>
        </p:grpSpPr>
        <p:sp>
          <p:nvSpPr>
            <p:cNvPr id="761" name="Google Shape;761;p32"/>
            <p:cNvSpPr/>
            <p:nvPr/>
          </p:nvSpPr>
          <p:spPr>
            <a:xfrm>
              <a:off x="2676476" y="2166692"/>
              <a:ext cx="173700" cy="537000"/>
            </a:xfrm>
            <a:prstGeom prst="roundRect">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2"/>
            <p:cNvSpPr/>
            <p:nvPr/>
          </p:nvSpPr>
          <p:spPr>
            <a:xfrm>
              <a:off x="3004607" y="2166692"/>
              <a:ext cx="173700" cy="537000"/>
            </a:xfrm>
            <a:prstGeom prst="roundRect">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2"/>
            <p:cNvSpPr/>
            <p:nvPr/>
          </p:nvSpPr>
          <p:spPr>
            <a:xfrm>
              <a:off x="3332739" y="2166692"/>
              <a:ext cx="173700" cy="537000"/>
            </a:xfrm>
            <a:prstGeom prst="roundRect">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2"/>
            <p:cNvSpPr/>
            <p:nvPr/>
          </p:nvSpPr>
          <p:spPr>
            <a:xfrm>
              <a:off x="3660870" y="2166692"/>
              <a:ext cx="173700" cy="537000"/>
            </a:xfrm>
            <a:prstGeom prst="roundRect">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2"/>
            <p:cNvSpPr/>
            <p:nvPr/>
          </p:nvSpPr>
          <p:spPr>
            <a:xfrm>
              <a:off x="3989001" y="2166692"/>
              <a:ext cx="173700" cy="537000"/>
            </a:xfrm>
            <a:prstGeom prst="roundRect">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2"/>
            <p:cNvSpPr/>
            <p:nvPr/>
          </p:nvSpPr>
          <p:spPr>
            <a:xfrm>
              <a:off x="4317133" y="2166692"/>
              <a:ext cx="173700" cy="537000"/>
            </a:xfrm>
            <a:prstGeom prst="roundRect">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2"/>
            <p:cNvSpPr/>
            <p:nvPr/>
          </p:nvSpPr>
          <p:spPr>
            <a:xfrm>
              <a:off x="4645264" y="2166692"/>
              <a:ext cx="173700" cy="537000"/>
            </a:xfrm>
            <a:prstGeom prst="roundRect">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2"/>
            <p:cNvSpPr/>
            <p:nvPr/>
          </p:nvSpPr>
          <p:spPr>
            <a:xfrm>
              <a:off x="4973395" y="2166692"/>
              <a:ext cx="173700" cy="537000"/>
            </a:xfrm>
            <a:prstGeom prst="roundRect">
              <a:avLst>
                <a:gd name="adj" fmla="val 50000"/>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2"/>
            <p:cNvSpPr/>
            <p:nvPr/>
          </p:nvSpPr>
          <p:spPr>
            <a:xfrm>
              <a:off x="5301526" y="2166692"/>
              <a:ext cx="173700" cy="537000"/>
            </a:xfrm>
            <a:prstGeom prst="roundRect">
              <a:avLst>
                <a:gd name="adj" fmla="val 50000"/>
              </a:avLst>
            </a:prstGeom>
            <a:solidFill>
              <a:srgbClr val="FFFFFF"/>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2"/>
            <p:cNvSpPr/>
            <p:nvPr/>
          </p:nvSpPr>
          <p:spPr>
            <a:xfrm>
              <a:off x="5629658" y="2166692"/>
              <a:ext cx="173700" cy="537000"/>
            </a:xfrm>
            <a:prstGeom prst="roundRect">
              <a:avLst>
                <a:gd name="adj" fmla="val 50000"/>
              </a:avLst>
            </a:prstGeom>
            <a:solidFill>
              <a:srgbClr val="FFFFFF"/>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Google Shape;743;p32"/>
          <p:cNvSpPr txBox="1">
            <a:spLocks/>
          </p:cNvSpPr>
          <p:nvPr/>
        </p:nvSpPr>
        <p:spPr>
          <a:xfrm>
            <a:off x="2111297" y="1884717"/>
            <a:ext cx="7120835" cy="481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1pPr>
            <a:lvl2pPr marR="0" lvl="1"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2pPr>
            <a:lvl3pPr marR="0" lvl="2"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3pPr>
            <a:lvl4pPr marR="0" lvl="3"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4pPr>
            <a:lvl5pPr marR="0" lvl="4"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5pPr>
            <a:lvl6pPr marR="0" lvl="5"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6pPr>
            <a:lvl7pPr marR="0" lvl="6"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7pPr>
            <a:lvl8pPr marR="0" lvl="7"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8pPr>
            <a:lvl9pPr marR="0" lvl="8"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9pPr>
          </a:lstStyle>
          <a:p>
            <a:r>
              <a:rPr lang="es-ES" sz="2000" u="sng" dirty="0">
                <a:solidFill>
                  <a:srgbClr val="1E35A1"/>
                </a:solidFill>
              </a:rPr>
              <a:t>Vigilancia epidemiológica </a:t>
            </a:r>
            <a:r>
              <a:rPr lang="es-ES" sz="2000" dirty="0">
                <a:solidFill>
                  <a:srgbClr val="1E35A1"/>
                </a:solidFill>
              </a:rPr>
              <a:t>– Completitud de los datos</a:t>
            </a:r>
          </a:p>
        </p:txBody>
      </p:sp>
      <p:sp>
        <p:nvSpPr>
          <p:cNvPr id="66" name="Google Shape;743;p32"/>
          <p:cNvSpPr txBox="1">
            <a:spLocks/>
          </p:cNvSpPr>
          <p:nvPr/>
        </p:nvSpPr>
        <p:spPr>
          <a:xfrm>
            <a:off x="2111297" y="3016582"/>
            <a:ext cx="7120835" cy="481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1pPr>
            <a:lvl2pPr marR="0" lvl="1"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2pPr>
            <a:lvl3pPr marR="0" lvl="2"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3pPr>
            <a:lvl4pPr marR="0" lvl="3"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4pPr>
            <a:lvl5pPr marR="0" lvl="4"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5pPr>
            <a:lvl6pPr marR="0" lvl="5"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6pPr>
            <a:lvl7pPr marR="0" lvl="6"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7pPr>
            <a:lvl8pPr marR="0" lvl="7"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8pPr>
            <a:lvl9pPr marR="0" lvl="8" algn="l" rtl="0">
              <a:lnSpc>
                <a:spcPct val="100000"/>
              </a:lnSpc>
              <a:spcBef>
                <a:spcPts val="0"/>
              </a:spcBef>
              <a:spcAft>
                <a:spcPts val="0"/>
              </a:spcAft>
              <a:buClr>
                <a:srgbClr val="000000"/>
              </a:buClr>
              <a:buSzPts val="2500"/>
              <a:buFont typeface="Fira Sans Extra Condensed"/>
              <a:buNone/>
              <a:defRPr sz="2500" b="0" i="0" u="none" strike="noStrike" cap="none">
                <a:solidFill>
                  <a:srgbClr val="000000"/>
                </a:solidFill>
                <a:latin typeface="Fira Sans Extra Condensed"/>
                <a:ea typeface="Fira Sans Extra Condensed"/>
                <a:cs typeface="Fira Sans Extra Condensed"/>
                <a:sym typeface="Fira Sans Extra Condensed"/>
              </a:defRPr>
            </a:lvl9pPr>
          </a:lstStyle>
          <a:p>
            <a:r>
              <a:rPr lang="es-ES" sz="2000" u="sng" dirty="0">
                <a:solidFill>
                  <a:srgbClr val="0C79F3"/>
                </a:solidFill>
              </a:rPr>
              <a:t>Conjunto mínimo básico de datos </a:t>
            </a:r>
            <a:r>
              <a:rPr lang="es-ES" sz="2000" dirty="0">
                <a:solidFill>
                  <a:srgbClr val="0C79F3"/>
                </a:solidFill>
              </a:rPr>
              <a:t>– Accesibilidad a la población completa</a:t>
            </a:r>
          </a:p>
        </p:txBody>
      </p:sp>
      <p:pic>
        <p:nvPicPr>
          <p:cNvPr id="7" name="Imagen 6"/>
          <p:cNvPicPr>
            <a:picLocks noChangeAspect="1"/>
          </p:cNvPicPr>
          <p:nvPr/>
        </p:nvPicPr>
        <p:blipFill>
          <a:blip r:embed="rId3"/>
          <a:stretch>
            <a:fillRect/>
          </a:stretch>
        </p:blipFill>
        <p:spPr>
          <a:xfrm>
            <a:off x="2285788" y="3809718"/>
            <a:ext cx="5621961" cy="1333782"/>
          </a:xfrm>
          <a:prstGeom prst="rect">
            <a:avLst/>
          </a:prstGeom>
        </p:spPr>
      </p:pic>
      <p:sp>
        <p:nvSpPr>
          <p:cNvPr id="72" name="Rectángulo 71"/>
          <p:cNvSpPr/>
          <p:nvPr/>
        </p:nvSpPr>
        <p:spPr>
          <a:xfrm>
            <a:off x="1625241" y="4743068"/>
            <a:ext cx="3858323" cy="261610"/>
          </a:xfrm>
          <a:prstGeom prst="rect">
            <a:avLst/>
          </a:prstGeom>
        </p:spPr>
        <p:txBody>
          <a:bodyPr wrap="square">
            <a:spAutoFit/>
          </a:bodyPr>
          <a:lstStyle/>
          <a:p>
            <a:r>
              <a:rPr lang="es-ES" sz="1100" dirty="0">
                <a:hlinkClick r:id="rId4"/>
              </a:rPr>
              <a:t>https://www.ams.org/journals/notices/202101/rnoti-p105.pdf</a:t>
            </a:r>
            <a:r>
              <a:rPr lang="es-ES" sz="1100" dirty="0"/>
              <a:t> </a:t>
            </a:r>
          </a:p>
        </p:txBody>
      </p:sp>
      <p:sp>
        <p:nvSpPr>
          <p:cNvPr id="8" name="Rectángulo 7"/>
          <p:cNvSpPr/>
          <p:nvPr/>
        </p:nvSpPr>
        <p:spPr>
          <a:xfrm>
            <a:off x="4412393" y="3285031"/>
            <a:ext cx="4572000" cy="261610"/>
          </a:xfrm>
          <a:prstGeom prst="rect">
            <a:avLst/>
          </a:prstGeom>
        </p:spPr>
        <p:txBody>
          <a:bodyPr>
            <a:spAutoFit/>
          </a:bodyPr>
          <a:lstStyle/>
          <a:p>
            <a:r>
              <a:rPr lang="es-ES" sz="1100" dirty="0">
                <a:hlinkClick r:id="rId5"/>
              </a:rPr>
              <a:t>https://bit.ly/3IDQnAZ</a:t>
            </a:r>
            <a:r>
              <a:rPr lang="es-ES" sz="1100" dirty="0"/>
              <a:t> </a:t>
            </a:r>
          </a:p>
        </p:txBody>
      </p:sp>
      <p:sp>
        <p:nvSpPr>
          <p:cNvPr id="9" name="CuadroTexto 8"/>
          <p:cNvSpPr txBox="1"/>
          <p:nvPr/>
        </p:nvSpPr>
        <p:spPr>
          <a:xfrm>
            <a:off x="824942" y="2448857"/>
            <a:ext cx="7734810" cy="338554"/>
          </a:xfrm>
          <a:prstGeom prst="rect">
            <a:avLst/>
          </a:prstGeom>
          <a:noFill/>
        </p:spPr>
        <p:txBody>
          <a:bodyPr wrap="none" rtlCol="0">
            <a:spAutoFit/>
          </a:bodyPr>
          <a:lstStyle/>
          <a:p>
            <a:r>
              <a:rPr lang="es-ES" sz="1600" b="1" dirty="0">
                <a:solidFill>
                  <a:srgbClr val="1E35A1"/>
                </a:solidFill>
              </a:rPr>
              <a:t>6% MISSING DATA</a:t>
            </a:r>
            <a:r>
              <a:rPr lang="es-ES" sz="1600" dirty="0"/>
              <a:t> – Pérdida de un </a:t>
            </a:r>
            <a:r>
              <a:rPr lang="es-ES" sz="1600" b="1" dirty="0">
                <a:solidFill>
                  <a:srgbClr val="1E35A1"/>
                </a:solidFill>
              </a:rPr>
              <a:t>3% de los pacientes </a:t>
            </a:r>
            <a:r>
              <a:rPr lang="es-ES" sz="1600" dirty="0"/>
              <a:t>de un registro nacional </a:t>
            </a:r>
          </a:p>
        </p:txBody>
      </p:sp>
      <p:sp>
        <p:nvSpPr>
          <p:cNvPr id="75" name="CuadroTexto 74"/>
          <p:cNvSpPr txBox="1"/>
          <p:nvPr/>
        </p:nvSpPr>
        <p:spPr>
          <a:xfrm>
            <a:off x="884416" y="3632798"/>
            <a:ext cx="6638356" cy="338554"/>
          </a:xfrm>
          <a:prstGeom prst="rect">
            <a:avLst/>
          </a:prstGeom>
          <a:noFill/>
        </p:spPr>
        <p:txBody>
          <a:bodyPr wrap="none" rtlCol="0">
            <a:spAutoFit/>
          </a:bodyPr>
          <a:lstStyle/>
          <a:p>
            <a:r>
              <a:rPr lang="es-ES" sz="1600" b="1" dirty="0">
                <a:solidFill>
                  <a:srgbClr val="1E35A1"/>
                </a:solidFill>
              </a:rPr>
              <a:t>6-20% ERRORES en los datos (Incluyendo el Diagnóstico Principal</a:t>
            </a:r>
            <a:endParaRPr lang="es-E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24"/>
          <p:cNvSpPr txBox="1">
            <a:spLocks noGrp="1"/>
          </p:cNvSpPr>
          <p:nvPr>
            <p:ph type="title"/>
          </p:nvPr>
        </p:nvSpPr>
        <p:spPr>
          <a:xfrm>
            <a:off x="431635" y="117526"/>
            <a:ext cx="8203200" cy="481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200" dirty="0">
                <a:solidFill>
                  <a:schemeClr val="dk1"/>
                </a:solidFill>
              </a:rPr>
              <a:t>Hospital Universitario Terciario</a:t>
            </a:r>
            <a:endParaRPr sz="3200" dirty="0"/>
          </a:p>
        </p:txBody>
      </p:sp>
      <p:grpSp>
        <p:nvGrpSpPr>
          <p:cNvPr id="444" name="Google Shape;444;p24"/>
          <p:cNvGrpSpPr/>
          <p:nvPr/>
        </p:nvGrpSpPr>
        <p:grpSpPr>
          <a:xfrm>
            <a:off x="332640" y="794033"/>
            <a:ext cx="1244039" cy="1244039"/>
            <a:chOff x="851762" y="1342427"/>
            <a:chExt cx="1244039" cy="1244039"/>
          </a:xfrm>
        </p:grpSpPr>
        <p:sp>
          <p:nvSpPr>
            <p:cNvPr id="445" name="Google Shape;445;p24"/>
            <p:cNvSpPr/>
            <p:nvPr/>
          </p:nvSpPr>
          <p:spPr>
            <a:xfrm>
              <a:off x="851762" y="1342427"/>
              <a:ext cx="1244039" cy="1244039"/>
            </a:xfrm>
            <a:prstGeom prst="donut">
              <a:avLst>
                <a:gd name="adj" fmla="val 15028"/>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4"/>
            <p:cNvSpPr/>
            <p:nvPr/>
          </p:nvSpPr>
          <p:spPr>
            <a:xfrm>
              <a:off x="895152" y="1385620"/>
              <a:ext cx="1157203" cy="1157571"/>
            </a:xfrm>
            <a:prstGeom prst="blockArc">
              <a:avLst>
                <a:gd name="adj1" fmla="val 10812714"/>
                <a:gd name="adj2" fmla="val 21599774"/>
                <a:gd name="adj3" fmla="val 8499"/>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8" name="Google Shape;448;p24"/>
          <p:cNvGrpSpPr/>
          <p:nvPr/>
        </p:nvGrpSpPr>
        <p:grpSpPr>
          <a:xfrm>
            <a:off x="5132146" y="3538094"/>
            <a:ext cx="1244039" cy="1244039"/>
            <a:chOff x="4935067" y="3073379"/>
            <a:chExt cx="1244039" cy="1244039"/>
          </a:xfrm>
        </p:grpSpPr>
        <p:sp>
          <p:nvSpPr>
            <p:cNvPr id="449" name="Google Shape;449;p24"/>
            <p:cNvSpPr/>
            <p:nvPr/>
          </p:nvSpPr>
          <p:spPr>
            <a:xfrm>
              <a:off x="4935067" y="3073379"/>
              <a:ext cx="1244039" cy="1244039"/>
            </a:xfrm>
            <a:prstGeom prst="donut">
              <a:avLst>
                <a:gd name="adj" fmla="val 15028"/>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4"/>
            <p:cNvSpPr/>
            <p:nvPr/>
          </p:nvSpPr>
          <p:spPr>
            <a:xfrm>
              <a:off x="4978457" y="3116572"/>
              <a:ext cx="1157203" cy="1157571"/>
            </a:xfrm>
            <a:prstGeom prst="blockArc">
              <a:avLst>
                <a:gd name="adj1" fmla="val 2738786"/>
                <a:gd name="adj2" fmla="val 21599774"/>
                <a:gd name="adj3" fmla="val 8499"/>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5" name="Google Shape;455;p24"/>
          <p:cNvGrpSpPr/>
          <p:nvPr/>
        </p:nvGrpSpPr>
        <p:grpSpPr>
          <a:xfrm>
            <a:off x="5091184" y="794033"/>
            <a:ext cx="1244039" cy="1244039"/>
            <a:chOff x="4935067" y="1342427"/>
            <a:chExt cx="1244039" cy="1244039"/>
          </a:xfrm>
        </p:grpSpPr>
        <p:sp>
          <p:nvSpPr>
            <p:cNvPr id="456" name="Google Shape;456;p24"/>
            <p:cNvSpPr/>
            <p:nvPr/>
          </p:nvSpPr>
          <p:spPr>
            <a:xfrm>
              <a:off x="4935067" y="1342427"/>
              <a:ext cx="1244039" cy="1244039"/>
            </a:xfrm>
            <a:prstGeom prst="donut">
              <a:avLst>
                <a:gd name="adj" fmla="val 15028"/>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4"/>
            <p:cNvSpPr/>
            <p:nvPr/>
          </p:nvSpPr>
          <p:spPr>
            <a:xfrm>
              <a:off x="4978457" y="1385620"/>
              <a:ext cx="1157203" cy="1157571"/>
            </a:xfrm>
            <a:prstGeom prst="blockArc">
              <a:avLst>
                <a:gd name="adj1" fmla="val 7014339"/>
                <a:gd name="adj2" fmla="val 21599774"/>
                <a:gd name="adj3" fmla="val 8499"/>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6" name="Google Shape;466;p24"/>
          <p:cNvGrpSpPr/>
          <p:nvPr/>
        </p:nvGrpSpPr>
        <p:grpSpPr>
          <a:xfrm>
            <a:off x="373602" y="3581287"/>
            <a:ext cx="1244039" cy="1244039"/>
            <a:chOff x="851762" y="3073379"/>
            <a:chExt cx="1244039" cy="1244039"/>
          </a:xfrm>
        </p:grpSpPr>
        <p:sp>
          <p:nvSpPr>
            <p:cNvPr id="467" name="Google Shape;467;p24"/>
            <p:cNvSpPr/>
            <p:nvPr/>
          </p:nvSpPr>
          <p:spPr>
            <a:xfrm>
              <a:off x="851762" y="3073379"/>
              <a:ext cx="1244039" cy="1244039"/>
            </a:xfrm>
            <a:prstGeom prst="donut">
              <a:avLst>
                <a:gd name="adj" fmla="val 15028"/>
              </a:avLst>
            </a:pr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4"/>
            <p:cNvSpPr/>
            <p:nvPr/>
          </p:nvSpPr>
          <p:spPr>
            <a:xfrm>
              <a:off x="895152" y="3116572"/>
              <a:ext cx="1157203" cy="1157571"/>
            </a:xfrm>
            <a:prstGeom prst="blockArc">
              <a:avLst>
                <a:gd name="adj1" fmla="val 5431384"/>
                <a:gd name="adj2" fmla="val 21599774"/>
                <a:gd name="adj3" fmla="val 8499"/>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3" name="Google Shape;473;p24"/>
          <p:cNvGrpSpPr/>
          <p:nvPr/>
        </p:nvGrpSpPr>
        <p:grpSpPr>
          <a:xfrm>
            <a:off x="1846239" y="3708393"/>
            <a:ext cx="2279175" cy="989826"/>
            <a:chOff x="2273150" y="3489923"/>
            <a:chExt cx="1884600" cy="989826"/>
          </a:xfrm>
        </p:grpSpPr>
        <p:sp>
          <p:nvSpPr>
            <p:cNvPr id="474" name="Google Shape;474;p24"/>
            <p:cNvSpPr txBox="1"/>
            <p:nvPr/>
          </p:nvSpPr>
          <p:spPr>
            <a:xfrm>
              <a:off x="2273150" y="3782549"/>
              <a:ext cx="1884600" cy="697200"/>
            </a:xfrm>
            <a:prstGeom prst="rect">
              <a:avLst/>
            </a:prstGeom>
            <a:noFill/>
            <a:ln>
              <a:noFill/>
            </a:ln>
          </p:spPr>
          <p:txBody>
            <a:bodyPr spcFirstLastPara="1" wrap="square" lIns="91425" tIns="91425" rIns="91425" bIns="91425" anchor="ctr" anchorCtr="0">
              <a:noAutofit/>
            </a:bodyPr>
            <a:lstStyle/>
            <a:p>
              <a:pPr lvl="0"/>
              <a:r>
                <a:rPr lang="en" sz="3200" dirty="0">
                  <a:solidFill>
                    <a:srgbClr val="434343"/>
                  </a:solidFill>
                  <a:latin typeface="Roboto"/>
                  <a:ea typeface="Roboto"/>
                  <a:cs typeface="Roboto"/>
                  <a:sym typeface="Roboto"/>
                </a:rPr>
                <a:t>45.000</a:t>
              </a:r>
            </a:p>
          </p:txBody>
        </p:sp>
        <p:sp>
          <p:nvSpPr>
            <p:cNvPr id="475" name="Google Shape;475;p24"/>
            <p:cNvSpPr/>
            <p:nvPr/>
          </p:nvSpPr>
          <p:spPr>
            <a:xfrm>
              <a:off x="2273150" y="3489923"/>
              <a:ext cx="1884600" cy="2739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Fira Sans Extra Condensed"/>
                  <a:ea typeface="Fira Sans Extra Condensed"/>
                  <a:cs typeface="Fira Sans Extra Condensed"/>
                  <a:sym typeface="Fira Sans Extra Condensed"/>
                </a:rPr>
                <a:t>Pacientes externos</a:t>
              </a:r>
              <a:endParaRPr dirty="0">
                <a:solidFill>
                  <a:srgbClr val="FFFFFF"/>
                </a:solidFill>
                <a:latin typeface="Fira Sans Extra Condensed"/>
                <a:ea typeface="Fira Sans Extra Condensed"/>
                <a:cs typeface="Fira Sans Extra Condensed"/>
                <a:sym typeface="Fira Sans Extra Condensed"/>
              </a:endParaRPr>
            </a:p>
          </p:txBody>
        </p:sp>
      </p:grpSp>
      <p:grpSp>
        <p:nvGrpSpPr>
          <p:cNvPr id="476" name="Google Shape;476;p24"/>
          <p:cNvGrpSpPr/>
          <p:nvPr/>
        </p:nvGrpSpPr>
        <p:grpSpPr>
          <a:xfrm>
            <a:off x="1805277" y="921139"/>
            <a:ext cx="2279175" cy="989826"/>
            <a:chOff x="2273150" y="3489925"/>
            <a:chExt cx="1884600" cy="989826"/>
          </a:xfrm>
        </p:grpSpPr>
        <p:sp>
          <p:nvSpPr>
            <p:cNvPr id="477" name="Google Shape;477;p24"/>
            <p:cNvSpPr txBox="1"/>
            <p:nvPr/>
          </p:nvSpPr>
          <p:spPr>
            <a:xfrm>
              <a:off x="2273150" y="3782551"/>
              <a:ext cx="1884600" cy="69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200" dirty="0">
                  <a:solidFill>
                    <a:srgbClr val="434343"/>
                  </a:solidFill>
                  <a:latin typeface="Roboto"/>
                  <a:ea typeface="Roboto"/>
                  <a:cs typeface="Roboto"/>
                  <a:sym typeface="Roboto"/>
                </a:rPr>
                <a:t>325.000</a:t>
              </a:r>
              <a:endParaRPr sz="3200" dirty="0">
                <a:solidFill>
                  <a:srgbClr val="434343"/>
                </a:solidFill>
                <a:latin typeface="Roboto"/>
                <a:ea typeface="Roboto"/>
                <a:cs typeface="Roboto"/>
                <a:sym typeface="Roboto"/>
              </a:endParaRPr>
            </a:p>
          </p:txBody>
        </p:sp>
        <p:sp>
          <p:nvSpPr>
            <p:cNvPr id="478" name="Google Shape;478;p24"/>
            <p:cNvSpPr/>
            <p:nvPr/>
          </p:nvSpPr>
          <p:spPr>
            <a:xfrm>
              <a:off x="2273150" y="3489925"/>
              <a:ext cx="1884600" cy="273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Fira Sans Extra Condensed"/>
                  <a:ea typeface="Fira Sans Extra Condensed"/>
                  <a:cs typeface="Fira Sans Extra Condensed"/>
                  <a:sym typeface="Fira Sans Extra Condensed"/>
                </a:rPr>
                <a:t>Estancias </a:t>
              </a:r>
              <a:endParaRPr dirty="0">
                <a:solidFill>
                  <a:srgbClr val="FFFFFF"/>
                </a:solidFill>
                <a:latin typeface="Fira Sans Extra Condensed"/>
                <a:ea typeface="Fira Sans Extra Condensed"/>
                <a:cs typeface="Fira Sans Extra Condensed"/>
                <a:sym typeface="Fira Sans Extra Condensed"/>
              </a:endParaRPr>
            </a:p>
          </p:txBody>
        </p:sp>
      </p:grpSp>
      <p:grpSp>
        <p:nvGrpSpPr>
          <p:cNvPr id="479" name="Google Shape;479;p24"/>
          <p:cNvGrpSpPr/>
          <p:nvPr/>
        </p:nvGrpSpPr>
        <p:grpSpPr>
          <a:xfrm>
            <a:off x="6604778" y="3665200"/>
            <a:ext cx="2279175" cy="989826"/>
            <a:chOff x="2273150" y="3489923"/>
            <a:chExt cx="1884600" cy="989826"/>
          </a:xfrm>
        </p:grpSpPr>
        <p:sp>
          <p:nvSpPr>
            <p:cNvPr id="480" name="Google Shape;480;p24"/>
            <p:cNvSpPr txBox="1"/>
            <p:nvPr/>
          </p:nvSpPr>
          <p:spPr>
            <a:xfrm>
              <a:off x="2273150" y="3782549"/>
              <a:ext cx="1884600" cy="697200"/>
            </a:xfrm>
            <a:prstGeom prst="rect">
              <a:avLst/>
            </a:prstGeom>
            <a:noFill/>
            <a:ln>
              <a:noFill/>
            </a:ln>
          </p:spPr>
          <p:txBody>
            <a:bodyPr spcFirstLastPara="1" wrap="square" lIns="91425" tIns="91425" rIns="91425" bIns="91425" anchor="ctr" anchorCtr="0">
              <a:noAutofit/>
            </a:bodyPr>
            <a:lstStyle/>
            <a:p>
              <a:pPr fontAlgn="b"/>
              <a:r>
                <a:rPr lang="en-US" sz="3200" dirty="0"/>
                <a:t>255.507</a:t>
              </a:r>
            </a:p>
          </p:txBody>
        </p:sp>
        <p:sp>
          <p:nvSpPr>
            <p:cNvPr id="481" name="Google Shape;481;p24"/>
            <p:cNvSpPr/>
            <p:nvPr/>
          </p:nvSpPr>
          <p:spPr>
            <a:xfrm>
              <a:off x="2273150" y="3489923"/>
              <a:ext cx="1884600" cy="273900"/>
            </a:xfrm>
            <a:prstGeom prst="roundRect">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Fira Sans Extra Condensed"/>
                  <a:ea typeface="Fira Sans Extra Condensed"/>
                  <a:cs typeface="Fira Sans Extra Condensed"/>
                  <a:sym typeface="Fira Sans Extra Condensed"/>
                </a:rPr>
                <a:t>Urgencias</a:t>
              </a:r>
              <a:endParaRPr dirty="0">
                <a:solidFill>
                  <a:srgbClr val="FFFFFF"/>
                </a:solidFill>
                <a:latin typeface="Fira Sans Extra Condensed"/>
                <a:ea typeface="Fira Sans Extra Condensed"/>
                <a:cs typeface="Fira Sans Extra Condensed"/>
                <a:sym typeface="Fira Sans Extra Condensed"/>
              </a:endParaRPr>
            </a:p>
          </p:txBody>
        </p:sp>
      </p:grpSp>
      <p:grpSp>
        <p:nvGrpSpPr>
          <p:cNvPr id="482" name="Google Shape;482;p24"/>
          <p:cNvGrpSpPr/>
          <p:nvPr/>
        </p:nvGrpSpPr>
        <p:grpSpPr>
          <a:xfrm>
            <a:off x="6563816" y="921139"/>
            <a:ext cx="2279175" cy="989826"/>
            <a:chOff x="2273150" y="3489925"/>
            <a:chExt cx="1884600" cy="989826"/>
          </a:xfrm>
        </p:grpSpPr>
        <p:sp>
          <p:nvSpPr>
            <p:cNvPr id="483" name="Google Shape;483;p24"/>
            <p:cNvSpPr txBox="1"/>
            <p:nvPr/>
          </p:nvSpPr>
          <p:spPr>
            <a:xfrm>
              <a:off x="2273150" y="3782551"/>
              <a:ext cx="1884600" cy="69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200" dirty="0">
                  <a:solidFill>
                    <a:srgbClr val="434343"/>
                  </a:solidFill>
                  <a:latin typeface="Roboto"/>
                  <a:ea typeface="Roboto"/>
                  <a:cs typeface="Roboto"/>
                  <a:sym typeface="Roboto"/>
                </a:rPr>
                <a:t>45.000</a:t>
              </a:r>
              <a:endParaRPr sz="3200" dirty="0">
                <a:solidFill>
                  <a:srgbClr val="434343"/>
                </a:solidFill>
                <a:latin typeface="Roboto"/>
                <a:ea typeface="Roboto"/>
                <a:cs typeface="Roboto"/>
                <a:sym typeface="Roboto"/>
              </a:endParaRPr>
            </a:p>
          </p:txBody>
        </p:sp>
        <p:sp>
          <p:nvSpPr>
            <p:cNvPr id="484" name="Google Shape;484;p24"/>
            <p:cNvSpPr/>
            <p:nvPr/>
          </p:nvSpPr>
          <p:spPr>
            <a:xfrm>
              <a:off x="2273150" y="3489925"/>
              <a:ext cx="1884600" cy="273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Fira Sans Extra Condensed"/>
                  <a:ea typeface="Fira Sans Extra Condensed"/>
                  <a:cs typeface="Fira Sans Extra Condensed"/>
                  <a:sym typeface="Fira Sans Extra Condensed"/>
                </a:rPr>
                <a:t>Pacientes hospitalizados</a:t>
              </a:r>
              <a:endParaRPr dirty="0">
                <a:solidFill>
                  <a:srgbClr val="FFFFFF"/>
                </a:solidFill>
                <a:latin typeface="Fira Sans Extra Condensed"/>
                <a:ea typeface="Fira Sans Extra Condensed"/>
                <a:cs typeface="Fira Sans Extra Condensed"/>
                <a:sym typeface="Fira Sans Extra Condensed"/>
              </a:endParaRPr>
            </a:p>
          </p:txBody>
        </p:sp>
      </p:grpSp>
      <p:sp>
        <p:nvSpPr>
          <p:cNvPr id="44" name="CuadroTexto 43"/>
          <p:cNvSpPr txBox="1"/>
          <p:nvPr/>
        </p:nvSpPr>
        <p:spPr>
          <a:xfrm>
            <a:off x="4912764" y="2087548"/>
            <a:ext cx="4127158" cy="1323439"/>
          </a:xfrm>
          <a:prstGeom prst="rect">
            <a:avLst/>
          </a:prstGeom>
          <a:noFill/>
        </p:spPr>
        <p:txBody>
          <a:bodyPr wrap="square" rtlCol="0">
            <a:spAutoFit/>
          </a:bodyPr>
          <a:lstStyle/>
          <a:p>
            <a:pPr defTabSz="685800">
              <a:buClrTx/>
            </a:pPr>
            <a:r>
              <a:rPr lang="es-ES" sz="2000" kern="1200" dirty="0">
                <a:solidFill>
                  <a:prstClr val="black"/>
                </a:solidFill>
                <a:latin typeface="Calibri"/>
                <a:ea typeface="+mn-ea"/>
                <a:cs typeface="+mn-cs"/>
              </a:rPr>
              <a:t>Hospital </a:t>
            </a:r>
            <a:r>
              <a:rPr lang="es-ES" sz="2000" b="1" kern="1200" dirty="0">
                <a:solidFill>
                  <a:schemeClr val="accent1"/>
                </a:solidFill>
                <a:latin typeface="Calibri"/>
                <a:ea typeface="+mn-ea"/>
                <a:cs typeface="+mn-cs"/>
              </a:rPr>
              <a:t>terciario</a:t>
            </a:r>
            <a:r>
              <a:rPr lang="es-ES" sz="2000" kern="1200" dirty="0">
                <a:solidFill>
                  <a:prstClr val="black"/>
                </a:solidFill>
                <a:latin typeface="Calibri"/>
                <a:ea typeface="+mn-ea"/>
                <a:cs typeface="+mn-cs"/>
              </a:rPr>
              <a:t> de alta complejidad</a:t>
            </a:r>
          </a:p>
          <a:p>
            <a:pPr defTabSz="685800">
              <a:buClrTx/>
            </a:pPr>
            <a:r>
              <a:rPr lang="es-ES" sz="2000" kern="1200" dirty="0">
                <a:solidFill>
                  <a:prstClr val="black"/>
                </a:solidFill>
                <a:latin typeface="Calibri"/>
                <a:ea typeface="+mn-ea"/>
                <a:cs typeface="+mn-cs"/>
              </a:rPr>
              <a:t>Hospital </a:t>
            </a:r>
            <a:r>
              <a:rPr lang="es-ES" sz="2000" b="1" kern="1200" dirty="0">
                <a:solidFill>
                  <a:schemeClr val="accent1"/>
                </a:solidFill>
                <a:latin typeface="Calibri"/>
                <a:ea typeface="+mn-ea"/>
                <a:cs typeface="+mn-cs"/>
              </a:rPr>
              <a:t>Universitario</a:t>
            </a:r>
          </a:p>
          <a:p>
            <a:pPr defTabSz="685800">
              <a:buClrTx/>
            </a:pPr>
            <a:r>
              <a:rPr lang="es-ES" sz="2000" kern="1200" dirty="0">
                <a:solidFill>
                  <a:prstClr val="black"/>
                </a:solidFill>
                <a:latin typeface="Calibri"/>
                <a:ea typeface="+mn-ea"/>
                <a:cs typeface="+mn-cs"/>
              </a:rPr>
              <a:t>Hospital de </a:t>
            </a:r>
            <a:r>
              <a:rPr lang="es-ES" sz="2000" b="1" kern="1200" dirty="0">
                <a:solidFill>
                  <a:schemeClr val="accent1"/>
                </a:solidFill>
                <a:latin typeface="Calibri"/>
                <a:ea typeface="+mn-ea"/>
                <a:cs typeface="+mn-cs"/>
              </a:rPr>
              <a:t>referencia</a:t>
            </a:r>
            <a:r>
              <a:rPr lang="es-ES" sz="2000" kern="1200" dirty="0">
                <a:solidFill>
                  <a:prstClr val="black"/>
                </a:solidFill>
                <a:latin typeface="Calibri"/>
                <a:ea typeface="+mn-ea"/>
                <a:cs typeface="+mn-cs"/>
              </a:rPr>
              <a:t> nacional e internacional</a:t>
            </a:r>
          </a:p>
        </p:txBody>
      </p:sp>
      <p:sp>
        <p:nvSpPr>
          <p:cNvPr id="45" name="CuadroTexto 44"/>
          <p:cNvSpPr txBox="1"/>
          <p:nvPr/>
        </p:nvSpPr>
        <p:spPr>
          <a:xfrm>
            <a:off x="866685" y="2241435"/>
            <a:ext cx="3474858" cy="1015663"/>
          </a:xfrm>
          <a:prstGeom prst="rect">
            <a:avLst/>
          </a:prstGeom>
          <a:noFill/>
        </p:spPr>
        <p:txBody>
          <a:bodyPr wrap="square" rtlCol="0">
            <a:spAutoFit/>
          </a:bodyPr>
          <a:lstStyle/>
          <a:p>
            <a:pPr defTabSz="685800">
              <a:buClrTx/>
            </a:pPr>
            <a:r>
              <a:rPr lang="es-ES" sz="2000" b="1" kern="1200" dirty="0">
                <a:solidFill>
                  <a:schemeClr val="accent1"/>
                </a:solidFill>
                <a:latin typeface="Calibri"/>
                <a:ea typeface="+mn-ea"/>
                <a:cs typeface="+mn-cs"/>
              </a:rPr>
              <a:t>&gt;7.000 </a:t>
            </a:r>
            <a:r>
              <a:rPr lang="es-ES" sz="2000" kern="1200" dirty="0">
                <a:solidFill>
                  <a:prstClr val="black"/>
                </a:solidFill>
                <a:latin typeface="Calibri"/>
                <a:ea typeface="+mn-ea"/>
                <a:cs typeface="+mn-cs"/>
              </a:rPr>
              <a:t>profesionales</a:t>
            </a:r>
          </a:p>
          <a:p>
            <a:pPr defTabSz="685800">
              <a:buClrTx/>
            </a:pPr>
            <a:r>
              <a:rPr lang="es-ES" sz="2000" kern="1200" dirty="0">
                <a:solidFill>
                  <a:prstClr val="black"/>
                </a:solidFill>
                <a:latin typeface="Calibri"/>
                <a:ea typeface="+mn-ea"/>
                <a:cs typeface="+mn-cs"/>
              </a:rPr>
              <a:t>Población de referencia = </a:t>
            </a:r>
          </a:p>
          <a:p>
            <a:pPr defTabSz="685800">
              <a:buClrTx/>
            </a:pPr>
            <a:r>
              <a:rPr lang="es-ES" sz="2000" b="1" kern="1200" dirty="0">
                <a:solidFill>
                  <a:schemeClr val="accent1"/>
                </a:solidFill>
                <a:latin typeface="Calibri"/>
                <a:ea typeface="+mn-ea"/>
                <a:cs typeface="+mn-cs"/>
              </a:rPr>
              <a:t>500.000</a:t>
            </a:r>
            <a:r>
              <a:rPr lang="es-ES" sz="2000" kern="1200" dirty="0">
                <a:solidFill>
                  <a:prstClr val="black"/>
                </a:solidFill>
                <a:latin typeface="Calibri"/>
                <a:ea typeface="+mn-ea"/>
                <a:cs typeface="+mn-cs"/>
              </a:rPr>
              <a:t> personas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4294967295"/>
          </p:nvPr>
        </p:nvSpPr>
        <p:spPr/>
        <p:txBody>
          <a:bodyPr/>
          <a:lstStyle/>
          <a:p>
            <a:pPr>
              <a:defRPr/>
            </a:pPr>
            <a:fld id="{91926329-C598-4FEE-8DA9-B8E11D20E794}" type="slidenum">
              <a:rPr lang="es-ES_tradnl" altLang="es-ES" smtClean="0"/>
              <a:pPr>
                <a:defRPr/>
              </a:pPr>
              <a:t>7</a:t>
            </a:fld>
            <a:endParaRPr lang="es-ES_tradnl" altLang="es-ES"/>
          </a:p>
        </p:txBody>
      </p:sp>
      <p:sp>
        <p:nvSpPr>
          <p:cNvPr id="85" name="Google Shape;86;p15"/>
          <p:cNvSpPr txBox="1">
            <a:spLocks noChangeArrowheads="1"/>
          </p:cNvSpPr>
          <p:nvPr/>
        </p:nvSpPr>
        <p:spPr bwMode="auto">
          <a:xfrm>
            <a:off x="464438" y="2886949"/>
            <a:ext cx="4266922" cy="3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68569" rIns="68569" bIns="68569"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SzPts val="1100"/>
              <a:buNone/>
            </a:pPr>
            <a:r>
              <a:rPr lang="es-ES" altLang="es-ES" sz="1800" b="1" dirty="0">
                <a:solidFill>
                  <a:srgbClr val="FFC64E"/>
                </a:solidFill>
                <a:latin typeface="Arial" panose="020B0604020202020204" pitchFamily="34" charset="0"/>
              </a:rPr>
              <a:t>7.599.504 datos no son explotables</a:t>
            </a:r>
            <a:endParaRPr lang="es-ES" altLang="es-ES" sz="1800" dirty="0">
              <a:solidFill>
                <a:srgbClr val="FFC64E"/>
              </a:solidFill>
              <a:latin typeface="Roboto" panose="020B0604020202020204" charset="0"/>
              <a:sym typeface="Roboto" panose="020B0604020202020204" charset="0"/>
            </a:endParaRPr>
          </a:p>
        </p:txBody>
      </p:sp>
      <p:sp>
        <p:nvSpPr>
          <p:cNvPr id="86" name="Google Shape;87;p15"/>
          <p:cNvSpPr txBox="1"/>
          <p:nvPr/>
        </p:nvSpPr>
        <p:spPr>
          <a:xfrm>
            <a:off x="290431" y="2052907"/>
            <a:ext cx="5222388" cy="750808"/>
          </a:xfrm>
          <a:prstGeom prst="rect">
            <a:avLst/>
          </a:prstGeom>
          <a:noFill/>
          <a:ln>
            <a:noFill/>
          </a:ln>
        </p:spPr>
        <p:txBody>
          <a:bodyPr spcFirstLastPara="1" lIns="68569" tIns="68569" rIns="68569" bIns="68569" anchor="ctr"/>
          <a:lstStyle/>
          <a:p>
            <a:pPr defTabSz="685800">
              <a:defRPr/>
            </a:pPr>
            <a:r>
              <a:rPr lang="en" sz="1800" b="1" dirty="0">
                <a:solidFill>
                  <a:schemeClr val="bg1">
                    <a:lumMod val="50000"/>
                  </a:schemeClr>
                </a:solidFill>
                <a:latin typeface="Fira Sans Extra Condensed"/>
                <a:ea typeface="Fira Sans Extra Condensed"/>
                <a:cs typeface="Fira Sans Extra Condensed"/>
                <a:sym typeface="Fira Sans Extra Condensed"/>
              </a:rPr>
              <a:t>En un hospital terciario al año, suponiendo sólo 30 ítems clave:</a:t>
            </a:r>
            <a:endParaRPr sz="1800" b="1" dirty="0">
              <a:solidFill>
                <a:schemeClr val="bg1">
                  <a:lumMod val="50000"/>
                </a:schemeClr>
              </a:solidFill>
              <a:latin typeface="Fira Sans Extra Condensed"/>
              <a:ea typeface="Fira Sans Extra Condensed"/>
              <a:cs typeface="Fira Sans Extra Condensed"/>
              <a:sym typeface="Fira Sans Extra Condensed"/>
            </a:endParaRPr>
          </a:p>
        </p:txBody>
      </p:sp>
      <p:sp>
        <p:nvSpPr>
          <p:cNvPr id="87" name="Google Shape;90;p15"/>
          <p:cNvSpPr txBox="1">
            <a:spLocks noChangeArrowheads="1"/>
          </p:cNvSpPr>
          <p:nvPr/>
        </p:nvSpPr>
        <p:spPr bwMode="auto">
          <a:xfrm>
            <a:off x="464438" y="3349030"/>
            <a:ext cx="4805015" cy="41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68569" rIns="68569" bIns="68569"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SzPts val="1100"/>
              <a:buNone/>
            </a:pPr>
            <a:r>
              <a:rPr lang="es-ES" altLang="es-ES" sz="1800" b="1" dirty="0">
                <a:solidFill>
                  <a:srgbClr val="FF8001"/>
                </a:solidFill>
                <a:latin typeface="Arial" panose="020B0604020202020204" pitchFamily="34" charset="0"/>
              </a:rPr>
              <a:t>1.899.876 datos teóricamente explotables</a:t>
            </a:r>
            <a:endParaRPr lang="es-ES" altLang="es-ES" sz="1800" dirty="0">
              <a:solidFill>
                <a:srgbClr val="FF8001"/>
              </a:solidFill>
              <a:latin typeface="Roboto" panose="020B0604020202020204" charset="0"/>
              <a:sym typeface="Roboto" panose="020B0604020202020204" charset="0"/>
            </a:endParaRPr>
          </a:p>
        </p:txBody>
      </p:sp>
      <p:grpSp>
        <p:nvGrpSpPr>
          <p:cNvPr id="8" name="Grupo 7"/>
          <p:cNvGrpSpPr/>
          <p:nvPr/>
        </p:nvGrpSpPr>
        <p:grpSpPr>
          <a:xfrm>
            <a:off x="7441090" y="356493"/>
            <a:ext cx="1445716" cy="1224259"/>
            <a:chOff x="6232709" y="334105"/>
            <a:chExt cx="1445716" cy="1224259"/>
          </a:xfrm>
        </p:grpSpPr>
        <p:sp>
          <p:nvSpPr>
            <p:cNvPr id="62" name="Google Shape;61;p15"/>
            <p:cNvSpPr/>
            <p:nvPr/>
          </p:nvSpPr>
          <p:spPr>
            <a:xfrm>
              <a:off x="6232709" y="618960"/>
              <a:ext cx="1174254" cy="939404"/>
            </a:xfrm>
            <a:prstGeom prst="roundRect">
              <a:avLst>
                <a:gd name="adj" fmla="val 11451"/>
              </a:avLst>
            </a:prstGeom>
            <a:solidFill>
              <a:srgbClr val="32AAD9"/>
            </a:solidFill>
            <a:ln>
              <a:noFill/>
            </a:ln>
          </p:spPr>
          <p:txBody>
            <a:bodyPr spcFirstLastPara="1" lIns="68569" tIns="68569" rIns="68569" bIns="68569" anchor="ctr"/>
            <a:lstStyle/>
            <a:p>
              <a:pPr defTabSz="685800">
                <a:defRPr/>
              </a:pPr>
              <a:endParaRPr sz="788"/>
            </a:p>
          </p:txBody>
        </p:sp>
        <p:sp>
          <p:nvSpPr>
            <p:cNvPr id="63" name="Google Shape;62;p15"/>
            <p:cNvSpPr/>
            <p:nvPr/>
          </p:nvSpPr>
          <p:spPr>
            <a:xfrm>
              <a:off x="7112283" y="334105"/>
              <a:ext cx="566142" cy="565249"/>
            </a:xfrm>
            <a:prstGeom prst="ellipse">
              <a:avLst/>
            </a:prstGeom>
            <a:solidFill>
              <a:srgbClr val="32AAD9"/>
            </a:solidFill>
            <a:ln w="28575" cap="flat" cmpd="sng">
              <a:solidFill>
                <a:srgbClr val="FFFFFF"/>
              </a:solidFill>
              <a:prstDash val="solid"/>
              <a:round/>
              <a:headEnd type="none" w="sm" len="sm"/>
              <a:tailEnd type="none" w="sm" len="sm"/>
            </a:ln>
          </p:spPr>
          <p:txBody>
            <a:bodyPr spcFirstLastPara="1" lIns="68569" tIns="68569" rIns="68569" bIns="68569" anchor="ctr"/>
            <a:lstStyle/>
            <a:p>
              <a:pPr defTabSz="685800">
                <a:defRPr/>
              </a:pPr>
              <a:endParaRPr sz="788"/>
            </a:p>
          </p:txBody>
        </p:sp>
        <p:sp>
          <p:nvSpPr>
            <p:cNvPr id="72" name="Google Shape;71;p15"/>
            <p:cNvSpPr txBox="1"/>
            <p:nvPr/>
          </p:nvSpPr>
          <p:spPr>
            <a:xfrm>
              <a:off x="6346117" y="720760"/>
              <a:ext cx="797422" cy="207169"/>
            </a:xfrm>
            <a:prstGeom prst="rect">
              <a:avLst/>
            </a:prstGeom>
            <a:noFill/>
            <a:ln>
              <a:noFill/>
            </a:ln>
          </p:spPr>
          <p:txBody>
            <a:bodyPr spcFirstLastPara="1" lIns="68569" tIns="34275" rIns="68569" bIns="34275" anchor="ctr"/>
            <a:lstStyle/>
            <a:p>
              <a:pPr defTabSz="685800">
                <a:defRPr/>
              </a:pPr>
              <a:r>
                <a:rPr lang="en" sz="1650" b="1" dirty="0">
                  <a:latin typeface="Fira Sans Extra Condensed"/>
                  <a:ea typeface="Fira Sans Extra Condensed"/>
                  <a:cs typeface="Fira Sans Extra Condensed"/>
                  <a:sym typeface="Fira Sans Extra Condensed"/>
                </a:rPr>
                <a:t>~30%</a:t>
              </a:r>
              <a:endParaRPr sz="1650" b="1" dirty="0">
                <a:latin typeface="Fira Sans Extra Condensed"/>
                <a:ea typeface="Fira Sans Extra Condensed"/>
                <a:cs typeface="Fira Sans Extra Condensed"/>
                <a:sym typeface="Fira Sans Extra Condensed"/>
              </a:endParaRPr>
            </a:p>
          </p:txBody>
        </p:sp>
        <p:sp>
          <p:nvSpPr>
            <p:cNvPr id="73" name="Google Shape;72;p15"/>
            <p:cNvSpPr txBox="1">
              <a:spLocks noChangeArrowheads="1"/>
            </p:cNvSpPr>
            <p:nvPr/>
          </p:nvSpPr>
          <p:spPr bwMode="auto">
            <a:xfrm>
              <a:off x="6346116" y="944895"/>
              <a:ext cx="1010841"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SzPts val="1100"/>
                <a:buNone/>
              </a:pPr>
              <a:r>
                <a:rPr lang="es-ES" altLang="es-ES" sz="900">
                  <a:solidFill>
                    <a:srgbClr val="000000"/>
                  </a:solidFill>
                  <a:latin typeface="Roboto" panose="020B0604020202020204" charset="0"/>
                  <a:sym typeface="Roboto" panose="020B0604020202020204" charset="0"/>
                </a:rPr>
                <a:t>De ineficiencia en los procesos</a:t>
              </a:r>
            </a:p>
          </p:txBody>
        </p:sp>
        <p:grpSp>
          <p:nvGrpSpPr>
            <p:cNvPr id="89" name="Google Shape;93;p15"/>
            <p:cNvGrpSpPr>
              <a:grpSpLocks/>
            </p:cNvGrpSpPr>
            <p:nvPr/>
          </p:nvGrpSpPr>
          <p:grpSpPr bwMode="auto">
            <a:xfrm>
              <a:off x="7263196" y="494839"/>
              <a:ext cx="264319" cy="244673"/>
              <a:chOff x="-62511900" y="4129100"/>
              <a:chExt cx="304050" cy="282000"/>
            </a:xfrm>
          </p:grpSpPr>
          <p:sp>
            <p:nvSpPr>
              <p:cNvPr id="90" name="Google Shape;94;p15"/>
              <p:cNvSpPr>
                <a:spLocks/>
              </p:cNvSpPr>
              <p:nvPr/>
            </p:nvSpPr>
            <p:spPr bwMode="auto">
              <a:xfrm>
                <a:off x="-62414225" y="4203925"/>
                <a:ext cx="206375" cy="207175"/>
              </a:xfrm>
              <a:custGeom>
                <a:avLst/>
                <a:gdLst>
                  <a:gd name="T0" fmla="*/ 64500000 w 8255"/>
                  <a:gd name="T1" fmla="*/ 19203125 h 8287"/>
                  <a:gd name="T2" fmla="*/ 70406250 w 8255"/>
                  <a:gd name="T3" fmla="*/ 26093750 h 8287"/>
                  <a:gd name="T4" fmla="*/ 70406250 w 8255"/>
                  <a:gd name="T5" fmla="*/ 30031250 h 8287"/>
                  <a:gd name="T6" fmla="*/ 83687500 w 8255"/>
                  <a:gd name="T7" fmla="*/ 48734375 h 8287"/>
                  <a:gd name="T8" fmla="*/ 77296875 w 8255"/>
                  <a:gd name="T9" fmla="*/ 54656250 h 8287"/>
                  <a:gd name="T10" fmla="*/ 70406250 w 8255"/>
                  <a:gd name="T11" fmla="*/ 48734375 h 8287"/>
                  <a:gd name="T12" fmla="*/ 64500000 w 8255"/>
                  <a:gd name="T13" fmla="*/ 42343750 h 8287"/>
                  <a:gd name="T14" fmla="*/ 57609375 w 8255"/>
                  <a:gd name="T15" fmla="*/ 48734375 h 8287"/>
                  <a:gd name="T16" fmla="*/ 68921875 w 8255"/>
                  <a:gd name="T17" fmla="*/ 59578125 h 8287"/>
                  <a:gd name="T18" fmla="*/ 84187500 w 8255"/>
                  <a:gd name="T19" fmla="*/ 81234375 h 8287"/>
                  <a:gd name="T20" fmla="*/ 71390625 w 8255"/>
                  <a:gd name="T21" fmla="*/ 99937500 h 8287"/>
                  <a:gd name="T22" fmla="*/ 71390625 w 8255"/>
                  <a:gd name="T23" fmla="*/ 103875000 h 8287"/>
                  <a:gd name="T24" fmla="*/ 64984375 w 8255"/>
                  <a:gd name="T25" fmla="*/ 110765625 h 8287"/>
                  <a:gd name="T26" fmla="*/ 58093750 w 8255"/>
                  <a:gd name="T27" fmla="*/ 103875000 h 8287"/>
                  <a:gd name="T28" fmla="*/ 58093750 w 8255"/>
                  <a:gd name="T29" fmla="*/ 99937500 h 8287"/>
                  <a:gd name="T30" fmla="*/ 45296875 w 8255"/>
                  <a:gd name="T31" fmla="*/ 81234375 h 8287"/>
                  <a:gd name="T32" fmla="*/ 51687500 w 8255"/>
                  <a:gd name="T33" fmla="*/ 75328125 h 8287"/>
                  <a:gd name="T34" fmla="*/ 57609375 w 8255"/>
                  <a:gd name="T35" fmla="*/ 81234375 h 8287"/>
                  <a:gd name="T36" fmla="*/ 64500000 w 8255"/>
                  <a:gd name="T37" fmla="*/ 87625000 h 8287"/>
                  <a:gd name="T38" fmla="*/ 70406250 w 8255"/>
                  <a:gd name="T39" fmla="*/ 81234375 h 8287"/>
                  <a:gd name="T40" fmla="*/ 60062500 w 8255"/>
                  <a:gd name="T41" fmla="*/ 70406250 h 8287"/>
                  <a:gd name="T42" fmla="*/ 44796875 w 8255"/>
                  <a:gd name="T43" fmla="*/ 48734375 h 8287"/>
                  <a:gd name="T44" fmla="*/ 57609375 w 8255"/>
                  <a:gd name="T45" fmla="*/ 30031250 h 8287"/>
                  <a:gd name="T46" fmla="*/ 57609375 w 8255"/>
                  <a:gd name="T47" fmla="*/ 26093750 h 8287"/>
                  <a:gd name="T48" fmla="*/ 64500000 w 8255"/>
                  <a:gd name="T49" fmla="*/ 19203125 h 8287"/>
                  <a:gd name="T50" fmla="*/ 64500000 w 8255"/>
                  <a:gd name="T51" fmla="*/ 0 h 8287"/>
                  <a:gd name="T52" fmla="*/ 0 w 8255"/>
                  <a:gd name="T53" fmla="*/ 64500000 h 8287"/>
                  <a:gd name="T54" fmla="*/ 64500000 w 8255"/>
                  <a:gd name="T55" fmla="*/ 129468750 h 8287"/>
                  <a:gd name="T56" fmla="*/ 128984375 w 8255"/>
                  <a:gd name="T57" fmla="*/ 64500000 h 8287"/>
                  <a:gd name="T58" fmla="*/ 64500000 w 8255"/>
                  <a:gd name="T59" fmla="*/ 0 h 82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255"/>
                  <a:gd name="T91" fmla="*/ 0 h 8287"/>
                  <a:gd name="T92" fmla="*/ 8255 w 8255"/>
                  <a:gd name="T93" fmla="*/ 8287 h 82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91" name="Google Shape;95;p15"/>
              <p:cNvSpPr>
                <a:spLocks/>
              </p:cNvSpPr>
              <p:nvPr/>
            </p:nvSpPr>
            <p:spPr bwMode="auto">
              <a:xfrm>
                <a:off x="-62511100" y="4129100"/>
                <a:ext cx="159900" cy="74850"/>
              </a:xfrm>
              <a:custGeom>
                <a:avLst/>
                <a:gdLst>
                  <a:gd name="T0" fmla="*/ 50218750 w 6396"/>
                  <a:gd name="T1" fmla="*/ 15625 h 2994"/>
                  <a:gd name="T2" fmla="*/ 0 w 6396"/>
                  <a:gd name="T3" fmla="*/ 23640625 h 2994"/>
                  <a:gd name="T4" fmla="*/ 50218750 w 6396"/>
                  <a:gd name="T5" fmla="*/ 46765625 h 2994"/>
                  <a:gd name="T6" fmla="*/ 99937500 w 6396"/>
                  <a:gd name="T7" fmla="*/ 23640625 h 2994"/>
                  <a:gd name="T8" fmla="*/ 50218750 w 6396"/>
                  <a:gd name="T9" fmla="*/ 15625 h 2994"/>
                  <a:gd name="T10" fmla="*/ 0 60000 65536"/>
                  <a:gd name="T11" fmla="*/ 0 60000 65536"/>
                  <a:gd name="T12" fmla="*/ 0 60000 65536"/>
                  <a:gd name="T13" fmla="*/ 0 60000 65536"/>
                  <a:gd name="T14" fmla="*/ 0 60000 65536"/>
                  <a:gd name="T15" fmla="*/ 0 w 6396"/>
                  <a:gd name="T16" fmla="*/ 0 h 2994"/>
                  <a:gd name="T17" fmla="*/ 6396 w 6396"/>
                  <a:gd name="T18" fmla="*/ 2994 h 2994"/>
                </a:gdLst>
                <a:ahLst/>
                <a:cxnLst>
                  <a:cxn ang="T10">
                    <a:pos x="T0" y="T1"/>
                  </a:cxn>
                  <a:cxn ang="T11">
                    <a:pos x="T2" y="T3"/>
                  </a:cxn>
                  <a:cxn ang="T12">
                    <a:pos x="T4" y="T5"/>
                  </a:cxn>
                  <a:cxn ang="T13">
                    <a:pos x="T6" y="T7"/>
                  </a:cxn>
                  <a:cxn ang="T14">
                    <a:pos x="T8" y="T9"/>
                  </a:cxn>
                </a:cxnLst>
                <a:rect l="T15" t="T16" r="T17" b="T18"/>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92" name="Google Shape;96;p15"/>
              <p:cNvSpPr>
                <a:spLocks/>
              </p:cNvSpPr>
              <p:nvPr/>
            </p:nvSpPr>
            <p:spPr bwMode="auto">
              <a:xfrm>
                <a:off x="-62511100" y="4207075"/>
                <a:ext cx="110275" cy="59875"/>
              </a:xfrm>
              <a:custGeom>
                <a:avLst/>
                <a:gdLst>
                  <a:gd name="T0" fmla="*/ 0 w 4411"/>
                  <a:gd name="T1" fmla="*/ 0 h 2395"/>
                  <a:gd name="T2" fmla="*/ 0 w 4411"/>
                  <a:gd name="T3" fmla="*/ 17734375 h 2395"/>
                  <a:gd name="T4" fmla="*/ 13781250 w 4411"/>
                  <a:gd name="T5" fmla="*/ 31515625 h 2395"/>
                  <a:gd name="T6" fmla="*/ 49234375 w 4411"/>
                  <a:gd name="T7" fmla="*/ 37421875 h 2395"/>
                  <a:gd name="T8" fmla="*/ 51687500 w 4411"/>
                  <a:gd name="T9" fmla="*/ 37421875 h 2395"/>
                  <a:gd name="T10" fmla="*/ 68921875 w 4411"/>
                  <a:gd name="T11" fmla="*/ 9859375 h 2395"/>
                  <a:gd name="T12" fmla="*/ 68921875 w 4411"/>
                  <a:gd name="T13" fmla="*/ 9859375 h 2395"/>
                  <a:gd name="T14" fmla="*/ 49718750 w 4411"/>
                  <a:gd name="T15" fmla="*/ 11828125 h 2395"/>
                  <a:gd name="T16" fmla="*/ 8859375 w 4411"/>
                  <a:gd name="T17" fmla="*/ 4937500 h 2395"/>
                  <a:gd name="T18" fmla="*/ 0 w 4411"/>
                  <a:gd name="T19" fmla="*/ 0 h 23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11"/>
                  <a:gd name="T31" fmla="*/ 0 h 2395"/>
                  <a:gd name="T32" fmla="*/ 4411 w 4411"/>
                  <a:gd name="T33" fmla="*/ 2395 h 23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cubicBezTo>
                      <a:pt x="4033" y="694"/>
                      <a:pt x="3623" y="757"/>
                      <a:pt x="3182" y="757"/>
                    </a:cubicBezTo>
                    <a:cubicBezTo>
                      <a:pt x="2363" y="757"/>
                      <a:pt x="1261" y="599"/>
                      <a:pt x="567" y="316"/>
                    </a:cubicBezTo>
                    <a:cubicBezTo>
                      <a:pt x="347" y="221"/>
                      <a:pt x="158" y="127"/>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93" name="Google Shape;97;p15"/>
              <p:cNvSpPr>
                <a:spLocks/>
              </p:cNvSpPr>
              <p:nvPr/>
            </p:nvSpPr>
            <p:spPr bwMode="auto">
              <a:xfrm>
                <a:off x="-62511100" y="4329950"/>
                <a:ext cx="106350" cy="59875"/>
              </a:xfrm>
              <a:custGeom>
                <a:avLst/>
                <a:gdLst>
                  <a:gd name="T0" fmla="*/ 0 w 4254"/>
                  <a:gd name="T1" fmla="*/ 0 h 2395"/>
                  <a:gd name="T2" fmla="*/ 0 w 4254"/>
                  <a:gd name="T3" fmla="*/ 18703125 h 2395"/>
                  <a:gd name="T4" fmla="*/ 49718750 w 4254"/>
                  <a:gd name="T5" fmla="*/ 37421875 h 2395"/>
                  <a:gd name="T6" fmla="*/ 66468750 w 4254"/>
                  <a:gd name="T7" fmla="*/ 36437500 h 2395"/>
                  <a:gd name="T8" fmla="*/ 52187500 w 4254"/>
                  <a:gd name="T9" fmla="*/ 11812500 h 2395"/>
                  <a:gd name="T10" fmla="*/ 49718750 w 4254"/>
                  <a:gd name="T11" fmla="*/ 11812500 h 2395"/>
                  <a:gd name="T12" fmla="*/ 8859375 w 4254"/>
                  <a:gd name="T13" fmla="*/ 4921875 h 2395"/>
                  <a:gd name="T14" fmla="*/ 0 w 4254"/>
                  <a:gd name="T15" fmla="*/ 0 h 2395"/>
                  <a:gd name="T16" fmla="*/ 0 60000 65536"/>
                  <a:gd name="T17" fmla="*/ 0 60000 65536"/>
                  <a:gd name="T18" fmla="*/ 0 60000 65536"/>
                  <a:gd name="T19" fmla="*/ 0 60000 65536"/>
                  <a:gd name="T20" fmla="*/ 0 60000 65536"/>
                  <a:gd name="T21" fmla="*/ 0 60000 65536"/>
                  <a:gd name="T22" fmla="*/ 0 60000 65536"/>
                  <a:gd name="T23" fmla="*/ 0 60000 65536"/>
                  <a:gd name="T24" fmla="*/ 0 w 4254"/>
                  <a:gd name="T25" fmla="*/ 0 h 2395"/>
                  <a:gd name="T26" fmla="*/ 4254 w 4254"/>
                  <a:gd name="T27" fmla="*/ 2395 h 23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94" name="Google Shape;98;p15"/>
              <p:cNvSpPr>
                <a:spLocks/>
              </p:cNvSpPr>
              <p:nvPr/>
            </p:nvSpPr>
            <p:spPr bwMode="auto">
              <a:xfrm>
                <a:off x="-62511900" y="4268500"/>
                <a:ext cx="78000" cy="60675"/>
              </a:xfrm>
              <a:custGeom>
                <a:avLst/>
                <a:gdLst>
                  <a:gd name="T0" fmla="*/ 15625 w 3120"/>
                  <a:gd name="T1" fmla="*/ 15625 h 2427"/>
                  <a:gd name="T2" fmla="*/ 15625 w 3120"/>
                  <a:gd name="T3" fmla="*/ 18234375 h 2427"/>
                  <a:gd name="T4" fmla="*/ 500000 w 3120"/>
                  <a:gd name="T5" fmla="*/ 18234375 h 2427"/>
                  <a:gd name="T6" fmla="*/ 14281250 w 3120"/>
                  <a:gd name="T7" fmla="*/ 31515625 h 2427"/>
                  <a:gd name="T8" fmla="*/ 48750000 w 3120"/>
                  <a:gd name="T9" fmla="*/ 37921875 h 2427"/>
                  <a:gd name="T10" fmla="*/ 47265625 w 3120"/>
                  <a:gd name="T11" fmla="*/ 25125000 h 2427"/>
                  <a:gd name="T12" fmla="*/ 48750000 w 3120"/>
                  <a:gd name="T13" fmla="*/ 11828125 h 2427"/>
                  <a:gd name="T14" fmla="*/ 8375000 w 3120"/>
                  <a:gd name="T15" fmla="*/ 4937500 h 2427"/>
                  <a:gd name="T16" fmla="*/ 15625 w 3120"/>
                  <a:gd name="T17" fmla="*/ 15625 h 24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20"/>
                  <a:gd name="T28" fmla="*/ 0 h 2427"/>
                  <a:gd name="T29" fmla="*/ 3120 w 3120"/>
                  <a:gd name="T30" fmla="*/ 2427 h 24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grpSp>
      </p:grpSp>
      <p:grpSp>
        <p:nvGrpSpPr>
          <p:cNvPr id="5" name="Grupo 4"/>
          <p:cNvGrpSpPr/>
          <p:nvPr/>
        </p:nvGrpSpPr>
        <p:grpSpPr>
          <a:xfrm>
            <a:off x="276316" y="372569"/>
            <a:ext cx="1445716" cy="1224259"/>
            <a:chOff x="1391926" y="334105"/>
            <a:chExt cx="1445716" cy="1224259"/>
          </a:xfrm>
        </p:grpSpPr>
        <p:sp>
          <p:nvSpPr>
            <p:cNvPr id="64" name="Google Shape;63;p15"/>
            <p:cNvSpPr>
              <a:spLocks noChangeArrowheads="1"/>
            </p:cNvSpPr>
            <p:nvPr/>
          </p:nvSpPr>
          <p:spPr bwMode="auto">
            <a:xfrm>
              <a:off x="1391926" y="618960"/>
              <a:ext cx="1174254" cy="939404"/>
            </a:xfrm>
            <a:prstGeom prst="roundRect">
              <a:avLst>
                <a:gd name="adj" fmla="val 11449"/>
              </a:avLst>
            </a:prstGeom>
            <a:solidFill>
              <a:srgbClr val="FFC64E"/>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None/>
                <a:defRPr/>
              </a:pPr>
              <a:endParaRPr lang="es-ES" altLang="es-ES" sz="1013">
                <a:solidFill>
                  <a:srgbClr val="000000"/>
                </a:solidFill>
                <a:latin typeface="Arial" panose="020B0604020202020204" pitchFamily="34" charset="0"/>
              </a:endParaRPr>
            </a:p>
          </p:txBody>
        </p:sp>
        <p:sp>
          <p:nvSpPr>
            <p:cNvPr id="66" name="Google Shape;65;p15"/>
            <p:cNvSpPr txBox="1"/>
            <p:nvPr/>
          </p:nvSpPr>
          <p:spPr>
            <a:xfrm>
              <a:off x="1521407" y="720760"/>
              <a:ext cx="895648" cy="224135"/>
            </a:xfrm>
            <a:prstGeom prst="rect">
              <a:avLst/>
            </a:prstGeom>
            <a:noFill/>
            <a:ln>
              <a:noFill/>
            </a:ln>
          </p:spPr>
          <p:txBody>
            <a:bodyPr spcFirstLastPara="1" lIns="68569" tIns="34275" rIns="68569" bIns="34275" anchor="ctr"/>
            <a:lstStyle/>
            <a:p>
              <a:pPr defTabSz="685800">
                <a:defRPr/>
              </a:pPr>
              <a:r>
                <a:rPr lang="en" sz="1650" b="1" dirty="0">
                  <a:latin typeface="Fira Sans Extra Condensed"/>
                  <a:ea typeface="Fira Sans Extra Condensed"/>
                  <a:cs typeface="Fira Sans Extra Condensed"/>
                  <a:sym typeface="Fira Sans Extra Condensed"/>
                </a:rPr>
                <a:t>~80%</a:t>
              </a:r>
              <a:endParaRPr sz="1650" b="1" dirty="0">
                <a:latin typeface="Fira Sans Extra Condensed"/>
                <a:ea typeface="Fira Sans Extra Condensed"/>
                <a:cs typeface="Fira Sans Extra Condensed"/>
                <a:sym typeface="Fira Sans Extra Condensed"/>
              </a:endParaRPr>
            </a:p>
          </p:txBody>
        </p:sp>
        <p:sp>
          <p:nvSpPr>
            <p:cNvPr id="67" name="Google Shape;66;p15"/>
            <p:cNvSpPr txBox="1">
              <a:spLocks noChangeArrowheads="1"/>
            </p:cNvSpPr>
            <p:nvPr/>
          </p:nvSpPr>
          <p:spPr bwMode="auto">
            <a:xfrm>
              <a:off x="1438361" y="944895"/>
              <a:ext cx="1068884"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SzPts val="1100"/>
                <a:buNone/>
              </a:pPr>
              <a:r>
                <a:rPr lang="es-ES" altLang="es-ES" sz="900">
                  <a:solidFill>
                    <a:srgbClr val="FFFFFF"/>
                  </a:solidFill>
                  <a:latin typeface="Roboto" panose="020B0604020202020204" charset="0"/>
                  <a:sym typeface="Roboto" panose="020B0604020202020204" charset="0"/>
                </a:rPr>
                <a:t>Datos de historia clínica no están estructurados</a:t>
              </a:r>
            </a:p>
          </p:txBody>
        </p:sp>
        <p:sp>
          <p:nvSpPr>
            <p:cNvPr id="88" name="Google Shape;92;p15"/>
            <p:cNvSpPr>
              <a:spLocks noChangeArrowheads="1"/>
            </p:cNvSpPr>
            <p:nvPr/>
          </p:nvSpPr>
          <p:spPr bwMode="auto">
            <a:xfrm>
              <a:off x="2272392" y="334105"/>
              <a:ext cx="565250" cy="565249"/>
            </a:xfrm>
            <a:prstGeom prst="ellipse">
              <a:avLst/>
            </a:prstGeom>
            <a:solidFill>
              <a:srgbClr val="FFC64E"/>
            </a:solidFill>
            <a:ln w="28575">
              <a:solidFill>
                <a:srgbClr val="FFFFFF"/>
              </a:solidFill>
              <a:round/>
              <a:headEnd type="none" w="sm" len="sm"/>
              <a:tailEnd type="none" w="sm" len="sm"/>
            </a:ln>
          </p:spPr>
          <p:txBody>
            <a:bodyPr lIns="68569" tIns="68569" rIns="68569" bIns="68569"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None/>
                <a:defRPr/>
              </a:pPr>
              <a:endParaRPr lang="es-ES" altLang="es-ES" sz="1013">
                <a:solidFill>
                  <a:srgbClr val="000000"/>
                </a:solidFill>
                <a:latin typeface="Arial" panose="020B0604020202020204" pitchFamily="34" charset="0"/>
              </a:endParaRPr>
            </a:p>
          </p:txBody>
        </p:sp>
        <p:grpSp>
          <p:nvGrpSpPr>
            <p:cNvPr id="95" name="Google Shape;99;p15"/>
            <p:cNvGrpSpPr>
              <a:grpSpLocks/>
            </p:cNvGrpSpPr>
            <p:nvPr/>
          </p:nvGrpSpPr>
          <p:grpSpPr bwMode="auto">
            <a:xfrm>
              <a:off x="2417053" y="479657"/>
              <a:ext cx="275928" cy="274142"/>
              <a:chOff x="-62151950" y="4111775"/>
              <a:chExt cx="318225" cy="316650"/>
            </a:xfrm>
          </p:grpSpPr>
          <p:sp>
            <p:nvSpPr>
              <p:cNvPr id="96" name="Google Shape;100;p15"/>
              <p:cNvSpPr>
                <a:spLocks/>
              </p:cNvSpPr>
              <p:nvPr/>
            </p:nvSpPr>
            <p:spPr bwMode="auto">
              <a:xfrm>
                <a:off x="-62151950" y="4407925"/>
                <a:ext cx="318225" cy="20500"/>
              </a:xfrm>
              <a:custGeom>
                <a:avLst/>
                <a:gdLst>
                  <a:gd name="T0" fmla="*/ 6906250 w 12729"/>
                  <a:gd name="T1" fmla="*/ 0 h 820"/>
                  <a:gd name="T2" fmla="*/ 15625 w 12729"/>
                  <a:gd name="T3" fmla="*/ 6890625 h 820"/>
                  <a:gd name="T4" fmla="*/ 6906250 w 12729"/>
                  <a:gd name="T5" fmla="*/ 12796875 h 820"/>
                  <a:gd name="T6" fmla="*/ 192000000 w 12729"/>
                  <a:gd name="T7" fmla="*/ 12796875 h 820"/>
                  <a:gd name="T8" fmla="*/ 198390625 w 12729"/>
                  <a:gd name="T9" fmla="*/ 6890625 h 820"/>
                  <a:gd name="T10" fmla="*/ 192000000 w 12729"/>
                  <a:gd name="T11" fmla="*/ 0 h 820"/>
                  <a:gd name="T12" fmla="*/ 6906250 w 12729"/>
                  <a:gd name="T13" fmla="*/ 0 h 820"/>
                  <a:gd name="T14" fmla="*/ 0 60000 65536"/>
                  <a:gd name="T15" fmla="*/ 0 60000 65536"/>
                  <a:gd name="T16" fmla="*/ 0 60000 65536"/>
                  <a:gd name="T17" fmla="*/ 0 60000 65536"/>
                  <a:gd name="T18" fmla="*/ 0 60000 65536"/>
                  <a:gd name="T19" fmla="*/ 0 60000 65536"/>
                  <a:gd name="T20" fmla="*/ 0 60000 65536"/>
                  <a:gd name="T21" fmla="*/ 0 w 12729"/>
                  <a:gd name="T22" fmla="*/ 0 h 820"/>
                  <a:gd name="T23" fmla="*/ 12729 w 12729"/>
                  <a:gd name="T24" fmla="*/ 820 h 8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729" h="820" extrusionOk="0">
                    <a:moveTo>
                      <a:pt x="442" y="0"/>
                    </a:moveTo>
                    <a:cubicBezTo>
                      <a:pt x="221" y="0"/>
                      <a:pt x="1" y="189"/>
                      <a:pt x="1" y="441"/>
                    </a:cubicBezTo>
                    <a:cubicBezTo>
                      <a:pt x="1" y="662"/>
                      <a:pt x="221" y="819"/>
                      <a:pt x="442" y="819"/>
                    </a:cubicBezTo>
                    <a:lnTo>
                      <a:pt x="12288" y="819"/>
                    </a:lnTo>
                    <a:cubicBezTo>
                      <a:pt x="12540" y="819"/>
                      <a:pt x="12697" y="630"/>
                      <a:pt x="12697" y="441"/>
                    </a:cubicBezTo>
                    <a:cubicBezTo>
                      <a:pt x="12729" y="158"/>
                      <a:pt x="12540" y="0"/>
                      <a:pt x="12288" y="0"/>
                    </a:cubicBezTo>
                    <a:lnTo>
                      <a:pt x="4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97" name="Google Shape;101;p15"/>
              <p:cNvSpPr>
                <a:spLocks/>
              </p:cNvSpPr>
              <p:nvPr/>
            </p:nvSpPr>
            <p:spPr bwMode="auto">
              <a:xfrm>
                <a:off x="-62151950" y="4283475"/>
                <a:ext cx="84300" cy="104000"/>
              </a:xfrm>
              <a:custGeom>
                <a:avLst/>
                <a:gdLst>
                  <a:gd name="T0" fmla="*/ 15765625 w 3372"/>
                  <a:gd name="T1" fmla="*/ 0 h 4160"/>
                  <a:gd name="T2" fmla="*/ 15625 w 3372"/>
                  <a:gd name="T3" fmla="*/ 15765625 h 4160"/>
                  <a:gd name="T4" fmla="*/ 15625 w 3372"/>
                  <a:gd name="T5" fmla="*/ 50218750 h 4160"/>
                  <a:gd name="T6" fmla="*/ 15765625 w 3372"/>
                  <a:gd name="T7" fmla="*/ 64984375 h 4160"/>
                  <a:gd name="T8" fmla="*/ 36921875 w 3372"/>
                  <a:gd name="T9" fmla="*/ 64984375 h 4160"/>
                  <a:gd name="T10" fmla="*/ 52687500 w 3372"/>
                  <a:gd name="T11" fmla="*/ 50218750 h 4160"/>
                  <a:gd name="T12" fmla="*/ 52687500 w 3372"/>
                  <a:gd name="T13" fmla="*/ 15765625 h 4160"/>
                  <a:gd name="T14" fmla="*/ 36921875 w 3372"/>
                  <a:gd name="T15" fmla="*/ 0 h 4160"/>
                  <a:gd name="T16" fmla="*/ 15765625 w 3372"/>
                  <a:gd name="T17" fmla="*/ 0 h 41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72"/>
                  <a:gd name="T28" fmla="*/ 0 h 4160"/>
                  <a:gd name="T29" fmla="*/ 3372 w 3372"/>
                  <a:gd name="T30" fmla="*/ 4160 h 41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72" h="4160" extrusionOk="0">
                    <a:moveTo>
                      <a:pt x="1009" y="0"/>
                    </a:moveTo>
                    <a:cubicBezTo>
                      <a:pt x="442" y="0"/>
                      <a:pt x="1" y="442"/>
                      <a:pt x="1" y="1009"/>
                    </a:cubicBezTo>
                    <a:lnTo>
                      <a:pt x="1" y="3214"/>
                    </a:lnTo>
                    <a:cubicBezTo>
                      <a:pt x="64" y="3718"/>
                      <a:pt x="473" y="4159"/>
                      <a:pt x="1009" y="4159"/>
                    </a:cubicBezTo>
                    <a:lnTo>
                      <a:pt x="2363" y="4159"/>
                    </a:lnTo>
                    <a:cubicBezTo>
                      <a:pt x="2931" y="4159"/>
                      <a:pt x="3372" y="3718"/>
                      <a:pt x="3372" y="3214"/>
                    </a:cubicBezTo>
                    <a:lnTo>
                      <a:pt x="3372" y="1009"/>
                    </a:lnTo>
                    <a:cubicBezTo>
                      <a:pt x="3372" y="442"/>
                      <a:pt x="2931" y="0"/>
                      <a:pt x="2363" y="0"/>
                    </a:cubicBezTo>
                    <a:lnTo>
                      <a:pt x="10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98" name="Google Shape;102;p15"/>
              <p:cNvSpPr>
                <a:spLocks/>
              </p:cNvSpPr>
              <p:nvPr/>
            </p:nvSpPr>
            <p:spPr bwMode="auto">
              <a:xfrm>
                <a:off x="-62033800" y="4111775"/>
                <a:ext cx="82725" cy="275700"/>
              </a:xfrm>
              <a:custGeom>
                <a:avLst/>
                <a:gdLst>
                  <a:gd name="T0" fmla="*/ 14781250 w 3309"/>
                  <a:gd name="T1" fmla="*/ 0 h 11028"/>
                  <a:gd name="T2" fmla="*/ 0 w 3309"/>
                  <a:gd name="T3" fmla="*/ 15265625 h 11028"/>
                  <a:gd name="T4" fmla="*/ 0 w 3309"/>
                  <a:gd name="T5" fmla="*/ 157531250 h 11028"/>
                  <a:gd name="T6" fmla="*/ 14781250 w 3309"/>
                  <a:gd name="T7" fmla="*/ 172296875 h 11028"/>
                  <a:gd name="T8" fmla="*/ 36437500 w 3309"/>
                  <a:gd name="T9" fmla="*/ 172296875 h 11028"/>
                  <a:gd name="T10" fmla="*/ 51687500 w 3309"/>
                  <a:gd name="T11" fmla="*/ 157531250 h 11028"/>
                  <a:gd name="T12" fmla="*/ 51687500 w 3309"/>
                  <a:gd name="T13" fmla="*/ 15265625 h 11028"/>
                  <a:gd name="T14" fmla="*/ 36437500 w 3309"/>
                  <a:gd name="T15" fmla="*/ 0 h 11028"/>
                  <a:gd name="T16" fmla="*/ 14781250 w 3309"/>
                  <a:gd name="T17" fmla="*/ 0 h 110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09"/>
                  <a:gd name="T28" fmla="*/ 0 h 11028"/>
                  <a:gd name="T29" fmla="*/ 3309 w 3309"/>
                  <a:gd name="T30" fmla="*/ 11028 h 110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09" h="11028" extrusionOk="0">
                    <a:moveTo>
                      <a:pt x="946" y="0"/>
                    </a:moveTo>
                    <a:cubicBezTo>
                      <a:pt x="410" y="0"/>
                      <a:pt x="0" y="410"/>
                      <a:pt x="0" y="977"/>
                    </a:cubicBezTo>
                    <a:lnTo>
                      <a:pt x="0" y="10082"/>
                    </a:lnTo>
                    <a:cubicBezTo>
                      <a:pt x="0" y="10618"/>
                      <a:pt x="441" y="11027"/>
                      <a:pt x="946" y="11027"/>
                    </a:cubicBezTo>
                    <a:lnTo>
                      <a:pt x="2332" y="11027"/>
                    </a:lnTo>
                    <a:cubicBezTo>
                      <a:pt x="2899" y="11027"/>
                      <a:pt x="3308" y="10586"/>
                      <a:pt x="3308" y="10082"/>
                    </a:cubicBezTo>
                    <a:lnTo>
                      <a:pt x="3308" y="977"/>
                    </a:lnTo>
                    <a:cubicBezTo>
                      <a:pt x="3308" y="410"/>
                      <a:pt x="2899" y="0"/>
                      <a:pt x="2332" y="0"/>
                    </a:cubicBezTo>
                    <a:lnTo>
                      <a:pt x="94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99" name="Google Shape;103;p15"/>
              <p:cNvSpPr>
                <a:spLocks/>
              </p:cNvSpPr>
              <p:nvPr/>
            </p:nvSpPr>
            <p:spPr bwMode="auto">
              <a:xfrm>
                <a:off x="-61916450" y="4200775"/>
                <a:ext cx="82725" cy="186700"/>
              </a:xfrm>
              <a:custGeom>
                <a:avLst/>
                <a:gdLst>
                  <a:gd name="T0" fmla="*/ 14781250 w 3309"/>
                  <a:gd name="T1" fmla="*/ 0 h 7468"/>
                  <a:gd name="T2" fmla="*/ 15625 w 3309"/>
                  <a:gd name="T3" fmla="*/ 15765625 h 7468"/>
                  <a:gd name="T4" fmla="*/ 15625 w 3309"/>
                  <a:gd name="T5" fmla="*/ 101906250 h 7468"/>
                  <a:gd name="T6" fmla="*/ 14781250 w 3309"/>
                  <a:gd name="T7" fmla="*/ 116671875 h 7468"/>
                  <a:gd name="T8" fmla="*/ 36437500 w 3309"/>
                  <a:gd name="T9" fmla="*/ 116671875 h 7468"/>
                  <a:gd name="T10" fmla="*/ 51703125 w 3309"/>
                  <a:gd name="T11" fmla="*/ 101906250 h 7468"/>
                  <a:gd name="T12" fmla="*/ 51703125 w 3309"/>
                  <a:gd name="T13" fmla="*/ 15765625 h 7468"/>
                  <a:gd name="T14" fmla="*/ 36437500 w 3309"/>
                  <a:gd name="T15" fmla="*/ 0 h 7468"/>
                  <a:gd name="T16" fmla="*/ 14781250 w 3309"/>
                  <a:gd name="T17" fmla="*/ 0 h 74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09"/>
                  <a:gd name="T28" fmla="*/ 0 h 7468"/>
                  <a:gd name="T29" fmla="*/ 3309 w 3309"/>
                  <a:gd name="T30" fmla="*/ 7468 h 74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09" h="7468" extrusionOk="0">
                    <a:moveTo>
                      <a:pt x="946" y="0"/>
                    </a:moveTo>
                    <a:cubicBezTo>
                      <a:pt x="410" y="0"/>
                      <a:pt x="1" y="442"/>
                      <a:pt x="1" y="1009"/>
                    </a:cubicBezTo>
                    <a:lnTo>
                      <a:pt x="1" y="6522"/>
                    </a:lnTo>
                    <a:cubicBezTo>
                      <a:pt x="1" y="7058"/>
                      <a:pt x="442" y="7467"/>
                      <a:pt x="946" y="7467"/>
                    </a:cubicBezTo>
                    <a:lnTo>
                      <a:pt x="2332" y="7467"/>
                    </a:lnTo>
                    <a:cubicBezTo>
                      <a:pt x="2868" y="7467"/>
                      <a:pt x="3309" y="7026"/>
                      <a:pt x="3309" y="6522"/>
                    </a:cubicBezTo>
                    <a:lnTo>
                      <a:pt x="3309" y="1009"/>
                    </a:lnTo>
                    <a:cubicBezTo>
                      <a:pt x="3309" y="442"/>
                      <a:pt x="2868" y="0"/>
                      <a:pt x="2332" y="0"/>
                    </a:cubicBezTo>
                    <a:lnTo>
                      <a:pt x="94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grpSp>
      </p:grpSp>
      <p:grpSp>
        <p:nvGrpSpPr>
          <p:cNvPr id="6" name="Grupo 5"/>
          <p:cNvGrpSpPr/>
          <p:nvPr/>
        </p:nvGrpSpPr>
        <p:grpSpPr>
          <a:xfrm>
            <a:off x="2052430" y="379864"/>
            <a:ext cx="1445718" cy="1224259"/>
            <a:chOff x="3005519" y="334105"/>
            <a:chExt cx="1445718" cy="1224259"/>
          </a:xfrm>
        </p:grpSpPr>
        <p:sp>
          <p:nvSpPr>
            <p:cNvPr id="58" name="Google Shape;57;p15"/>
            <p:cNvSpPr>
              <a:spLocks noChangeArrowheads="1"/>
            </p:cNvSpPr>
            <p:nvPr/>
          </p:nvSpPr>
          <p:spPr bwMode="auto">
            <a:xfrm>
              <a:off x="3005519" y="618960"/>
              <a:ext cx="1174254" cy="939404"/>
            </a:xfrm>
            <a:prstGeom prst="roundRect">
              <a:avLst>
                <a:gd name="adj" fmla="val 11449"/>
              </a:avLst>
            </a:prstGeom>
            <a:solidFill>
              <a:srgbClr val="FF8001"/>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None/>
                <a:defRPr/>
              </a:pPr>
              <a:endParaRPr lang="es-ES" altLang="es-ES" sz="1013">
                <a:solidFill>
                  <a:srgbClr val="000000"/>
                </a:solidFill>
                <a:latin typeface="Arial" panose="020B0604020202020204" pitchFamily="34" charset="0"/>
              </a:endParaRPr>
            </a:p>
          </p:txBody>
        </p:sp>
        <p:sp>
          <p:nvSpPr>
            <p:cNvPr id="59" name="Google Shape;58;p15"/>
            <p:cNvSpPr>
              <a:spLocks noChangeArrowheads="1"/>
            </p:cNvSpPr>
            <p:nvPr/>
          </p:nvSpPr>
          <p:spPr bwMode="auto">
            <a:xfrm>
              <a:off x="3885988" y="334105"/>
              <a:ext cx="565249" cy="565249"/>
            </a:xfrm>
            <a:prstGeom prst="ellipse">
              <a:avLst/>
            </a:prstGeom>
            <a:solidFill>
              <a:srgbClr val="FF8001"/>
            </a:solidFill>
            <a:ln w="28575">
              <a:solidFill>
                <a:srgbClr val="FFFFFF"/>
              </a:solidFill>
              <a:round/>
              <a:headEnd type="none" w="sm" len="sm"/>
              <a:tailEnd type="none" w="sm" len="sm"/>
            </a:ln>
          </p:spPr>
          <p:txBody>
            <a:bodyPr lIns="68569" tIns="68569" rIns="68569" bIns="68569"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None/>
                <a:defRPr/>
              </a:pPr>
              <a:endParaRPr lang="es-ES" altLang="es-ES" sz="1013">
                <a:solidFill>
                  <a:srgbClr val="000000"/>
                </a:solidFill>
                <a:latin typeface="Arial" panose="020B0604020202020204" pitchFamily="34" charset="0"/>
              </a:endParaRPr>
            </a:p>
          </p:txBody>
        </p:sp>
        <p:sp>
          <p:nvSpPr>
            <p:cNvPr id="68" name="Google Shape;67;p15"/>
            <p:cNvSpPr txBox="1"/>
            <p:nvPr/>
          </p:nvSpPr>
          <p:spPr>
            <a:xfrm>
              <a:off x="3135000" y="720759"/>
              <a:ext cx="845642" cy="174129"/>
            </a:xfrm>
            <a:prstGeom prst="rect">
              <a:avLst/>
            </a:prstGeom>
            <a:noFill/>
            <a:ln>
              <a:noFill/>
            </a:ln>
          </p:spPr>
          <p:txBody>
            <a:bodyPr spcFirstLastPara="1" lIns="68569" tIns="34275" rIns="68569" bIns="34275" anchor="ctr"/>
            <a:lstStyle/>
            <a:p>
              <a:pPr defTabSz="685800">
                <a:defRPr/>
              </a:pPr>
              <a:r>
                <a:rPr lang="en" sz="1650" b="1" dirty="0">
                  <a:latin typeface="Fira Sans Extra Condensed"/>
                  <a:ea typeface="Fira Sans Extra Condensed"/>
                  <a:cs typeface="Fira Sans Extra Condensed"/>
                  <a:sym typeface="Fira Sans Extra Condensed"/>
                </a:rPr>
                <a:t>~20%</a:t>
              </a:r>
              <a:endParaRPr sz="1650" b="1" dirty="0">
                <a:latin typeface="Fira Sans Extra Condensed"/>
                <a:ea typeface="Fira Sans Extra Condensed"/>
                <a:cs typeface="Fira Sans Extra Condensed"/>
                <a:sym typeface="Fira Sans Extra Condensed"/>
              </a:endParaRPr>
            </a:p>
          </p:txBody>
        </p:sp>
        <p:sp>
          <p:nvSpPr>
            <p:cNvPr id="69" name="Google Shape;68;p15"/>
            <p:cNvSpPr txBox="1">
              <a:spLocks noChangeArrowheads="1"/>
            </p:cNvSpPr>
            <p:nvPr/>
          </p:nvSpPr>
          <p:spPr bwMode="auto">
            <a:xfrm>
              <a:off x="3022487" y="944895"/>
              <a:ext cx="1116211"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SzPts val="1100"/>
                <a:buNone/>
              </a:pPr>
              <a:r>
                <a:rPr lang="es-ES" altLang="es-ES" sz="900">
                  <a:solidFill>
                    <a:srgbClr val="FFFFFF"/>
                  </a:solidFill>
                  <a:latin typeface="Roboto" panose="020B0604020202020204" charset="0"/>
                  <a:sym typeface="Roboto" panose="020B0604020202020204" charset="0"/>
                </a:rPr>
                <a:t>Dato estructurado mayoritariamente no estandarizado </a:t>
              </a:r>
            </a:p>
          </p:txBody>
        </p:sp>
        <p:grpSp>
          <p:nvGrpSpPr>
            <p:cNvPr id="100" name="Google Shape;104;p15"/>
            <p:cNvGrpSpPr>
              <a:grpSpLocks/>
            </p:cNvGrpSpPr>
            <p:nvPr/>
          </p:nvGrpSpPr>
          <p:grpSpPr bwMode="auto">
            <a:xfrm>
              <a:off x="4031540" y="478766"/>
              <a:ext cx="274142" cy="275927"/>
              <a:chOff x="-61784125" y="3377700"/>
              <a:chExt cx="316650" cy="317450"/>
            </a:xfrm>
          </p:grpSpPr>
          <p:sp>
            <p:nvSpPr>
              <p:cNvPr id="101" name="Google Shape;105;p15"/>
              <p:cNvSpPr>
                <a:spLocks/>
              </p:cNvSpPr>
              <p:nvPr/>
            </p:nvSpPr>
            <p:spPr bwMode="auto">
              <a:xfrm>
                <a:off x="-61688025" y="3460400"/>
                <a:ext cx="124450" cy="51225"/>
              </a:xfrm>
              <a:custGeom>
                <a:avLst/>
                <a:gdLst>
                  <a:gd name="T0" fmla="*/ 9843750 w 4978"/>
                  <a:gd name="T1" fmla="*/ 15625 h 2049"/>
                  <a:gd name="T2" fmla="*/ 0 w 4978"/>
                  <a:gd name="T3" fmla="*/ 26109375 h 2049"/>
                  <a:gd name="T4" fmla="*/ 6890625 w 4978"/>
                  <a:gd name="T5" fmla="*/ 32015625 h 2049"/>
                  <a:gd name="T6" fmla="*/ 71375000 w 4978"/>
                  <a:gd name="T7" fmla="*/ 32015625 h 2049"/>
                  <a:gd name="T8" fmla="*/ 77781250 w 4978"/>
                  <a:gd name="T9" fmla="*/ 26109375 h 2049"/>
                  <a:gd name="T10" fmla="*/ 67937500 w 4978"/>
                  <a:gd name="T11" fmla="*/ 15625 h 2049"/>
                  <a:gd name="T12" fmla="*/ 38890625 w 4978"/>
                  <a:gd name="T13" fmla="*/ 13312500 h 2049"/>
                  <a:gd name="T14" fmla="*/ 9843750 w 4978"/>
                  <a:gd name="T15" fmla="*/ 15625 h 2049"/>
                  <a:gd name="T16" fmla="*/ 0 60000 65536"/>
                  <a:gd name="T17" fmla="*/ 0 60000 65536"/>
                  <a:gd name="T18" fmla="*/ 0 60000 65536"/>
                  <a:gd name="T19" fmla="*/ 0 60000 65536"/>
                  <a:gd name="T20" fmla="*/ 0 60000 65536"/>
                  <a:gd name="T21" fmla="*/ 0 60000 65536"/>
                  <a:gd name="T22" fmla="*/ 0 60000 65536"/>
                  <a:gd name="T23" fmla="*/ 0 60000 65536"/>
                  <a:gd name="T24" fmla="*/ 0 w 4978"/>
                  <a:gd name="T25" fmla="*/ 0 h 2049"/>
                  <a:gd name="T26" fmla="*/ 4978 w 4978"/>
                  <a:gd name="T27" fmla="*/ 2049 h 20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78" h="2049" extrusionOk="0">
                    <a:moveTo>
                      <a:pt x="630" y="1"/>
                    </a:moveTo>
                    <a:cubicBezTo>
                      <a:pt x="252" y="442"/>
                      <a:pt x="0" y="1041"/>
                      <a:pt x="0" y="1671"/>
                    </a:cubicBezTo>
                    <a:cubicBezTo>
                      <a:pt x="0" y="1891"/>
                      <a:pt x="189" y="2049"/>
                      <a:pt x="441" y="2049"/>
                    </a:cubicBezTo>
                    <a:lnTo>
                      <a:pt x="4568" y="2049"/>
                    </a:lnTo>
                    <a:cubicBezTo>
                      <a:pt x="4820" y="2049"/>
                      <a:pt x="4978" y="1860"/>
                      <a:pt x="4978" y="1671"/>
                    </a:cubicBezTo>
                    <a:cubicBezTo>
                      <a:pt x="4978" y="1041"/>
                      <a:pt x="4726" y="442"/>
                      <a:pt x="4348" y="1"/>
                    </a:cubicBezTo>
                    <a:cubicBezTo>
                      <a:pt x="3875" y="568"/>
                      <a:pt x="3182" y="852"/>
                      <a:pt x="2489" y="852"/>
                    </a:cubicBezTo>
                    <a:cubicBezTo>
                      <a:pt x="1827" y="852"/>
                      <a:pt x="1134" y="568"/>
                      <a:pt x="63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102" name="Google Shape;106;p15"/>
              <p:cNvSpPr>
                <a:spLocks/>
              </p:cNvSpPr>
              <p:nvPr/>
            </p:nvSpPr>
            <p:spPr bwMode="auto">
              <a:xfrm>
                <a:off x="-61677800" y="3518900"/>
                <a:ext cx="104775" cy="61850"/>
              </a:xfrm>
              <a:custGeom>
                <a:avLst/>
                <a:gdLst>
                  <a:gd name="T0" fmla="*/ 32750000 w 4191"/>
                  <a:gd name="T1" fmla="*/ 0 h 2474"/>
                  <a:gd name="T2" fmla="*/ 28062500 w 4191"/>
                  <a:gd name="T3" fmla="*/ 1843750 h 2474"/>
                  <a:gd name="T4" fmla="*/ 2468750 w 4191"/>
                  <a:gd name="T5" fmla="*/ 27453125 h 2474"/>
                  <a:gd name="T6" fmla="*/ 2468750 w 4191"/>
                  <a:gd name="T7" fmla="*/ 36796875 h 2474"/>
                  <a:gd name="T8" fmla="*/ 6906250 w 4191"/>
                  <a:gd name="T9" fmla="*/ 38640625 h 2474"/>
                  <a:gd name="T10" fmla="*/ 11328125 w 4191"/>
                  <a:gd name="T11" fmla="*/ 36796875 h 2474"/>
                  <a:gd name="T12" fmla="*/ 32984375 w 4191"/>
                  <a:gd name="T13" fmla="*/ 15140625 h 2474"/>
                  <a:gd name="T14" fmla="*/ 54656250 w 4191"/>
                  <a:gd name="T15" fmla="*/ 36796875 h 2474"/>
                  <a:gd name="T16" fmla="*/ 59328125 w 4191"/>
                  <a:gd name="T17" fmla="*/ 38640625 h 2474"/>
                  <a:gd name="T18" fmla="*/ 64000000 w 4191"/>
                  <a:gd name="T19" fmla="*/ 36796875 h 2474"/>
                  <a:gd name="T20" fmla="*/ 63015625 w 4191"/>
                  <a:gd name="T21" fmla="*/ 27453125 h 2474"/>
                  <a:gd name="T22" fmla="*/ 37421875 w 4191"/>
                  <a:gd name="T23" fmla="*/ 1843750 h 2474"/>
                  <a:gd name="T24" fmla="*/ 32750000 w 4191"/>
                  <a:gd name="T25" fmla="*/ 0 h 24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91"/>
                  <a:gd name="T40" fmla="*/ 0 h 2474"/>
                  <a:gd name="T41" fmla="*/ 4191 w 4191"/>
                  <a:gd name="T42" fmla="*/ 2474 h 24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91" h="2474" extrusionOk="0">
                    <a:moveTo>
                      <a:pt x="2096" y="0"/>
                    </a:moveTo>
                    <a:cubicBezTo>
                      <a:pt x="1985" y="0"/>
                      <a:pt x="1875" y="40"/>
                      <a:pt x="1796" y="118"/>
                    </a:cubicBezTo>
                    <a:lnTo>
                      <a:pt x="158" y="1757"/>
                    </a:lnTo>
                    <a:cubicBezTo>
                      <a:pt x="1" y="1914"/>
                      <a:pt x="1" y="2198"/>
                      <a:pt x="158" y="2355"/>
                    </a:cubicBezTo>
                    <a:cubicBezTo>
                      <a:pt x="237" y="2434"/>
                      <a:pt x="339" y="2473"/>
                      <a:pt x="442" y="2473"/>
                    </a:cubicBezTo>
                    <a:cubicBezTo>
                      <a:pt x="544" y="2473"/>
                      <a:pt x="646" y="2434"/>
                      <a:pt x="725" y="2355"/>
                    </a:cubicBezTo>
                    <a:lnTo>
                      <a:pt x="2111" y="969"/>
                    </a:lnTo>
                    <a:lnTo>
                      <a:pt x="3498" y="2355"/>
                    </a:lnTo>
                    <a:cubicBezTo>
                      <a:pt x="3576" y="2434"/>
                      <a:pt x="3687" y="2473"/>
                      <a:pt x="3797" y="2473"/>
                    </a:cubicBezTo>
                    <a:cubicBezTo>
                      <a:pt x="3907" y="2473"/>
                      <a:pt x="4017" y="2434"/>
                      <a:pt x="4096" y="2355"/>
                    </a:cubicBezTo>
                    <a:cubicBezTo>
                      <a:pt x="4191" y="2198"/>
                      <a:pt x="4191" y="1914"/>
                      <a:pt x="4033" y="1757"/>
                    </a:cubicBezTo>
                    <a:lnTo>
                      <a:pt x="2395" y="118"/>
                    </a:lnTo>
                    <a:cubicBezTo>
                      <a:pt x="2316" y="40"/>
                      <a:pt x="2206" y="0"/>
                      <a:pt x="209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103" name="Google Shape;107;p15"/>
              <p:cNvSpPr>
                <a:spLocks/>
              </p:cNvSpPr>
              <p:nvPr/>
            </p:nvSpPr>
            <p:spPr bwMode="auto">
              <a:xfrm>
                <a:off x="-61667550" y="3377700"/>
                <a:ext cx="82700" cy="82725"/>
              </a:xfrm>
              <a:custGeom>
                <a:avLst/>
                <a:gdLst>
                  <a:gd name="T0" fmla="*/ 26093750 w 3308"/>
                  <a:gd name="T1" fmla="*/ 15625 h 3309"/>
                  <a:gd name="T2" fmla="*/ 0 w 3308"/>
                  <a:gd name="T3" fmla="*/ 26109375 h 3309"/>
                  <a:gd name="T4" fmla="*/ 26093750 w 3308"/>
                  <a:gd name="T5" fmla="*/ 51703125 h 3309"/>
                  <a:gd name="T6" fmla="*/ 51687500 w 3308"/>
                  <a:gd name="T7" fmla="*/ 26109375 h 3309"/>
                  <a:gd name="T8" fmla="*/ 26093750 w 3308"/>
                  <a:gd name="T9" fmla="*/ 15625 h 3309"/>
                  <a:gd name="T10" fmla="*/ 0 60000 65536"/>
                  <a:gd name="T11" fmla="*/ 0 60000 65536"/>
                  <a:gd name="T12" fmla="*/ 0 60000 65536"/>
                  <a:gd name="T13" fmla="*/ 0 60000 65536"/>
                  <a:gd name="T14" fmla="*/ 0 60000 65536"/>
                  <a:gd name="T15" fmla="*/ 0 w 3308"/>
                  <a:gd name="T16" fmla="*/ 0 h 3309"/>
                  <a:gd name="T17" fmla="*/ 3308 w 3308"/>
                  <a:gd name="T18" fmla="*/ 3309 h 3309"/>
                </a:gdLst>
                <a:ahLst/>
                <a:cxnLst>
                  <a:cxn ang="T10">
                    <a:pos x="T0" y="T1"/>
                  </a:cxn>
                  <a:cxn ang="T11">
                    <a:pos x="T2" y="T3"/>
                  </a:cxn>
                  <a:cxn ang="T12">
                    <a:pos x="T4" y="T5"/>
                  </a:cxn>
                  <a:cxn ang="T13">
                    <a:pos x="T6" y="T7"/>
                  </a:cxn>
                  <a:cxn ang="T14">
                    <a:pos x="T8" y="T9"/>
                  </a:cxn>
                </a:cxnLst>
                <a:rect l="T15" t="T16" r="T17" b="T18"/>
                <a:pathLst>
                  <a:path w="3308" h="3309" extrusionOk="0">
                    <a:moveTo>
                      <a:pt x="1670" y="1"/>
                    </a:moveTo>
                    <a:cubicBezTo>
                      <a:pt x="756" y="1"/>
                      <a:pt x="0" y="757"/>
                      <a:pt x="0" y="1671"/>
                    </a:cubicBezTo>
                    <a:cubicBezTo>
                      <a:pt x="0" y="2584"/>
                      <a:pt x="756" y="3309"/>
                      <a:pt x="1670" y="3309"/>
                    </a:cubicBezTo>
                    <a:cubicBezTo>
                      <a:pt x="2584" y="3309"/>
                      <a:pt x="3308" y="2584"/>
                      <a:pt x="3308" y="1671"/>
                    </a:cubicBezTo>
                    <a:cubicBezTo>
                      <a:pt x="3308" y="757"/>
                      <a:pt x="2584" y="1"/>
                      <a:pt x="167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104" name="Google Shape;108;p15"/>
              <p:cNvSpPr>
                <a:spLocks/>
              </p:cNvSpPr>
              <p:nvPr/>
            </p:nvSpPr>
            <p:spPr bwMode="auto">
              <a:xfrm>
                <a:off x="-61591150" y="3643150"/>
                <a:ext cx="123675" cy="51200"/>
              </a:xfrm>
              <a:custGeom>
                <a:avLst/>
                <a:gdLst>
                  <a:gd name="T0" fmla="*/ 9843750 w 4947"/>
                  <a:gd name="T1" fmla="*/ 0 h 2048"/>
                  <a:gd name="T2" fmla="*/ 0 w 4947"/>
                  <a:gd name="T3" fmla="*/ 25593750 h 2048"/>
                  <a:gd name="T4" fmla="*/ 5906250 w 4947"/>
                  <a:gd name="T5" fmla="*/ 32000000 h 2048"/>
                  <a:gd name="T6" fmla="*/ 70390625 w 4947"/>
                  <a:gd name="T7" fmla="*/ 32000000 h 2048"/>
                  <a:gd name="T8" fmla="*/ 77281250 w 4947"/>
                  <a:gd name="T9" fmla="*/ 25593750 h 2048"/>
                  <a:gd name="T10" fmla="*/ 67437500 w 4947"/>
                  <a:gd name="T11" fmla="*/ 0 h 2048"/>
                  <a:gd name="T12" fmla="*/ 38406250 w 4947"/>
                  <a:gd name="T13" fmla="*/ 12796875 h 2048"/>
                  <a:gd name="T14" fmla="*/ 9843750 w 4947"/>
                  <a:gd name="T15" fmla="*/ 0 h 2048"/>
                  <a:gd name="T16" fmla="*/ 0 60000 65536"/>
                  <a:gd name="T17" fmla="*/ 0 60000 65536"/>
                  <a:gd name="T18" fmla="*/ 0 60000 65536"/>
                  <a:gd name="T19" fmla="*/ 0 60000 65536"/>
                  <a:gd name="T20" fmla="*/ 0 60000 65536"/>
                  <a:gd name="T21" fmla="*/ 0 60000 65536"/>
                  <a:gd name="T22" fmla="*/ 0 60000 65536"/>
                  <a:gd name="T23" fmla="*/ 0 60000 65536"/>
                  <a:gd name="T24" fmla="*/ 0 w 4947"/>
                  <a:gd name="T25" fmla="*/ 0 h 2048"/>
                  <a:gd name="T26" fmla="*/ 4947 w 4947"/>
                  <a:gd name="T27" fmla="*/ 2048 h 20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47" h="2048" extrusionOk="0">
                    <a:moveTo>
                      <a:pt x="630" y="0"/>
                    </a:moveTo>
                    <a:cubicBezTo>
                      <a:pt x="221" y="410"/>
                      <a:pt x="0" y="1008"/>
                      <a:pt x="0" y="1638"/>
                    </a:cubicBezTo>
                    <a:cubicBezTo>
                      <a:pt x="0" y="1890"/>
                      <a:pt x="189" y="2048"/>
                      <a:pt x="378" y="2048"/>
                    </a:cubicBezTo>
                    <a:lnTo>
                      <a:pt x="4505" y="2048"/>
                    </a:lnTo>
                    <a:cubicBezTo>
                      <a:pt x="4757" y="2048"/>
                      <a:pt x="4946" y="1827"/>
                      <a:pt x="4946" y="1638"/>
                    </a:cubicBezTo>
                    <a:cubicBezTo>
                      <a:pt x="4946" y="1008"/>
                      <a:pt x="4726" y="410"/>
                      <a:pt x="4316" y="0"/>
                    </a:cubicBezTo>
                    <a:cubicBezTo>
                      <a:pt x="3844" y="536"/>
                      <a:pt x="3182" y="819"/>
                      <a:pt x="2458" y="819"/>
                    </a:cubicBezTo>
                    <a:cubicBezTo>
                      <a:pt x="1796" y="819"/>
                      <a:pt x="1134" y="536"/>
                      <a:pt x="6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105" name="Google Shape;109;p15"/>
              <p:cNvSpPr>
                <a:spLocks/>
              </p:cNvSpPr>
              <p:nvPr/>
            </p:nvSpPr>
            <p:spPr bwMode="auto">
              <a:xfrm>
                <a:off x="-61570675" y="3560450"/>
                <a:ext cx="82725" cy="82725"/>
              </a:xfrm>
              <a:custGeom>
                <a:avLst/>
                <a:gdLst>
                  <a:gd name="T0" fmla="*/ 26093750 w 3309"/>
                  <a:gd name="T1" fmla="*/ 0 h 3309"/>
                  <a:gd name="T2" fmla="*/ 0 w 3309"/>
                  <a:gd name="T3" fmla="*/ 25593750 h 3309"/>
                  <a:gd name="T4" fmla="*/ 26093750 w 3309"/>
                  <a:gd name="T5" fmla="*/ 51687500 h 3309"/>
                  <a:gd name="T6" fmla="*/ 51687500 w 3309"/>
                  <a:gd name="T7" fmla="*/ 25593750 h 3309"/>
                  <a:gd name="T8" fmla="*/ 26093750 w 3309"/>
                  <a:gd name="T9" fmla="*/ 0 h 3309"/>
                  <a:gd name="T10" fmla="*/ 0 60000 65536"/>
                  <a:gd name="T11" fmla="*/ 0 60000 65536"/>
                  <a:gd name="T12" fmla="*/ 0 60000 65536"/>
                  <a:gd name="T13" fmla="*/ 0 60000 65536"/>
                  <a:gd name="T14" fmla="*/ 0 60000 65536"/>
                  <a:gd name="T15" fmla="*/ 0 w 3309"/>
                  <a:gd name="T16" fmla="*/ 0 h 3309"/>
                  <a:gd name="T17" fmla="*/ 3309 w 3309"/>
                  <a:gd name="T18" fmla="*/ 3309 h 3309"/>
                </a:gdLst>
                <a:ahLst/>
                <a:cxnLst>
                  <a:cxn ang="T10">
                    <a:pos x="T0" y="T1"/>
                  </a:cxn>
                  <a:cxn ang="T11">
                    <a:pos x="T2" y="T3"/>
                  </a:cxn>
                  <a:cxn ang="T12">
                    <a:pos x="T4" y="T5"/>
                  </a:cxn>
                  <a:cxn ang="T13">
                    <a:pos x="T6" y="T7"/>
                  </a:cxn>
                  <a:cxn ang="T14">
                    <a:pos x="T8" y="T9"/>
                  </a:cxn>
                </a:cxnLst>
                <a:rect l="T15" t="T16" r="T17" b="T18"/>
                <a:pathLst>
                  <a:path w="3309" h="3309" extrusionOk="0">
                    <a:moveTo>
                      <a:pt x="1670" y="0"/>
                    </a:moveTo>
                    <a:cubicBezTo>
                      <a:pt x="756" y="0"/>
                      <a:pt x="0" y="725"/>
                      <a:pt x="0" y="1638"/>
                    </a:cubicBezTo>
                    <a:cubicBezTo>
                      <a:pt x="0" y="2552"/>
                      <a:pt x="756" y="3308"/>
                      <a:pt x="1670" y="3308"/>
                    </a:cubicBezTo>
                    <a:cubicBezTo>
                      <a:pt x="2552" y="3308"/>
                      <a:pt x="3308" y="2552"/>
                      <a:pt x="3308" y="1638"/>
                    </a:cubicBezTo>
                    <a:cubicBezTo>
                      <a:pt x="3308" y="725"/>
                      <a:pt x="2552" y="0"/>
                      <a:pt x="167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106" name="Google Shape;110;p15"/>
              <p:cNvSpPr>
                <a:spLocks/>
              </p:cNvSpPr>
              <p:nvPr/>
            </p:nvSpPr>
            <p:spPr bwMode="auto">
              <a:xfrm>
                <a:off x="-61784125" y="3643925"/>
                <a:ext cx="124450" cy="51225"/>
              </a:xfrm>
              <a:custGeom>
                <a:avLst/>
                <a:gdLst>
                  <a:gd name="T0" fmla="*/ 10343750 w 4978"/>
                  <a:gd name="T1" fmla="*/ 15625 h 2049"/>
                  <a:gd name="T2" fmla="*/ 500000 w 4978"/>
                  <a:gd name="T3" fmla="*/ 25609375 h 2049"/>
                  <a:gd name="T4" fmla="*/ 6406250 w 4978"/>
                  <a:gd name="T5" fmla="*/ 32000000 h 2049"/>
                  <a:gd name="T6" fmla="*/ 71390625 w 4978"/>
                  <a:gd name="T7" fmla="*/ 32000000 h 2049"/>
                  <a:gd name="T8" fmla="*/ 77781250 w 4978"/>
                  <a:gd name="T9" fmla="*/ 25609375 h 2049"/>
                  <a:gd name="T10" fmla="*/ 67937500 w 4978"/>
                  <a:gd name="T11" fmla="*/ 15625 h 2049"/>
                  <a:gd name="T12" fmla="*/ 39390625 w 4978"/>
                  <a:gd name="T13" fmla="*/ 12812500 h 2049"/>
                  <a:gd name="T14" fmla="*/ 10343750 w 4978"/>
                  <a:gd name="T15" fmla="*/ 15625 h 2049"/>
                  <a:gd name="T16" fmla="*/ 0 60000 65536"/>
                  <a:gd name="T17" fmla="*/ 0 60000 65536"/>
                  <a:gd name="T18" fmla="*/ 0 60000 65536"/>
                  <a:gd name="T19" fmla="*/ 0 60000 65536"/>
                  <a:gd name="T20" fmla="*/ 0 60000 65536"/>
                  <a:gd name="T21" fmla="*/ 0 60000 65536"/>
                  <a:gd name="T22" fmla="*/ 0 60000 65536"/>
                  <a:gd name="T23" fmla="*/ 0 60000 65536"/>
                  <a:gd name="T24" fmla="*/ 0 w 4978"/>
                  <a:gd name="T25" fmla="*/ 0 h 2049"/>
                  <a:gd name="T26" fmla="*/ 4978 w 4978"/>
                  <a:gd name="T27" fmla="*/ 2049 h 20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78" h="2049" extrusionOk="0">
                    <a:moveTo>
                      <a:pt x="662" y="1"/>
                    </a:moveTo>
                    <a:cubicBezTo>
                      <a:pt x="252" y="442"/>
                      <a:pt x="32" y="1009"/>
                      <a:pt x="32" y="1639"/>
                    </a:cubicBezTo>
                    <a:cubicBezTo>
                      <a:pt x="0" y="1859"/>
                      <a:pt x="189" y="2048"/>
                      <a:pt x="410" y="2048"/>
                    </a:cubicBezTo>
                    <a:lnTo>
                      <a:pt x="4569" y="2048"/>
                    </a:lnTo>
                    <a:cubicBezTo>
                      <a:pt x="4789" y="2048"/>
                      <a:pt x="4978" y="1859"/>
                      <a:pt x="4978" y="1639"/>
                    </a:cubicBezTo>
                    <a:cubicBezTo>
                      <a:pt x="4978" y="1009"/>
                      <a:pt x="4758" y="442"/>
                      <a:pt x="4348" y="1"/>
                    </a:cubicBezTo>
                    <a:cubicBezTo>
                      <a:pt x="3876" y="536"/>
                      <a:pt x="3214" y="820"/>
                      <a:pt x="2521" y="820"/>
                    </a:cubicBezTo>
                    <a:cubicBezTo>
                      <a:pt x="1828" y="820"/>
                      <a:pt x="1166" y="536"/>
                      <a:pt x="66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107" name="Google Shape;111;p15"/>
              <p:cNvSpPr>
                <a:spLocks/>
              </p:cNvSpPr>
              <p:nvPr/>
            </p:nvSpPr>
            <p:spPr bwMode="auto">
              <a:xfrm>
                <a:off x="-61763650" y="3560450"/>
                <a:ext cx="82725" cy="82725"/>
              </a:xfrm>
              <a:custGeom>
                <a:avLst/>
                <a:gdLst>
                  <a:gd name="T0" fmla="*/ 26093750 w 3309"/>
                  <a:gd name="T1" fmla="*/ 0 h 3309"/>
                  <a:gd name="T2" fmla="*/ 15625 w 3309"/>
                  <a:gd name="T3" fmla="*/ 25593750 h 3309"/>
                  <a:gd name="T4" fmla="*/ 26093750 w 3309"/>
                  <a:gd name="T5" fmla="*/ 51687500 h 3309"/>
                  <a:gd name="T6" fmla="*/ 51703125 w 3309"/>
                  <a:gd name="T7" fmla="*/ 25593750 h 3309"/>
                  <a:gd name="T8" fmla="*/ 26093750 w 3309"/>
                  <a:gd name="T9" fmla="*/ 0 h 3309"/>
                  <a:gd name="T10" fmla="*/ 0 60000 65536"/>
                  <a:gd name="T11" fmla="*/ 0 60000 65536"/>
                  <a:gd name="T12" fmla="*/ 0 60000 65536"/>
                  <a:gd name="T13" fmla="*/ 0 60000 65536"/>
                  <a:gd name="T14" fmla="*/ 0 60000 65536"/>
                  <a:gd name="T15" fmla="*/ 0 w 3309"/>
                  <a:gd name="T16" fmla="*/ 0 h 3309"/>
                  <a:gd name="T17" fmla="*/ 3309 w 3309"/>
                  <a:gd name="T18" fmla="*/ 3309 h 3309"/>
                </a:gdLst>
                <a:ahLst/>
                <a:cxnLst>
                  <a:cxn ang="T10">
                    <a:pos x="T0" y="T1"/>
                  </a:cxn>
                  <a:cxn ang="T11">
                    <a:pos x="T2" y="T3"/>
                  </a:cxn>
                  <a:cxn ang="T12">
                    <a:pos x="T4" y="T5"/>
                  </a:cxn>
                  <a:cxn ang="T13">
                    <a:pos x="T6" y="T7"/>
                  </a:cxn>
                  <a:cxn ang="T14">
                    <a:pos x="T8" y="T9"/>
                  </a:cxn>
                </a:cxnLst>
                <a:rect l="T15" t="T16" r="T17" b="T18"/>
                <a:pathLst>
                  <a:path w="3309" h="3309" extrusionOk="0">
                    <a:moveTo>
                      <a:pt x="1670" y="0"/>
                    </a:moveTo>
                    <a:cubicBezTo>
                      <a:pt x="757" y="0"/>
                      <a:pt x="1" y="725"/>
                      <a:pt x="1" y="1638"/>
                    </a:cubicBezTo>
                    <a:cubicBezTo>
                      <a:pt x="1" y="2552"/>
                      <a:pt x="757" y="3308"/>
                      <a:pt x="1670" y="3308"/>
                    </a:cubicBezTo>
                    <a:cubicBezTo>
                      <a:pt x="2552" y="3308"/>
                      <a:pt x="3309" y="2552"/>
                      <a:pt x="3309" y="1638"/>
                    </a:cubicBezTo>
                    <a:cubicBezTo>
                      <a:pt x="3309" y="725"/>
                      <a:pt x="2552" y="0"/>
                      <a:pt x="167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grpSp>
      </p:grpSp>
      <p:grpSp>
        <p:nvGrpSpPr>
          <p:cNvPr id="7" name="Grupo 6"/>
          <p:cNvGrpSpPr/>
          <p:nvPr/>
        </p:nvGrpSpPr>
        <p:grpSpPr>
          <a:xfrm>
            <a:off x="3733973" y="371229"/>
            <a:ext cx="1445716" cy="1224259"/>
            <a:chOff x="4616637" y="334105"/>
            <a:chExt cx="1445716" cy="1224259"/>
          </a:xfrm>
        </p:grpSpPr>
        <p:sp>
          <p:nvSpPr>
            <p:cNvPr id="60" name="Google Shape;59;p15"/>
            <p:cNvSpPr/>
            <p:nvPr/>
          </p:nvSpPr>
          <p:spPr>
            <a:xfrm>
              <a:off x="4616637" y="618960"/>
              <a:ext cx="1174254" cy="939404"/>
            </a:xfrm>
            <a:prstGeom prst="roundRect">
              <a:avLst>
                <a:gd name="adj" fmla="val 11451"/>
              </a:avLst>
            </a:prstGeom>
            <a:solidFill>
              <a:srgbClr val="5FD0DB"/>
            </a:solidFill>
            <a:ln>
              <a:noFill/>
            </a:ln>
          </p:spPr>
          <p:txBody>
            <a:bodyPr spcFirstLastPara="1" lIns="68569" tIns="68569" rIns="68569" bIns="68569" anchor="ctr"/>
            <a:lstStyle/>
            <a:p>
              <a:pPr defTabSz="685800">
                <a:defRPr/>
              </a:pPr>
              <a:endParaRPr sz="788"/>
            </a:p>
          </p:txBody>
        </p:sp>
        <p:sp>
          <p:nvSpPr>
            <p:cNvPr id="61" name="Google Shape;60;p15"/>
            <p:cNvSpPr/>
            <p:nvPr/>
          </p:nvSpPr>
          <p:spPr>
            <a:xfrm>
              <a:off x="5496211" y="334105"/>
              <a:ext cx="566142" cy="565249"/>
            </a:xfrm>
            <a:prstGeom prst="ellipse">
              <a:avLst/>
            </a:prstGeom>
            <a:solidFill>
              <a:srgbClr val="5FD0DB"/>
            </a:solidFill>
            <a:ln w="28575" cap="flat" cmpd="sng">
              <a:solidFill>
                <a:srgbClr val="FFFFFF"/>
              </a:solidFill>
              <a:prstDash val="solid"/>
              <a:round/>
              <a:headEnd type="none" w="sm" len="sm"/>
              <a:tailEnd type="none" w="sm" len="sm"/>
            </a:ln>
          </p:spPr>
          <p:txBody>
            <a:bodyPr spcFirstLastPara="1" lIns="68569" tIns="68569" rIns="68569" bIns="68569" anchor="ctr"/>
            <a:lstStyle/>
            <a:p>
              <a:pPr defTabSz="685800">
                <a:defRPr/>
              </a:pPr>
              <a:endParaRPr sz="788"/>
            </a:p>
          </p:txBody>
        </p:sp>
        <p:sp>
          <p:nvSpPr>
            <p:cNvPr id="70" name="Google Shape;69;p15"/>
            <p:cNvSpPr txBox="1"/>
            <p:nvPr/>
          </p:nvSpPr>
          <p:spPr>
            <a:xfrm>
              <a:off x="4746119" y="720758"/>
              <a:ext cx="699194" cy="210741"/>
            </a:xfrm>
            <a:prstGeom prst="rect">
              <a:avLst/>
            </a:prstGeom>
            <a:noFill/>
            <a:ln>
              <a:noFill/>
            </a:ln>
          </p:spPr>
          <p:txBody>
            <a:bodyPr spcFirstLastPara="1" lIns="68569" tIns="34275" rIns="68569" bIns="34275" anchor="ctr"/>
            <a:lstStyle/>
            <a:p>
              <a:pPr defTabSz="685800">
                <a:defRPr/>
              </a:pPr>
              <a:r>
                <a:rPr lang="en" sz="1650" b="1" dirty="0">
                  <a:latin typeface="Fira Sans Extra Condensed"/>
                  <a:ea typeface="Fira Sans Extra Condensed"/>
                  <a:cs typeface="Fira Sans Extra Condensed"/>
                  <a:sym typeface="Fira Sans Extra Condensed"/>
                </a:rPr>
                <a:t>~ 6%</a:t>
              </a:r>
              <a:endParaRPr sz="1650" b="1" dirty="0">
                <a:latin typeface="Fira Sans Extra Condensed"/>
                <a:ea typeface="Fira Sans Extra Condensed"/>
                <a:cs typeface="Fira Sans Extra Condensed"/>
                <a:sym typeface="Fira Sans Extra Condensed"/>
              </a:endParaRPr>
            </a:p>
          </p:txBody>
        </p:sp>
        <p:sp>
          <p:nvSpPr>
            <p:cNvPr id="71" name="Google Shape;70;p15"/>
            <p:cNvSpPr txBox="1">
              <a:spLocks noChangeArrowheads="1"/>
            </p:cNvSpPr>
            <p:nvPr/>
          </p:nvSpPr>
          <p:spPr bwMode="auto">
            <a:xfrm>
              <a:off x="4616637" y="944895"/>
              <a:ext cx="1174254"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None/>
              </a:pPr>
              <a:r>
                <a:rPr lang="es-ES" altLang="es-ES" sz="900">
                  <a:solidFill>
                    <a:srgbClr val="000000"/>
                  </a:solidFill>
                  <a:latin typeface="Roboto" panose="020B0604020202020204" charset="0"/>
                  <a:sym typeface="Roboto" panose="020B0604020202020204" charset="0"/>
                </a:rPr>
                <a:t>Desacuerdo en el diagnóstico principal del CMBD</a:t>
              </a:r>
            </a:p>
            <a:p>
              <a:pPr defTabSz="685800">
                <a:lnSpc>
                  <a:spcPct val="100000"/>
                </a:lnSpc>
                <a:spcBef>
                  <a:spcPct val="0"/>
                </a:spcBef>
                <a:buNone/>
              </a:pPr>
              <a:r>
                <a:rPr lang="es-ES" altLang="es-ES" sz="900" i="1">
                  <a:solidFill>
                    <a:srgbClr val="000000"/>
                  </a:solidFill>
                  <a:latin typeface="Roboto" panose="020B0604020202020204" charset="0"/>
                  <a:sym typeface="Roboto" panose="020B0604020202020204" charset="0"/>
                </a:rPr>
                <a:t>(missing data)</a:t>
              </a:r>
            </a:p>
          </p:txBody>
        </p:sp>
        <p:grpSp>
          <p:nvGrpSpPr>
            <p:cNvPr id="108" name="Google Shape;112;p15"/>
            <p:cNvGrpSpPr>
              <a:grpSpLocks/>
            </p:cNvGrpSpPr>
            <p:nvPr/>
          </p:nvGrpSpPr>
          <p:grpSpPr bwMode="auto">
            <a:xfrm>
              <a:off x="5641765" y="478766"/>
              <a:ext cx="275035" cy="275927"/>
              <a:chOff x="-61783350" y="3743950"/>
              <a:chExt cx="316650" cy="317450"/>
            </a:xfrm>
          </p:grpSpPr>
          <p:sp>
            <p:nvSpPr>
              <p:cNvPr id="109" name="Google Shape;113;p15"/>
              <p:cNvSpPr>
                <a:spLocks/>
              </p:cNvSpPr>
              <p:nvPr/>
            </p:nvSpPr>
            <p:spPr bwMode="auto">
              <a:xfrm>
                <a:off x="-61783350" y="3743950"/>
                <a:ext cx="316650" cy="317450"/>
              </a:xfrm>
              <a:custGeom>
                <a:avLst/>
                <a:gdLst>
                  <a:gd name="T0" fmla="*/ 5921875 w 12666"/>
                  <a:gd name="T1" fmla="*/ 15625 h 12698"/>
                  <a:gd name="T2" fmla="*/ 15625 w 12666"/>
                  <a:gd name="T3" fmla="*/ 6406250 h 12698"/>
                  <a:gd name="T4" fmla="*/ 15625 w 12666"/>
                  <a:gd name="T5" fmla="*/ 191500000 h 12698"/>
                  <a:gd name="T6" fmla="*/ 5921875 w 12666"/>
                  <a:gd name="T7" fmla="*/ 198390625 h 12698"/>
                  <a:gd name="T8" fmla="*/ 191500000 w 12666"/>
                  <a:gd name="T9" fmla="*/ 198390625 h 12698"/>
                  <a:gd name="T10" fmla="*/ 197906250 w 12666"/>
                  <a:gd name="T11" fmla="*/ 191500000 h 12698"/>
                  <a:gd name="T12" fmla="*/ 191500000 w 12666"/>
                  <a:gd name="T13" fmla="*/ 185593750 h 12698"/>
                  <a:gd name="T14" fmla="*/ 12812500 w 12666"/>
                  <a:gd name="T15" fmla="*/ 185593750 h 12698"/>
                  <a:gd name="T16" fmla="*/ 12812500 w 12666"/>
                  <a:gd name="T17" fmla="*/ 6406250 h 12698"/>
                  <a:gd name="T18" fmla="*/ 5921875 w 12666"/>
                  <a:gd name="T19" fmla="*/ 15625 h 126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666"/>
                  <a:gd name="T31" fmla="*/ 0 h 12698"/>
                  <a:gd name="T32" fmla="*/ 12666 w 12666"/>
                  <a:gd name="T33" fmla="*/ 12698 h 126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110" name="Google Shape;114;p15"/>
              <p:cNvSpPr>
                <a:spLocks/>
              </p:cNvSpPr>
              <p:nvPr/>
            </p:nvSpPr>
            <p:spPr bwMode="auto">
              <a:xfrm>
                <a:off x="-61739225" y="3833750"/>
                <a:ext cx="272525" cy="149675"/>
              </a:xfrm>
              <a:custGeom>
                <a:avLst/>
                <a:gdLst>
                  <a:gd name="T0" fmla="*/ 150640625 w 10901"/>
                  <a:gd name="T1" fmla="*/ 0 h 5987"/>
                  <a:gd name="T2" fmla="*/ 131937500 w 10901"/>
                  <a:gd name="T3" fmla="*/ 19203125 h 5987"/>
                  <a:gd name="T4" fmla="*/ 133406250 w 10901"/>
                  <a:gd name="T5" fmla="*/ 27078125 h 5987"/>
                  <a:gd name="T6" fmla="*/ 107812500 w 10901"/>
                  <a:gd name="T7" fmla="*/ 53171875 h 5987"/>
                  <a:gd name="T8" fmla="*/ 99937500 w 10901"/>
                  <a:gd name="T9" fmla="*/ 51203125 h 5987"/>
                  <a:gd name="T10" fmla="*/ 91562500 w 10901"/>
                  <a:gd name="T11" fmla="*/ 53171875 h 5987"/>
                  <a:gd name="T12" fmla="*/ 78765625 w 10901"/>
                  <a:gd name="T13" fmla="*/ 39875000 h 5987"/>
                  <a:gd name="T14" fmla="*/ 80734375 w 10901"/>
                  <a:gd name="T15" fmla="*/ 32000000 h 5987"/>
                  <a:gd name="T16" fmla="*/ 61531250 w 10901"/>
                  <a:gd name="T17" fmla="*/ 12796875 h 5987"/>
                  <a:gd name="T18" fmla="*/ 42343750 w 10901"/>
                  <a:gd name="T19" fmla="*/ 32000000 h 5987"/>
                  <a:gd name="T20" fmla="*/ 44312500 w 10901"/>
                  <a:gd name="T21" fmla="*/ 39875000 h 5987"/>
                  <a:gd name="T22" fmla="*/ 27078125 w 10901"/>
                  <a:gd name="T23" fmla="*/ 57109375 h 5987"/>
                  <a:gd name="T24" fmla="*/ 19203125 w 10901"/>
                  <a:gd name="T25" fmla="*/ 55625000 h 5987"/>
                  <a:gd name="T26" fmla="*/ 0 w 10901"/>
                  <a:gd name="T27" fmla="*/ 74328125 h 5987"/>
                  <a:gd name="T28" fmla="*/ 19203125 w 10901"/>
                  <a:gd name="T29" fmla="*/ 93531250 h 5987"/>
                  <a:gd name="T30" fmla="*/ 38406250 w 10901"/>
                  <a:gd name="T31" fmla="*/ 74328125 h 5987"/>
                  <a:gd name="T32" fmla="*/ 36437500 w 10901"/>
                  <a:gd name="T33" fmla="*/ 66453125 h 5987"/>
                  <a:gd name="T34" fmla="*/ 53656250 w 10901"/>
                  <a:gd name="T35" fmla="*/ 49234375 h 5987"/>
                  <a:gd name="T36" fmla="*/ 61531250 w 10901"/>
                  <a:gd name="T37" fmla="*/ 51203125 h 5987"/>
                  <a:gd name="T38" fmla="*/ 69406250 w 10901"/>
                  <a:gd name="T39" fmla="*/ 49234375 h 5987"/>
                  <a:gd name="T40" fmla="*/ 82703125 w 10901"/>
                  <a:gd name="T41" fmla="*/ 62031250 h 5987"/>
                  <a:gd name="T42" fmla="*/ 80734375 w 10901"/>
                  <a:gd name="T43" fmla="*/ 70390625 h 5987"/>
                  <a:gd name="T44" fmla="*/ 99937500 w 10901"/>
                  <a:gd name="T45" fmla="*/ 89109375 h 5987"/>
                  <a:gd name="T46" fmla="*/ 118640625 w 10901"/>
                  <a:gd name="T47" fmla="*/ 70390625 h 5987"/>
                  <a:gd name="T48" fmla="*/ 117156250 w 10901"/>
                  <a:gd name="T49" fmla="*/ 62031250 h 5987"/>
                  <a:gd name="T50" fmla="*/ 142765625 w 10901"/>
                  <a:gd name="T51" fmla="*/ 36437500 h 5987"/>
                  <a:gd name="T52" fmla="*/ 150640625 w 10901"/>
                  <a:gd name="T53" fmla="*/ 38406250 h 5987"/>
                  <a:gd name="T54" fmla="*/ 170328125 w 10901"/>
                  <a:gd name="T55" fmla="*/ 19203125 h 5987"/>
                  <a:gd name="T56" fmla="*/ 150640625 w 10901"/>
                  <a:gd name="T57" fmla="*/ 0 h 598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901"/>
                  <a:gd name="T88" fmla="*/ 0 h 5987"/>
                  <a:gd name="T89" fmla="*/ 10901 w 10901"/>
                  <a:gd name="T90" fmla="*/ 5987 h 598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grpSp>
      </p:grpSp>
      <p:sp>
        <p:nvSpPr>
          <p:cNvPr id="111" name="Google Shape;90;p15"/>
          <p:cNvSpPr txBox="1">
            <a:spLocks noChangeArrowheads="1"/>
          </p:cNvSpPr>
          <p:nvPr/>
        </p:nvSpPr>
        <p:spPr bwMode="auto">
          <a:xfrm>
            <a:off x="1276132" y="3840402"/>
            <a:ext cx="3145336" cy="41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68569" rIns="68569" bIns="68569"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SzPts val="1100"/>
              <a:buNone/>
            </a:pPr>
            <a:r>
              <a:rPr lang="es-ES" altLang="es-ES" sz="1800" b="1" dirty="0">
                <a:solidFill>
                  <a:srgbClr val="5FD0DB"/>
                </a:solidFill>
                <a:latin typeface="Arial" panose="020B0604020202020204" pitchFamily="34" charset="0"/>
              </a:rPr>
              <a:t>94.994 datos perdidos</a:t>
            </a:r>
            <a:endParaRPr lang="es-ES" altLang="es-ES" sz="1800" dirty="0">
              <a:solidFill>
                <a:srgbClr val="5FD0DB"/>
              </a:solidFill>
              <a:latin typeface="Roboto" panose="020B0604020202020204" charset="0"/>
              <a:sym typeface="Roboto" panose="020B0604020202020204" charset="0"/>
            </a:endParaRPr>
          </a:p>
        </p:txBody>
      </p:sp>
      <p:sp>
        <p:nvSpPr>
          <p:cNvPr id="112" name="Google Shape;90;p15"/>
          <p:cNvSpPr txBox="1">
            <a:spLocks noChangeArrowheads="1"/>
          </p:cNvSpPr>
          <p:nvPr/>
        </p:nvSpPr>
        <p:spPr bwMode="auto">
          <a:xfrm>
            <a:off x="1276132" y="4255632"/>
            <a:ext cx="3053363" cy="41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68569" rIns="68569" bIns="68569"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SzPts val="1100"/>
              <a:buNone/>
            </a:pPr>
            <a:r>
              <a:rPr lang="es-ES" altLang="es-ES" sz="1800" b="1" dirty="0">
                <a:solidFill>
                  <a:srgbClr val="000000"/>
                </a:solidFill>
                <a:latin typeface="Arial" panose="020B0604020202020204" pitchFamily="34" charset="0"/>
              </a:rPr>
              <a:t>1.794.882 datos usables</a:t>
            </a:r>
            <a:endParaRPr lang="es-ES" altLang="es-ES" sz="1800" dirty="0">
              <a:solidFill>
                <a:srgbClr val="000000"/>
              </a:solidFill>
              <a:latin typeface="Roboto" panose="020B0604020202020204" charset="0"/>
              <a:sym typeface="Roboto" panose="020B0604020202020204" charset="0"/>
            </a:endParaRPr>
          </a:p>
        </p:txBody>
      </p:sp>
      <p:sp>
        <p:nvSpPr>
          <p:cNvPr id="3" name="Elipse 2"/>
          <p:cNvSpPr/>
          <p:nvPr/>
        </p:nvSpPr>
        <p:spPr>
          <a:xfrm>
            <a:off x="7193910" y="130787"/>
            <a:ext cx="1842764" cy="175260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4" name="Grupo 3"/>
          <p:cNvGrpSpPr/>
          <p:nvPr/>
        </p:nvGrpSpPr>
        <p:grpSpPr>
          <a:xfrm>
            <a:off x="5388835" y="2511749"/>
            <a:ext cx="3509408" cy="1886296"/>
            <a:chOff x="1559701" y="1415809"/>
            <a:chExt cx="5553729" cy="2953492"/>
          </a:xfrm>
        </p:grpSpPr>
        <p:grpSp>
          <p:nvGrpSpPr>
            <p:cNvPr id="65" name="Google Shape;249;p19"/>
            <p:cNvGrpSpPr/>
            <p:nvPr/>
          </p:nvGrpSpPr>
          <p:grpSpPr>
            <a:xfrm>
              <a:off x="4807447" y="1415809"/>
              <a:ext cx="307146" cy="2525539"/>
              <a:chOff x="3433300" y="1590200"/>
              <a:chExt cx="270900" cy="2227500"/>
            </a:xfrm>
          </p:grpSpPr>
          <p:sp>
            <p:nvSpPr>
              <p:cNvPr id="113" name="Google Shape;250;p19"/>
              <p:cNvSpPr/>
              <p:nvPr/>
            </p:nvSpPr>
            <p:spPr>
              <a:xfrm>
                <a:off x="3433300" y="1590200"/>
                <a:ext cx="270900" cy="22275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14" name="Google Shape;251;p19"/>
              <p:cNvSpPr/>
              <p:nvPr/>
            </p:nvSpPr>
            <p:spPr>
              <a:xfrm>
                <a:off x="3433305" y="3626199"/>
                <a:ext cx="270894" cy="191325"/>
              </a:xfrm>
              <a:prstGeom prst="roundRect">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grpSp>
        <p:sp>
          <p:nvSpPr>
            <p:cNvPr id="115" name="Google Shape;252;p19"/>
            <p:cNvSpPr/>
            <p:nvPr/>
          </p:nvSpPr>
          <p:spPr>
            <a:xfrm>
              <a:off x="4697304" y="3790918"/>
              <a:ext cx="578100" cy="578100"/>
            </a:xfrm>
            <a:prstGeom prst="ellipse">
              <a:avLst/>
            </a:prstGeom>
            <a:solidFill>
              <a:srgbClr val="FFFFFF"/>
            </a:solidFill>
            <a:ln w="19050" cap="flat" cmpd="sng">
              <a:solidFill>
                <a:schemeClr val="accent5"/>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Clr>
                  <a:schemeClr val="dk1"/>
                </a:buClr>
                <a:buSzPts val="1100"/>
                <a:buFont typeface="Arial"/>
                <a:buNone/>
              </a:pPr>
              <a:r>
                <a:rPr lang="en" sz="1100" dirty="0">
                  <a:solidFill>
                    <a:schemeClr val="accent5"/>
                  </a:solidFill>
                  <a:latin typeface="Fira Sans Extra Condensed"/>
                  <a:ea typeface="Fira Sans Extra Condensed"/>
                  <a:cs typeface="Fira Sans Extra Condensed"/>
                  <a:sym typeface="Fira Sans Extra Condensed"/>
                </a:rPr>
                <a:t>3 </a:t>
              </a:r>
              <a:r>
                <a:rPr lang="en" sz="800" dirty="0">
                  <a:solidFill>
                    <a:schemeClr val="accent5"/>
                  </a:solidFill>
                  <a:latin typeface="Fira Sans Extra Condensed"/>
                  <a:ea typeface="Fira Sans Extra Condensed"/>
                  <a:cs typeface="Fira Sans Extra Condensed"/>
                  <a:sym typeface="Fira Sans Extra Condensed"/>
                </a:rPr>
                <a:t>%</a:t>
              </a:r>
              <a:endParaRPr sz="800" dirty="0">
                <a:solidFill>
                  <a:schemeClr val="accent5"/>
                </a:solidFill>
                <a:latin typeface="Fira Sans Extra Condensed"/>
                <a:ea typeface="Fira Sans Extra Condensed"/>
                <a:cs typeface="Fira Sans Extra Condensed"/>
                <a:sym typeface="Fira Sans Extra Condensed"/>
              </a:endParaRPr>
            </a:p>
          </p:txBody>
        </p:sp>
        <p:grpSp>
          <p:nvGrpSpPr>
            <p:cNvPr id="116" name="Google Shape;255;p19"/>
            <p:cNvGrpSpPr/>
            <p:nvPr/>
          </p:nvGrpSpPr>
          <p:grpSpPr>
            <a:xfrm>
              <a:off x="2608689" y="1415809"/>
              <a:ext cx="307147" cy="2525539"/>
              <a:chOff x="3433300" y="1590200"/>
              <a:chExt cx="270900" cy="2227500"/>
            </a:xfrm>
          </p:grpSpPr>
          <p:sp>
            <p:nvSpPr>
              <p:cNvPr id="117" name="Google Shape;256;p19"/>
              <p:cNvSpPr/>
              <p:nvPr/>
            </p:nvSpPr>
            <p:spPr>
              <a:xfrm>
                <a:off x="3433300" y="1590200"/>
                <a:ext cx="270900" cy="22275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18" name="Google Shape;257;p19"/>
              <p:cNvSpPr/>
              <p:nvPr/>
            </p:nvSpPr>
            <p:spPr>
              <a:xfrm>
                <a:off x="3433306" y="3477598"/>
                <a:ext cx="270887" cy="33962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grpSp>
        <p:sp>
          <p:nvSpPr>
            <p:cNvPr id="119" name="Google Shape;258;p19"/>
            <p:cNvSpPr/>
            <p:nvPr/>
          </p:nvSpPr>
          <p:spPr>
            <a:xfrm>
              <a:off x="2498539" y="3790918"/>
              <a:ext cx="578100" cy="578100"/>
            </a:xfrm>
            <a:prstGeom prst="ellipse">
              <a:avLst/>
            </a:prstGeom>
            <a:solidFill>
              <a:srgbClr val="FFFFFF"/>
            </a:solidFill>
            <a:ln w="19050" cap="flat" cmpd="sng">
              <a:solidFill>
                <a:schemeClr val="accent3"/>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sz="1100" dirty="0">
                  <a:solidFill>
                    <a:schemeClr val="accent3"/>
                  </a:solidFill>
                  <a:latin typeface="Fira Sans Extra Condensed"/>
                  <a:ea typeface="Fira Sans Extra Condensed"/>
                  <a:cs typeface="Fira Sans Extra Condensed"/>
                  <a:sym typeface="Fira Sans Extra Condensed"/>
                </a:rPr>
                <a:t>14</a:t>
              </a:r>
              <a:r>
                <a:rPr lang="en" sz="800" dirty="0">
                  <a:solidFill>
                    <a:schemeClr val="accent3"/>
                  </a:solidFill>
                  <a:latin typeface="Fira Sans Extra Condensed"/>
                  <a:ea typeface="Fira Sans Extra Condensed"/>
                  <a:cs typeface="Fira Sans Extra Condensed"/>
                  <a:sym typeface="Fira Sans Extra Condensed"/>
                </a:rPr>
                <a:t>%</a:t>
              </a:r>
              <a:endParaRPr sz="800" dirty="0">
                <a:solidFill>
                  <a:schemeClr val="accent3"/>
                </a:solidFill>
                <a:latin typeface="Fira Sans Extra Condensed"/>
                <a:ea typeface="Fira Sans Extra Condensed"/>
                <a:cs typeface="Fira Sans Extra Condensed"/>
                <a:sym typeface="Fira Sans Extra Condensed"/>
              </a:endParaRPr>
            </a:p>
          </p:txBody>
        </p:sp>
        <p:grpSp>
          <p:nvGrpSpPr>
            <p:cNvPr id="120" name="Google Shape;261;p19"/>
            <p:cNvGrpSpPr/>
            <p:nvPr/>
          </p:nvGrpSpPr>
          <p:grpSpPr>
            <a:xfrm>
              <a:off x="3708066" y="1415809"/>
              <a:ext cx="307146" cy="2525539"/>
              <a:chOff x="3433300" y="1590200"/>
              <a:chExt cx="270900" cy="2227500"/>
            </a:xfrm>
          </p:grpSpPr>
          <p:sp>
            <p:nvSpPr>
              <p:cNvPr id="121" name="Google Shape;262;p19"/>
              <p:cNvSpPr/>
              <p:nvPr/>
            </p:nvSpPr>
            <p:spPr>
              <a:xfrm>
                <a:off x="3433300" y="1590200"/>
                <a:ext cx="270900" cy="22275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22" name="Google Shape;263;p19"/>
              <p:cNvSpPr/>
              <p:nvPr/>
            </p:nvSpPr>
            <p:spPr>
              <a:xfrm>
                <a:off x="3433307" y="3573743"/>
                <a:ext cx="270893" cy="243598"/>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grpSp>
        <p:sp>
          <p:nvSpPr>
            <p:cNvPr id="123" name="Google Shape;264;p19"/>
            <p:cNvSpPr/>
            <p:nvPr/>
          </p:nvSpPr>
          <p:spPr>
            <a:xfrm>
              <a:off x="3597920" y="3790918"/>
              <a:ext cx="578100" cy="578100"/>
            </a:xfrm>
            <a:prstGeom prst="ellipse">
              <a:avLst/>
            </a:prstGeom>
            <a:solidFill>
              <a:srgbClr val="FFFFFF"/>
            </a:solidFill>
            <a:ln w="19050" cap="flat" cmpd="sng">
              <a:solidFill>
                <a:schemeClr val="accent4"/>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sz="1100" dirty="0">
                  <a:solidFill>
                    <a:schemeClr val="accent4"/>
                  </a:solidFill>
                  <a:latin typeface="Fira Sans Extra Condensed"/>
                  <a:ea typeface="Fira Sans Extra Condensed"/>
                  <a:cs typeface="Fira Sans Extra Condensed"/>
                  <a:sym typeface="Fira Sans Extra Condensed"/>
                </a:rPr>
                <a:t>6 </a:t>
              </a:r>
              <a:r>
                <a:rPr lang="en" sz="800" dirty="0">
                  <a:solidFill>
                    <a:schemeClr val="accent4"/>
                  </a:solidFill>
                  <a:latin typeface="Fira Sans Extra Condensed"/>
                  <a:ea typeface="Fira Sans Extra Condensed"/>
                  <a:cs typeface="Fira Sans Extra Condensed"/>
                  <a:sym typeface="Fira Sans Extra Condensed"/>
                </a:rPr>
                <a:t>%</a:t>
              </a:r>
              <a:endParaRPr sz="800" dirty="0">
                <a:solidFill>
                  <a:schemeClr val="accent4"/>
                </a:solidFill>
                <a:latin typeface="Fira Sans Extra Condensed"/>
                <a:ea typeface="Fira Sans Extra Condensed"/>
                <a:cs typeface="Fira Sans Extra Condensed"/>
                <a:sym typeface="Fira Sans Extra Condensed"/>
              </a:endParaRPr>
            </a:p>
          </p:txBody>
        </p:sp>
        <p:sp>
          <p:nvSpPr>
            <p:cNvPr id="124" name="Google Shape;268;p19"/>
            <p:cNvSpPr/>
            <p:nvPr/>
          </p:nvSpPr>
          <p:spPr>
            <a:xfrm>
              <a:off x="1669848" y="1416092"/>
              <a:ext cx="307146" cy="2525539"/>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25" name="Google Shape;269;p19"/>
            <p:cNvSpPr/>
            <p:nvPr/>
          </p:nvSpPr>
          <p:spPr>
            <a:xfrm>
              <a:off x="1669848" y="1844045"/>
              <a:ext cx="307146" cy="2097303"/>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26" name="Google Shape;270;p19"/>
            <p:cNvSpPr/>
            <p:nvPr/>
          </p:nvSpPr>
          <p:spPr>
            <a:xfrm>
              <a:off x="1559701" y="3791201"/>
              <a:ext cx="578100" cy="578100"/>
            </a:xfrm>
            <a:prstGeom prst="ellipse">
              <a:avLst/>
            </a:prstGeom>
            <a:solidFill>
              <a:srgbClr val="FFFFFF"/>
            </a:solidFill>
            <a:ln w="19050" cap="flat" cmpd="sng">
              <a:solidFill>
                <a:schemeClr val="accent1"/>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sz="1100">
                  <a:solidFill>
                    <a:schemeClr val="accent1"/>
                  </a:solidFill>
                  <a:latin typeface="Fira Sans Extra Condensed"/>
                  <a:ea typeface="Fira Sans Extra Condensed"/>
                  <a:cs typeface="Fira Sans Extra Condensed"/>
                  <a:sym typeface="Fira Sans Extra Condensed"/>
                </a:rPr>
                <a:t>80</a:t>
              </a:r>
              <a:r>
                <a:rPr lang="en" sz="800">
                  <a:solidFill>
                    <a:schemeClr val="accent1"/>
                  </a:solidFill>
                  <a:latin typeface="Fira Sans Extra Condensed"/>
                  <a:ea typeface="Fira Sans Extra Condensed"/>
                  <a:cs typeface="Fira Sans Extra Condensed"/>
                  <a:sym typeface="Fira Sans Extra Condensed"/>
                </a:rPr>
                <a:t>%</a:t>
              </a:r>
              <a:endParaRPr sz="800">
                <a:solidFill>
                  <a:schemeClr val="accent1"/>
                </a:solidFill>
                <a:latin typeface="Fira Sans Extra Condensed"/>
                <a:ea typeface="Fira Sans Extra Condensed"/>
                <a:cs typeface="Fira Sans Extra Condensed"/>
                <a:sym typeface="Fira Sans Extra Condensed"/>
              </a:endParaRPr>
            </a:p>
          </p:txBody>
        </p:sp>
        <p:grpSp>
          <p:nvGrpSpPr>
            <p:cNvPr id="127" name="Google Shape;273;p19"/>
            <p:cNvGrpSpPr/>
            <p:nvPr/>
          </p:nvGrpSpPr>
          <p:grpSpPr>
            <a:xfrm>
              <a:off x="6645465" y="1415809"/>
              <a:ext cx="307159" cy="2525539"/>
              <a:chOff x="3433289" y="1590200"/>
              <a:chExt cx="270911" cy="2227500"/>
            </a:xfrm>
          </p:grpSpPr>
          <p:sp>
            <p:nvSpPr>
              <p:cNvPr id="128" name="Google Shape;274;p19"/>
              <p:cNvSpPr/>
              <p:nvPr/>
            </p:nvSpPr>
            <p:spPr>
              <a:xfrm>
                <a:off x="3433300" y="1590200"/>
                <a:ext cx="270900" cy="22275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29" name="Google Shape;275;p19"/>
              <p:cNvSpPr/>
              <p:nvPr/>
            </p:nvSpPr>
            <p:spPr>
              <a:xfrm>
                <a:off x="3433289" y="3226857"/>
                <a:ext cx="270909" cy="590647"/>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grpSp>
        <p:sp>
          <p:nvSpPr>
            <p:cNvPr id="130" name="Google Shape;276;p19"/>
            <p:cNvSpPr/>
            <p:nvPr/>
          </p:nvSpPr>
          <p:spPr>
            <a:xfrm>
              <a:off x="6535330" y="3790918"/>
              <a:ext cx="578100" cy="578100"/>
            </a:xfrm>
            <a:prstGeom prst="ellipse">
              <a:avLst/>
            </a:prstGeom>
            <a:solidFill>
              <a:srgbClr val="FFFFFF"/>
            </a:solidFill>
            <a:ln w="19050"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spcBef>
                  <a:spcPts val="0"/>
                </a:spcBef>
                <a:spcAft>
                  <a:spcPts val="0"/>
                </a:spcAft>
                <a:buNone/>
              </a:pPr>
              <a:r>
                <a:rPr lang="en" sz="1100" dirty="0">
                  <a:solidFill>
                    <a:schemeClr val="accent2"/>
                  </a:solidFill>
                  <a:latin typeface="Fira Sans Extra Condensed"/>
                  <a:ea typeface="Fira Sans Extra Condensed"/>
                  <a:cs typeface="Fira Sans Extra Condensed"/>
                  <a:sym typeface="Fira Sans Extra Condensed"/>
                </a:rPr>
                <a:t>30</a:t>
              </a:r>
              <a:r>
                <a:rPr lang="en" sz="800" dirty="0">
                  <a:solidFill>
                    <a:schemeClr val="accent2"/>
                  </a:solidFill>
                  <a:latin typeface="Fira Sans Extra Condensed"/>
                  <a:ea typeface="Fira Sans Extra Condensed"/>
                  <a:cs typeface="Fira Sans Extra Condensed"/>
                  <a:sym typeface="Fira Sans Extra Condensed"/>
                </a:rPr>
                <a:t>%</a:t>
              </a:r>
              <a:endParaRPr sz="800" dirty="0">
                <a:solidFill>
                  <a:schemeClr val="accent2"/>
                </a:solidFill>
                <a:latin typeface="Fira Sans Extra Condensed"/>
                <a:ea typeface="Fira Sans Extra Condensed"/>
                <a:cs typeface="Fira Sans Extra Condensed"/>
                <a:sym typeface="Fira Sans Extra Condensed"/>
              </a:endParaRPr>
            </a:p>
          </p:txBody>
        </p:sp>
      </p:grpSp>
      <p:grpSp>
        <p:nvGrpSpPr>
          <p:cNvPr id="131" name="Grupo 130"/>
          <p:cNvGrpSpPr/>
          <p:nvPr/>
        </p:nvGrpSpPr>
        <p:grpSpPr>
          <a:xfrm>
            <a:off x="5383337" y="394957"/>
            <a:ext cx="1445716" cy="1224259"/>
            <a:chOff x="4616637" y="334105"/>
            <a:chExt cx="1445716" cy="1224259"/>
          </a:xfrm>
        </p:grpSpPr>
        <p:sp>
          <p:nvSpPr>
            <p:cNvPr id="132" name="Google Shape;59;p15"/>
            <p:cNvSpPr/>
            <p:nvPr/>
          </p:nvSpPr>
          <p:spPr>
            <a:xfrm>
              <a:off x="4616637" y="618960"/>
              <a:ext cx="1174254" cy="939404"/>
            </a:xfrm>
            <a:prstGeom prst="roundRect">
              <a:avLst>
                <a:gd name="adj" fmla="val 11451"/>
              </a:avLst>
            </a:prstGeom>
            <a:solidFill>
              <a:srgbClr val="5FD0DB"/>
            </a:solidFill>
            <a:ln>
              <a:noFill/>
            </a:ln>
          </p:spPr>
          <p:txBody>
            <a:bodyPr spcFirstLastPara="1" lIns="68569" tIns="68569" rIns="68569" bIns="68569" anchor="ctr"/>
            <a:lstStyle/>
            <a:p>
              <a:pPr defTabSz="685800">
                <a:defRPr/>
              </a:pPr>
              <a:endParaRPr sz="788"/>
            </a:p>
          </p:txBody>
        </p:sp>
        <p:sp>
          <p:nvSpPr>
            <p:cNvPr id="133" name="Google Shape;60;p15"/>
            <p:cNvSpPr/>
            <p:nvPr/>
          </p:nvSpPr>
          <p:spPr>
            <a:xfrm>
              <a:off x="5496211" y="334105"/>
              <a:ext cx="566142" cy="565249"/>
            </a:xfrm>
            <a:prstGeom prst="ellipse">
              <a:avLst/>
            </a:prstGeom>
            <a:solidFill>
              <a:srgbClr val="5FD0DB"/>
            </a:solidFill>
            <a:ln w="28575" cap="flat" cmpd="sng">
              <a:solidFill>
                <a:srgbClr val="FFFFFF"/>
              </a:solidFill>
              <a:prstDash val="solid"/>
              <a:round/>
              <a:headEnd type="none" w="sm" len="sm"/>
              <a:tailEnd type="none" w="sm" len="sm"/>
            </a:ln>
          </p:spPr>
          <p:txBody>
            <a:bodyPr spcFirstLastPara="1" lIns="68569" tIns="68569" rIns="68569" bIns="68569" anchor="ctr"/>
            <a:lstStyle/>
            <a:p>
              <a:pPr defTabSz="685800">
                <a:defRPr/>
              </a:pPr>
              <a:endParaRPr sz="788"/>
            </a:p>
          </p:txBody>
        </p:sp>
        <p:sp>
          <p:nvSpPr>
            <p:cNvPr id="134" name="Google Shape;69;p15"/>
            <p:cNvSpPr txBox="1"/>
            <p:nvPr/>
          </p:nvSpPr>
          <p:spPr>
            <a:xfrm>
              <a:off x="4746119" y="720758"/>
              <a:ext cx="699194" cy="210741"/>
            </a:xfrm>
            <a:prstGeom prst="rect">
              <a:avLst/>
            </a:prstGeom>
            <a:noFill/>
            <a:ln>
              <a:noFill/>
            </a:ln>
          </p:spPr>
          <p:txBody>
            <a:bodyPr spcFirstLastPara="1" lIns="68569" tIns="34275" rIns="68569" bIns="34275" anchor="ctr"/>
            <a:lstStyle/>
            <a:p>
              <a:pPr defTabSz="685800">
                <a:defRPr/>
              </a:pPr>
              <a:r>
                <a:rPr lang="en" sz="1650" b="1" dirty="0">
                  <a:latin typeface="Fira Sans Extra Condensed"/>
                  <a:ea typeface="Fira Sans Extra Condensed"/>
                  <a:cs typeface="Fira Sans Extra Condensed"/>
                  <a:sym typeface="Fira Sans Extra Condensed"/>
                </a:rPr>
                <a:t>~ 3%</a:t>
              </a:r>
              <a:endParaRPr sz="1650" b="1" dirty="0">
                <a:latin typeface="Fira Sans Extra Condensed"/>
                <a:ea typeface="Fira Sans Extra Condensed"/>
                <a:cs typeface="Fira Sans Extra Condensed"/>
                <a:sym typeface="Fira Sans Extra Condensed"/>
              </a:endParaRPr>
            </a:p>
          </p:txBody>
        </p:sp>
        <p:sp>
          <p:nvSpPr>
            <p:cNvPr id="135" name="Google Shape;70;p15"/>
            <p:cNvSpPr txBox="1">
              <a:spLocks noChangeArrowheads="1"/>
            </p:cNvSpPr>
            <p:nvPr/>
          </p:nvSpPr>
          <p:spPr bwMode="auto">
            <a:xfrm>
              <a:off x="4616637" y="944895"/>
              <a:ext cx="1174254"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defTabSz="685800">
                <a:lnSpc>
                  <a:spcPct val="100000"/>
                </a:lnSpc>
                <a:spcBef>
                  <a:spcPct val="0"/>
                </a:spcBef>
                <a:buNone/>
              </a:pPr>
              <a:r>
                <a:rPr lang="es-ES" altLang="es-ES" sz="900" dirty="0">
                  <a:solidFill>
                    <a:srgbClr val="000000"/>
                  </a:solidFill>
                  <a:latin typeface="Roboto" panose="020B0604020202020204" charset="0"/>
                  <a:sym typeface="Roboto" panose="020B0604020202020204" charset="0"/>
                </a:rPr>
                <a:t>Pacientes perdidos en un registro nacional (</a:t>
              </a:r>
              <a:r>
                <a:rPr lang="es-ES" altLang="es-ES" sz="900" i="1" dirty="0" err="1">
                  <a:solidFill>
                    <a:srgbClr val="000000"/>
                  </a:solidFill>
                  <a:latin typeface="Roboto" panose="020B0604020202020204" charset="0"/>
                  <a:sym typeface="Roboto" panose="020B0604020202020204" charset="0"/>
                </a:rPr>
                <a:t>missing</a:t>
              </a:r>
              <a:r>
                <a:rPr lang="es-ES" altLang="es-ES" sz="900" i="1" dirty="0">
                  <a:solidFill>
                    <a:srgbClr val="000000"/>
                  </a:solidFill>
                  <a:latin typeface="Roboto" panose="020B0604020202020204" charset="0"/>
                  <a:sym typeface="Roboto" panose="020B0604020202020204" charset="0"/>
                </a:rPr>
                <a:t> </a:t>
              </a:r>
              <a:r>
                <a:rPr lang="es-ES" altLang="es-ES" sz="900" i="1" dirty="0" err="1">
                  <a:solidFill>
                    <a:srgbClr val="000000"/>
                  </a:solidFill>
                  <a:latin typeface="Roboto" panose="020B0604020202020204" charset="0"/>
                  <a:sym typeface="Roboto" panose="020B0604020202020204" charset="0"/>
                </a:rPr>
                <a:t>patients</a:t>
              </a:r>
              <a:r>
                <a:rPr lang="es-ES" altLang="es-ES" sz="900" dirty="0">
                  <a:solidFill>
                    <a:srgbClr val="000000"/>
                  </a:solidFill>
                  <a:latin typeface="Roboto" panose="020B0604020202020204" charset="0"/>
                  <a:sym typeface="Roboto" panose="020B0604020202020204" charset="0"/>
                </a:rPr>
                <a:t>)</a:t>
              </a:r>
              <a:endParaRPr lang="es-ES" altLang="es-ES" sz="900" i="1" dirty="0">
                <a:solidFill>
                  <a:srgbClr val="000000"/>
                </a:solidFill>
                <a:latin typeface="Roboto" panose="020B0604020202020204" charset="0"/>
                <a:sym typeface="Roboto" panose="020B0604020202020204" charset="0"/>
              </a:endParaRPr>
            </a:p>
          </p:txBody>
        </p:sp>
        <p:grpSp>
          <p:nvGrpSpPr>
            <p:cNvPr id="136" name="Google Shape;112;p15"/>
            <p:cNvGrpSpPr>
              <a:grpSpLocks/>
            </p:cNvGrpSpPr>
            <p:nvPr/>
          </p:nvGrpSpPr>
          <p:grpSpPr bwMode="auto">
            <a:xfrm>
              <a:off x="5641765" y="478766"/>
              <a:ext cx="275035" cy="275927"/>
              <a:chOff x="-61783350" y="3743950"/>
              <a:chExt cx="316650" cy="317450"/>
            </a:xfrm>
          </p:grpSpPr>
          <p:sp>
            <p:nvSpPr>
              <p:cNvPr id="137" name="Google Shape;113;p15"/>
              <p:cNvSpPr>
                <a:spLocks/>
              </p:cNvSpPr>
              <p:nvPr/>
            </p:nvSpPr>
            <p:spPr bwMode="auto">
              <a:xfrm>
                <a:off x="-61783350" y="3743950"/>
                <a:ext cx="316650" cy="317450"/>
              </a:xfrm>
              <a:custGeom>
                <a:avLst/>
                <a:gdLst>
                  <a:gd name="T0" fmla="*/ 5921875 w 12666"/>
                  <a:gd name="T1" fmla="*/ 15625 h 12698"/>
                  <a:gd name="T2" fmla="*/ 15625 w 12666"/>
                  <a:gd name="T3" fmla="*/ 6406250 h 12698"/>
                  <a:gd name="T4" fmla="*/ 15625 w 12666"/>
                  <a:gd name="T5" fmla="*/ 191500000 h 12698"/>
                  <a:gd name="T6" fmla="*/ 5921875 w 12666"/>
                  <a:gd name="T7" fmla="*/ 198390625 h 12698"/>
                  <a:gd name="T8" fmla="*/ 191500000 w 12666"/>
                  <a:gd name="T9" fmla="*/ 198390625 h 12698"/>
                  <a:gd name="T10" fmla="*/ 197906250 w 12666"/>
                  <a:gd name="T11" fmla="*/ 191500000 h 12698"/>
                  <a:gd name="T12" fmla="*/ 191500000 w 12666"/>
                  <a:gd name="T13" fmla="*/ 185593750 h 12698"/>
                  <a:gd name="T14" fmla="*/ 12812500 w 12666"/>
                  <a:gd name="T15" fmla="*/ 185593750 h 12698"/>
                  <a:gd name="T16" fmla="*/ 12812500 w 12666"/>
                  <a:gd name="T17" fmla="*/ 6406250 h 12698"/>
                  <a:gd name="T18" fmla="*/ 5921875 w 12666"/>
                  <a:gd name="T19" fmla="*/ 15625 h 126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666"/>
                  <a:gd name="T31" fmla="*/ 0 h 12698"/>
                  <a:gd name="T32" fmla="*/ 12666 w 12666"/>
                  <a:gd name="T33" fmla="*/ 12698 h 126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sp>
            <p:nvSpPr>
              <p:cNvPr id="138" name="Google Shape;114;p15"/>
              <p:cNvSpPr>
                <a:spLocks/>
              </p:cNvSpPr>
              <p:nvPr/>
            </p:nvSpPr>
            <p:spPr bwMode="auto">
              <a:xfrm>
                <a:off x="-61739225" y="3833750"/>
                <a:ext cx="272525" cy="149675"/>
              </a:xfrm>
              <a:custGeom>
                <a:avLst/>
                <a:gdLst>
                  <a:gd name="T0" fmla="*/ 150640625 w 10901"/>
                  <a:gd name="T1" fmla="*/ 0 h 5987"/>
                  <a:gd name="T2" fmla="*/ 131937500 w 10901"/>
                  <a:gd name="T3" fmla="*/ 19203125 h 5987"/>
                  <a:gd name="T4" fmla="*/ 133406250 w 10901"/>
                  <a:gd name="T5" fmla="*/ 27078125 h 5987"/>
                  <a:gd name="T6" fmla="*/ 107812500 w 10901"/>
                  <a:gd name="T7" fmla="*/ 53171875 h 5987"/>
                  <a:gd name="T8" fmla="*/ 99937500 w 10901"/>
                  <a:gd name="T9" fmla="*/ 51203125 h 5987"/>
                  <a:gd name="T10" fmla="*/ 91562500 w 10901"/>
                  <a:gd name="T11" fmla="*/ 53171875 h 5987"/>
                  <a:gd name="T12" fmla="*/ 78765625 w 10901"/>
                  <a:gd name="T13" fmla="*/ 39875000 h 5987"/>
                  <a:gd name="T14" fmla="*/ 80734375 w 10901"/>
                  <a:gd name="T15" fmla="*/ 32000000 h 5987"/>
                  <a:gd name="T16" fmla="*/ 61531250 w 10901"/>
                  <a:gd name="T17" fmla="*/ 12796875 h 5987"/>
                  <a:gd name="T18" fmla="*/ 42343750 w 10901"/>
                  <a:gd name="T19" fmla="*/ 32000000 h 5987"/>
                  <a:gd name="T20" fmla="*/ 44312500 w 10901"/>
                  <a:gd name="T21" fmla="*/ 39875000 h 5987"/>
                  <a:gd name="T22" fmla="*/ 27078125 w 10901"/>
                  <a:gd name="T23" fmla="*/ 57109375 h 5987"/>
                  <a:gd name="T24" fmla="*/ 19203125 w 10901"/>
                  <a:gd name="T25" fmla="*/ 55625000 h 5987"/>
                  <a:gd name="T26" fmla="*/ 0 w 10901"/>
                  <a:gd name="T27" fmla="*/ 74328125 h 5987"/>
                  <a:gd name="T28" fmla="*/ 19203125 w 10901"/>
                  <a:gd name="T29" fmla="*/ 93531250 h 5987"/>
                  <a:gd name="T30" fmla="*/ 38406250 w 10901"/>
                  <a:gd name="T31" fmla="*/ 74328125 h 5987"/>
                  <a:gd name="T32" fmla="*/ 36437500 w 10901"/>
                  <a:gd name="T33" fmla="*/ 66453125 h 5987"/>
                  <a:gd name="T34" fmla="*/ 53656250 w 10901"/>
                  <a:gd name="T35" fmla="*/ 49234375 h 5987"/>
                  <a:gd name="T36" fmla="*/ 61531250 w 10901"/>
                  <a:gd name="T37" fmla="*/ 51203125 h 5987"/>
                  <a:gd name="T38" fmla="*/ 69406250 w 10901"/>
                  <a:gd name="T39" fmla="*/ 49234375 h 5987"/>
                  <a:gd name="T40" fmla="*/ 82703125 w 10901"/>
                  <a:gd name="T41" fmla="*/ 62031250 h 5987"/>
                  <a:gd name="T42" fmla="*/ 80734375 w 10901"/>
                  <a:gd name="T43" fmla="*/ 70390625 h 5987"/>
                  <a:gd name="T44" fmla="*/ 99937500 w 10901"/>
                  <a:gd name="T45" fmla="*/ 89109375 h 5987"/>
                  <a:gd name="T46" fmla="*/ 118640625 w 10901"/>
                  <a:gd name="T47" fmla="*/ 70390625 h 5987"/>
                  <a:gd name="T48" fmla="*/ 117156250 w 10901"/>
                  <a:gd name="T49" fmla="*/ 62031250 h 5987"/>
                  <a:gd name="T50" fmla="*/ 142765625 w 10901"/>
                  <a:gd name="T51" fmla="*/ 36437500 h 5987"/>
                  <a:gd name="T52" fmla="*/ 150640625 w 10901"/>
                  <a:gd name="T53" fmla="*/ 38406250 h 5987"/>
                  <a:gd name="T54" fmla="*/ 170328125 w 10901"/>
                  <a:gd name="T55" fmla="*/ 19203125 h 5987"/>
                  <a:gd name="T56" fmla="*/ 150640625 w 10901"/>
                  <a:gd name="T57" fmla="*/ 0 h 598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901"/>
                  <a:gd name="T88" fmla="*/ 0 h 5987"/>
                  <a:gd name="T89" fmla="*/ 10901 w 10901"/>
                  <a:gd name="T90" fmla="*/ 5987 h 598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9" tIns="68569" rIns="68569" bIns="68569" anchor="ctr"/>
              <a:lstStyle/>
              <a:p>
                <a:pPr defTabSz="685800">
                  <a:defRPr/>
                </a:pPr>
                <a:endParaRPr lang="es-ES" sz="788"/>
              </a:p>
            </p:txBody>
          </p:sp>
        </p:grpSp>
      </p:grpSp>
    </p:spTree>
    <p:extLst>
      <p:ext uri="{BB962C8B-B14F-4D97-AF65-F5344CB8AC3E}">
        <p14:creationId xmlns:p14="http://schemas.microsoft.com/office/powerpoint/2010/main" val="4008274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Google Shape;243;p18"/>
          <p:cNvSpPr/>
          <p:nvPr/>
        </p:nvSpPr>
        <p:spPr>
          <a:xfrm>
            <a:off x="7096126" y="2022764"/>
            <a:ext cx="1459706" cy="1464469"/>
          </a:xfrm>
          <a:prstGeom prst="roundRect">
            <a:avLst>
              <a:gd name="adj" fmla="val 50000"/>
            </a:avLst>
          </a:prstGeom>
          <a:solidFill>
            <a:schemeClr val="accent4"/>
          </a:solidFill>
          <a:ln>
            <a:noFill/>
          </a:ln>
        </p:spPr>
        <p:txBody>
          <a:bodyPr spcFirstLastPara="1" lIns="91425" tIns="91425" rIns="91425" bIns="91425" anchor="ctr"/>
          <a:lstStyle/>
          <a:p>
            <a:pPr>
              <a:defRPr/>
            </a:pPr>
            <a:endParaRPr sz="1050"/>
          </a:p>
        </p:txBody>
      </p:sp>
      <p:sp>
        <p:nvSpPr>
          <p:cNvPr id="244" name="Google Shape;244;p18"/>
          <p:cNvSpPr/>
          <p:nvPr/>
        </p:nvSpPr>
        <p:spPr>
          <a:xfrm>
            <a:off x="4698207" y="1987045"/>
            <a:ext cx="1459706" cy="1465660"/>
          </a:xfrm>
          <a:prstGeom prst="roundRect">
            <a:avLst>
              <a:gd name="adj" fmla="val 50000"/>
            </a:avLst>
          </a:prstGeom>
          <a:solidFill>
            <a:schemeClr val="accent3"/>
          </a:solidFill>
          <a:ln>
            <a:noFill/>
          </a:ln>
        </p:spPr>
        <p:txBody>
          <a:bodyPr spcFirstLastPara="1" lIns="91425" tIns="91425" rIns="91425" bIns="91425" anchor="ctr"/>
          <a:lstStyle/>
          <a:p>
            <a:pPr>
              <a:defRPr/>
            </a:pPr>
            <a:endParaRPr sz="1050"/>
          </a:p>
        </p:txBody>
      </p:sp>
      <p:sp>
        <p:nvSpPr>
          <p:cNvPr id="246" name="Google Shape;246;p18"/>
          <p:cNvSpPr/>
          <p:nvPr/>
        </p:nvSpPr>
        <p:spPr>
          <a:xfrm>
            <a:off x="6213873" y="2322801"/>
            <a:ext cx="535781" cy="829866"/>
          </a:xfrm>
          <a:custGeom>
            <a:avLst/>
            <a:gdLst/>
            <a:ahLst/>
            <a:cxnLst/>
            <a:rect l="l" t="t" r="r" b="b"/>
            <a:pathLst>
              <a:path w="15124" h="23419" extrusionOk="0">
                <a:moveTo>
                  <a:pt x="0" y="0"/>
                </a:moveTo>
                <a:lnTo>
                  <a:pt x="8086" y="11730"/>
                </a:lnTo>
                <a:lnTo>
                  <a:pt x="0" y="23418"/>
                </a:lnTo>
                <a:lnTo>
                  <a:pt x="7038" y="23418"/>
                </a:lnTo>
                <a:lnTo>
                  <a:pt x="15124" y="11730"/>
                </a:lnTo>
                <a:lnTo>
                  <a:pt x="7038" y="0"/>
                </a:lnTo>
                <a:close/>
              </a:path>
            </a:pathLst>
          </a:custGeom>
          <a:solidFill>
            <a:schemeClr val="accent4"/>
          </a:solidFill>
          <a:ln>
            <a:noFill/>
          </a:ln>
        </p:spPr>
        <p:txBody>
          <a:bodyPr spcFirstLastPara="1" lIns="91425" tIns="91425" rIns="91425" bIns="91425" anchor="ctr"/>
          <a:lstStyle/>
          <a:p>
            <a:pPr>
              <a:defRPr/>
            </a:pPr>
            <a:endParaRPr sz="1050"/>
          </a:p>
        </p:txBody>
      </p:sp>
      <p:sp>
        <p:nvSpPr>
          <p:cNvPr id="57349" name="Google Shape;247;p18"/>
          <p:cNvSpPr>
            <a:spLocks noChangeArrowheads="1"/>
          </p:cNvSpPr>
          <p:nvPr/>
        </p:nvSpPr>
        <p:spPr bwMode="auto">
          <a:xfrm>
            <a:off x="2655094" y="1956089"/>
            <a:ext cx="1459706" cy="1464469"/>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a:lnSpc>
                <a:spcPct val="100000"/>
              </a:lnSpc>
              <a:spcBef>
                <a:spcPct val="0"/>
              </a:spcBef>
              <a:buFontTx/>
              <a:buNone/>
            </a:pPr>
            <a:endParaRPr lang="es-ES" altLang="es-ES" sz="1350">
              <a:solidFill>
                <a:schemeClr val="tx1"/>
              </a:solidFill>
              <a:latin typeface="Arial" panose="020B0604020202020204" pitchFamily="34" charset="0"/>
            </a:endParaRPr>
          </a:p>
        </p:txBody>
      </p:sp>
      <p:sp>
        <p:nvSpPr>
          <p:cNvPr id="57350" name="Google Shape;248;p18"/>
          <p:cNvSpPr>
            <a:spLocks/>
          </p:cNvSpPr>
          <p:nvPr/>
        </p:nvSpPr>
        <p:spPr bwMode="auto">
          <a:xfrm>
            <a:off x="4373167" y="2275176"/>
            <a:ext cx="535781" cy="829866"/>
          </a:xfrm>
          <a:custGeom>
            <a:avLst/>
            <a:gdLst>
              <a:gd name="T0" fmla="*/ 0 w 15124"/>
              <a:gd name="T1" fmla="*/ 0 h 23419"/>
              <a:gd name="T2" fmla="*/ 856568595 w 15124"/>
              <a:gd name="T3" fmla="*/ 1237181530 h 23419"/>
              <a:gd name="T4" fmla="*/ 0 w 15124"/>
              <a:gd name="T5" fmla="*/ 2147483646 h 23419"/>
              <a:gd name="T6" fmla="*/ 741700411 w 15124"/>
              <a:gd name="T7" fmla="*/ 2147483646 h 23419"/>
              <a:gd name="T8" fmla="*/ 1593842516 w 15124"/>
              <a:gd name="T9" fmla="*/ 1237181530 h 23419"/>
              <a:gd name="T10" fmla="*/ 741700411 w 15124"/>
              <a:gd name="T11" fmla="*/ 0 h 23419"/>
              <a:gd name="T12" fmla="*/ 0 w 15124"/>
              <a:gd name="T13" fmla="*/ 0 h 23419"/>
              <a:gd name="T14" fmla="*/ 0 60000 65536"/>
              <a:gd name="T15" fmla="*/ 0 60000 65536"/>
              <a:gd name="T16" fmla="*/ 0 60000 65536"/>
              <a:gd name="T17" fmla="*/ 0 60000 65536"/>
              <a:gd name="T18" fmla="*/ 0 60000 65536"/>
              <a:gd name="T19" fmla="*/ 0 60000 65536"/>
              <a:gd name="T20" fmla="*/ 0 60000 65536"/>
              <a:gd name="T21" fmla="*/ 0 w 15124"/>
              <a:gd name="T22" fmla="*/ 0 h 23419"/>
              <a:gd name="T23" fmla="*/ 15124 w 15124"/>
              <a:gd name="T24" fmla="*/ 23419 h 234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24" h="23419" extrusionOk="0">
                <a:moveTo>
                  <a:pt x="0" y="0"/>
                </a:moveTo>
                <a:lnTo>
                  <a:pt x="8128" y="11730"/>
                </a:lnTo>
                <a:lnTo>
                  <a:pt x="0" y="23418"/>
                </a:lnTo>
                <a:lnTo>
                  <a:pt x="7038" y="23418"/>
                </a:lnTo>
                <a:lnTo>
                  <a:pt x="15124" y="11730"/>
                </a:lnTo>
                <a:lnTo>
                  <a:pt x="703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249" name="Google Shape;249;p18"/>
          <p:cNvSpPr/>
          <p:nvPr/>
        </p:nvSpPr>
        <p:spPr>
          <a:xfrm>
            <a:off x="4102894" y="2322801"/>
            <a:ext cx="535781" cy="829866"/>
          </a:xfrm>
          <a:custGeom>
            <a:avLst/>
            <a:gdLst/>
            <a:ahLst/>
            <a:cxnLst/>
            <a:rect l="l" t="t" r="r" b="b"/>
            <a:pathLst>
              <a:path w="15124" h="23419" extrusionOk="0">
                <a:moveTo>
                  <a:pt x="0" y="0"/>
                </a:moveTo>
                <a:lnTo>
                  <a:pt x="8086" y="11730"/>
                </a:lnTo>
                <a:lnTo>
                  <a:pt x="0" y="23418"/>
                </a:lnTo>
                <a:lnTo>
                  <a:pt x="7038" y="23418"/>
                </a:lnTo>
                <a:lnTo>
                  <a:pt x="15124" y="11730"/>
                </a:lnTo>
                <a:lnTo>
                  <a:pt x="7038" y="0"/>
                </a:lnTo>
                <a:close/>
              </a:path>
            </a:pathLst>
          </a:custGeom>
          <a:solidFill>
            <a:srgbClr val="A5A5A5"/>
          </a:solidFill>
          <a:ln>
            <a:solidFill>
              <a:srgbClr val="A5A5A5"/>
            </a:solidFill>
          </a:ln>
        </p:spPr>
        <p:txBody>
          <a:bodyPr spcFirstLastPara="1" lIns="91425" tIns="91425" rIns="91425" bIns="91425" anchor="ctr"/>
          <a:lstStyle/>
          <a:p>
            <a:pPr>
              <a:defRPr/>
            </a:pPr>
            <a:endParaRPr sz="1050"/>
          </a:p>
        </p:txBody>
      </p:sp>
      <p:sp>
        <p:nvSpPr>
          <p:cNvPr id="57352" name="Google Shape;250;p18"/>
          <p:cNvSpPr>
            <a:spLocks noGrp="1" noChangeArrowheads="1"/>
          </p:cNvSpPr>
          <p:nvPr>
            <p:ph type="title"/>
          </p:nvPr>
        </p:nvSpPr>
        <p:spPr>
          <a:xfrm>
            <a:off x="416764" y="175665"/>
            <a:ext cx="8229600" cy="481013"/>
          </a:xfrm>
        </p:spPr>
        <p:txBody>
          <a:bodyPr spcFirstLastPara="1" wrap="square" lIns="91425" tIns="91425" rIns="91425" bIns="91425" anchor="ctr" anchorCtr="0">
            <a:noAutofit/>
          </a:bodyPr>
          <a:lstStyle/>
          <a:p>
            <a:pPr algn="ctr"/>
            <a:r>
              <a:rPr lang="es-ES" altLang="es-ES" dirty="0">
                <a:latin typeface="Avenir"/>
              </a:rPr>
              <a:t>Alguna lecciones aprendidas</a:t>
            </a:r>
          </a:p>
        </p:txBody>
      </p:sp>
      <p:sp>
        <p:nvSpPr>
          <p:cNvPr id="251" name="Google Shape;251;p18"/>
          <p:cNvSpPr txBox="1"/>
          <p:nvPr/>
        </p:nvSpPr>
        <p:spPr>
          <a:xfrm>
            <a:off x="4623928" y="1057167"/>
            <a:ext cx="2035969" cy="704850"/>
          </a:xfrm>
          <a:prstGeom prst="rect">
            <a:avLst/>
          </a:prstGeom>
          <a:noFill/>
          <a:ln>
            <a:noFill/>
          </a:ln>
        </p:spPr>
        <p:txBody>
          <a:bodyPr spcFirstLastPara="1" lIns="228600" tIns="228600" rIns="228600" bIns="228600" anchor="ctr"/>
          <a:lstStyle/>
          <a:p>
            <a:pPr algn="ctr">
              <a:defRPr/>
            </a:pPr>
            <a:r>
              <a:rPr lang="en" sz="1600" b="1" dirty="0">
                <a:latin typeface="Fira Sans Extra Condensed"/>
                <a:ea typeface="Fira Sans Extra Condensed"/>
                <a:cs typeface="Fira Sans Extra Condensed"/>
                <a:sym typeface="Fira Sans Extra Condensed"/>
              </a:rPr>
              <a:t>R</a:t>
            </a:r>
            <a:r>
              <a:rPr lang="es-ES" sz="1600" b="1" dirty="0">
                <a:latin typeface="Fira Sans Extra Condensed"/>
                <a:ea typeface="Fira Sans Extra Condensed"/>
                <a:cs typeface="Fira Sans Extra Condensed"/>
                <a:sym typeface="Fira Sans Extra Condensed"/>
              </a:rPr>
              <a:t>e</a:t>
            </a:r>
            <a:r>
              <a:rPr lang="en" sz="1600" b="1" dirty="0">
                <a:latin typeface="Fira Sans Extra Condensed"/>
                <a:ea typeface="Fira Sans Extra Condensed"/>
                <a:cs typeface="Fira Sans Extra Condensed"/>
                <a:sym typeface="Fira Sans Extra Condensed"/>
              </a:rPr>
              <a:t>duce los missing data</a:t>
            </a:r>
            <a:endParaRPr sz="1600" b="1" dirty="0">
              <a:latin typeface="Fira Sans Extra Condensed"/>
              <a:ea typeface="Fira Sans Extra Condensed"/>
              <a:cs typeface="Fira Sans Extra Condensed"/>
              <a:sym typeface="Fira Sans Extra Condensed"/>
            </a:endParaRPr>
          </a:p>
        </p:txBody>
      </p:sp>
      <p:sp>
        <p:nvSpPr>
          <p:cNvPr id="57354" name="Google Shape;252;p18"/>
          <p:cNvSpPr>
            <a:spLocks noChangeArrowheads="1"/>
          </p:cNvSpPr>
          <p:nvPr/>
        </p:nvSpPr>
        <p:spPr bwMode="auto">
          <a:xfrm>
            <a:off x="688182" y="1998951"/>
            <a:ext cx="1459706" cy="1464469"/>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a:lnSpc>
                <a:spcPct val="100000"/>
              </a:lnSpc>
              <a:spcBef>
                <a:spcPct val="0"/>
              </a:spcBef>
              <a:buFontTx/>
              <a:buNone/>
            </a:pPr>
            <a:endParaRPr lang="es-ES" altLang="es-ES" sz="1350">
              <a:solidFill>
                <a:schemeClr val="tx1"/>
              </a:solidFill>
              <a:latin typeface="Arial" panose="020B0604020202020204" pitchFamily="34" charset="0"/>
            </a:endParaRPr>
          </a:p>
        </p:txBody>
      </p:sp>
      <p:sp>
        <p:nvSpPr>
          <p:cNvPr id="57355" name="Google Shape;253;p18"/>
          <p:cNvSpPr>
            <a:spLocks/>
          </p:cNvSpPr>
          <p:nvPr/>
        </p:nvSpPr>
        <p:spPr bwMode="auto">
          <a:xfrm>
            <a:off x="2347913" y="2289464"/>
            <a:ext cx="535781" cy="829866"/>
          </a:xfrm>
          <a:custGeom>
            <a:avLst/>
            <a:gdLst>
              <a:gd name="T0" fmla="*/ 0 w 15124"/>
              <a:gd name="T1" fmla="*/ 0 h 23419"/>
              <a:gd name="T2" fmla="*/ 856568595 w 15124"/>
              <a:gd name="T3" fmla="*/ 1237181530 h 23419"/>
              <a:gd name="T4" fmla="*/ 0 w 15124"/>
              <a:gd name="T5" fmla="*/ 2147483646 h 23419"/>
              <a:gd name="T6" fmla="*/ 741700411 w 15124"/>
              <a:gd name="T7" fmla="*/ 2147483646 h 23419"/>
              <a:gd name="T8" fmla="*/ 1593842516 w 15124"/>
              <a:gd name="T9" fmla="*/ 1237181530 h 23419"/>
              <a:gd name="T10" fmla="*/ 741700411 w 15124"/>
              <a:gd name="T11" fmla="*/ 0 h 23419"/>
              <a:gd name="T12" fmla="*/ 0 w 15124"/>
              <a:gd name="T13" fmla="*/ 0 h 23419"/>
              <a:gd name="T14" fmla="*/ 0 60000 65536"/>
              <a:gd name="T15" fmla="*/ 0 60000 65536"/>
              <a:gd name="T16" fmla="*/ 0 60000 65536"/>
              <a:gd name="T17" fmla="*/ 0 60000 65536"/>
              <a:gd name="T18" fmla="*/ 0 60000 65536"/>
              <a:gd name="T19" fmla="*/ 0 60000 65536"/>
              <a:gd name="T20" fmla="*/ 0 60000 65536"/>
              <a:gd name="T21" fmla="*/ 0 w 15124"/>
              <a:gd name="T22" fmla="*/ 0 h 23419"/>
              <a:gd name="T23" fmla="*/ 15124 w 15124"/>
              <a:gd name="T24" fmla="*/ 23419 h 234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24" h="23419" extrusionOk="0">
                <a:moveTo>
                  <a:pt x="0" y="0"/>
                </a:moveTo>
                <a:lnTo>
                  <a:pt x="8128" y="11730"/>
                </a:lnTo>
                <a:lnTo>
                  <a:pt x="0" y="23418"/>
                </a:lnTo>
                <a:lnTo>
                  <a:pt x="7038" y="23418"/>
                </a:lnTo>
                <a:lnTo>
                  <a:pt x="15124" y="11730"/>
                </a:lnTo>
                <a:lnTo>
                  <a:pt x="703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56" name="Google Shape;254;p18"/>
          <p:cNvSpPr>
            <a:spLocks/>
          </p:cNvSpPr>
          <p:nvPr/>
        </p:nvSpPr>
        <p:spPr bwMode="auto">
          <a:xfrm>
            <a:off x="2080023" y="2308514"/>
            <a:ext cx="535781" cy="829866"/>
          </a:xfrm>
          <a:custGeom>
            <a:avLst/>
            <a:gdLst>
              <a:gd name="T0" fmla="*/ 0 w 15124"/>
              <a:gd name="T1" fmla="*/ 0 h 23419"/>
              <a:gd name="T2" fmla="*/ 852142105 w 15124"/>
              <a:gd name="T3" fmla="*/ 1237181530 h 23419"/>
              <a:gd name="T4" fmla="*/ 0 w 15124"/>
              <a:gd name="T5" fmla="*/ 2147483646 h 23419"/>
              <a:gd name="T6" fmla="*/ 741700411 w 15124"/>
              <a:gd name="T7" fmla="*/ 2147483646 h 23419"/>
              <a:gd name="T8" fmla="*/ 1593842516 w 15124"/>
              <a:gd name="T9" fmla="*/ 1237181530 h 23419"/>
              <a:gd name="T10" fmla="*/ 741700411 w 15124"/>
              <a:gd name="T11" fmla="*/ 0 h 23419"/>
              <a:gd name="T12" fmla="*/ 0 w 15124"/>
              <a:gd name="T13" fmla="*/ 0 h 23419"/>
              <a:gd name="T14" fmla="*/ 0 60000 65536"/>
              <a:gd name="T15" fmla="*/ 0 60000 65536"/>
              <a:gd name="T16" fmla="*/ 0 60000 65536"/>
              <a:gd name="T17" fmla="*/ 0 60000 65536"/>
              <a:gd name="T18" fmla="*/ 0 60000 65536"/>
              <a:gd name="T19" fmla="*/ 0 60000 65536"/>
              <a:gd name="T20" fmla="*/ 0 60000 65536"/>
              <a:gd name="T21" fmla="*/ 0 w 15124"/>
              <a:gd name="T22" fmla="*/ 0 h 23419"/>
              <a:gd name="T23" fmla="*/ 15124 w 15124"/>
              <a:gd name="T24" fmla="*/ 23419 h 234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24" h="23419" extrusionOk="0">
                <a:moveTo>
                  <a:pt x="0" y="0"/>
                </a:moveTo>
                <a:lnTo>
                  <a:pt x="8086" y="11730"/>
                </a:lnTo>
                <a:lnTo>
                  <a:pt x="0" y="23418"/>
                </a:lnTo>
                <a:lnTo>
                  <a:pt x="7038" y="23418"/>
                </a:lnTo>
                <a:lnTo>
                  <a:pt x="15124" y="11730"/>
                </a:lnTo>
                <a:lnTo>
                  <a:pt x="7038"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57" name="Google Shape;255;p18"/>
          <p:cNvSpPr txBox="1">
            <a:spLocks noChangeArrowheads="1"/>
          </p:cNvSpPr>
          <p:nvPr/>
        </p:nvSpPr>
        <p:spPr bwMode="auto">
          <a:xfrm>
            <a:off x="4698207" y="3568413"/>
            <a:ext cx="1654248" cy="117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algn="ctr">
              <a:lnSpc>
                <a:spcPct val="115000"/>
              </a:lnSpc>
              <a:spcBef>
                <a:spcPct val="0"/>
              </a:spcBef>
              <a:buFontTx/>
              <a:buNone/>
            </a:pPr>
            <a:r>
              <a:rPr lang="es-ES" altLang="es-ES" sz="1200" dirty="0">
                <a:solidFill>
                  <a:srgbClr val="000000"/>
                </a:solidFill>
                <a:latin typeface="Roboto" panose="020B0604020202020204" charset="0"/>
                <a:sym typeface="Roboto" panose="020B0604020202020204" charset="0"/>
              </a:rPr>
              <a:t>Qué estén todos los que son y sean todos los que están.</a:t>
            </a:r>
          </a:p>
          <a:p>
            <a:pPr algn="ctr">
              <a:lnSpc>
                <a:spcPct val="115000"/>
              </a:lnSpc>
              <a:spcBef>
                <a:spcPct val="0"/>
              </a:spcBef>
              <a:buFontTx/>
              <a:buNone/>
            </a:pPr>
            <a:r>
              <a:rPr lang="es-ES" altLang="es-ES" sz="1200" dirty="0">
                <a:solidFill>
                  <a:srgbClr val="000000"/>
                </a:solidFill>
                <a:latin typeface="Roboto" panose="020B0604020202020204" charset="0"/>
                <a:sym typeface="Roboto" panose="020B0604020202020204" charset="0"/>
              </a:rPr>
              <a:t>Que la medición sea fiable y segura.</a:t>
            </a:r>
            <a:endParaRPr lang="es-ES" altLang="es-ES" sz="1200" dirty="0">
              <a:solidFill>
                <a:schemeClr val="tx1"/>
              </a:solidFill>
              <a:latin typeface="Roboto" panose="020B0604020202020204" charset="0"/>
              <a:sym typeface="Roboto" panose="020B0604020202020204" charset="0"/>
            </a:endParaRPr>
          </a:p>
        </p:txBody>
      </p:sp>
      <p:sp>
        <p:nvSpPr>
          <p:cNvPr id="256" name="Google Shape;256;p18"/>
          <p:cNvSpPr txBox="1"/>
          <p:nvPr/>
        </p:nvSpPr>
        <p:spPr>
          <a:xfrm>
            <a:off x="2222810" y="991485"/>
            <a:ext cx="2772936" cy="704850"/>
          </a:xfrm>
          <a:prstGeom prst="rect">
            <a:avLst/>
          </a:prstGeom>
          <a:noFill/>
          <a:ln>
            <a:noFill/>
          </a:ln>
        </p:spPr>
        <p:txBody>
          <a:bodyPr spcFirstLastPara="1" lIns="228600" tIns="228600" rIns="228600" bIns="228600" anchor="ctr"/>
          <a:lstStyle/>
          <a:p>
            <a:pPr algn="ctr">
              <a:defRPr/>
            </a:pPr>
            <a:r>
              <a:rPr lang="en" sz="1600" b="1" dirty="0">
                <a:solidFill>
                  <a:schemeClr val="dk1"/>
                </a:solidFill>
                <a:latin typeface="Fira Sans Extra Condensed"/>
                <a:ea typeface="Fira Sans Extra Condensed"/>
                <a:cs typeface="Fira Sans Extra Condensed"/>
                <a:sym typeface="Fira Sans Extra Condensed"/>
              </a:rPr>
              <a:t>Recoge datos relevantes sistemáticamente, normalizados y estandarizados</a:t>
            </a:r>
            <a:endParaRPr sz="1600" b="1" dirty="0">
              <a:latin typeface="Fira Sans Extra Condensed"/>
              <a:ea typeface="Fira Sans Extra Condensed"/>
              <a:cs typeface="Fira Sans Extra Condensed"/>
              <a:sym typeface="Fira Sans Extra Condensed"/>
            </a:endParaRPr>
          </a:p>
        </p:txBody>
      </p:sp>
      <p:sp>
        <p:nvSpPr>
          <p:cNvPr id="57359" name="Google Shape;257;p18"/>
          <p:cNvSpPr txBox="1">
            <a:spLocks noChangeArrowheads="1"/>
          </p:cNvSpPr>
          <p:nvPr/>
        </p:nvSpPr>
        <p:spPr bwMode="auto">
          <a:xfrm>
            <a:off x="2383272" y="3569603"/>
            <a:ext cx="2297838" cy="1169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algn="ctr">
              <a:lnSpc>
                <a:spcPct val="115000"/>
              </a:lnSpc>
              <a:spcBef>
                <a:spcPct val="0"/>
              </a:spcBef>
              <a:buFontTx/>
              <a:buNone/>
            </a:pPr>
            <a:r>
              <a:rPr lang="es-ES" altLang="es-ES" sz="1200" dirty="0">
                <a:solidFill>
                  <a:srgbClr val="000000"/>
                </a:solidFill>
                <a:latin typeface="Roboto" panose="020B0604020202020204" charset="0"/>
                <a:sym typeface="Roboto" panose="020B0604020202020204" charset="0"/>
              </a:rPr>
              <a:t>Evita el desperdicio, la desinformación por exceso y enriquece con otros datos  cuando los datos relevantes estén adecuadamente recogidos</a:t>
            </a:r>
          </a:p>
        </p:txBody>
      </p:sp>
      <p:sp>
        <p:nvSpPr>
          <p:cNvPr id="258" name="Google Shape;258;p18"/>
          <p:cNvSpPr txBox="1"/>
          <p:nvPr/>
        </p:nvSpPr>
        <p:spPr>
          <a:xfrm>
            <a:off x="-84049" y="986920"/>
            <a:ext cx="2889914" cy="704850"/>
          </a:xfrm>
          <a:prstGeom prst="rect">
            <a:avLst/>
          </a:prstGeom>
          <a:noFill/>
          <a:ln>
            <a:noFill/>
          </a:ln>
        </p:spPr>
        <p:txBody>
          <a:bodyPr spcFirstLastPara="1" lIns="228600" tIns="228600" rIns="228600" bIns="228600" anchor="ctr"/>
          <a:lstStyle/>
          <a:p>
            <a:pPr algn="ctr">
              <a:defRPr/>
            </a:pPr>
            <a:r>
              <a:rPr lang="en" sz="1600" b="1" dirty="0">
                <a:solidFill>
                  <a:schemeClr val="dk1"/>
                </a:solidFill>
                <a:latin typeface="Fira Sans Extra Condensed"/>
                <a:ea typeface="Fira Sans Extra Condensed"/>
                <a:cs typeface="Fira Sans Extra Condensed"/>
                <a:sym typeface="Fira Sans Extra Condensed"/>
              </a:rPr>
              <a:t>Toma los datos lo más cerca posible de la fuente primaria</a:t>
            </a:r>
            <a:endParaRPr sz="1600" b="1" dirty="0">
              <a:latin typeface="Fira Sans Extra Condensed"/>
              <a:ea typeface="Fira Sans Extra Condensed"/>
              <a:cs typeface="Fira Sans Extra Condensed"/>
              <a:sym typeface="Fira Sans Extra Condensed"/>
            </a:endParaRPr>
          </a:p>
        </p:txBody>
      </p:sp>
      <p:sp>
        <p:nvSpPr>
          <p:cNvPr id="57361" name="Google Shape;259;p18"/>
          <p:cNvSpPr txBox="1">
            <a:spLocks noChangeArrowheads="1"/>
          </p:cNvSpPr>
          <p:nvPr/>
        </p:nvSpPr>
        <p:spPr bwMode="auto">
          <a:xfrm>
            <a:off x="416764" y="3569603"/>
            <a:ext cx="2122508" cy="1169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algn="ctr">
              <a:lnSpc>
                <a:spcPct val="115000"/>
              </a:lnSpc>
              <a:spcBef>
                <a:spcPct val="0"/>
              </a:spcBef>
              <a:buClr>
                <a:srgbClr val="000000"/>
              </a:buClr>
              <a:buSzPts val="1100"/>
              <a:buFontTx/>
              <a:buNone/>
            </a:pPr>
            <a:r>
              <a:rPr lang="es-ES" altLang="es-ES" sz="1200" dirty="0">
                <a:solidFill>
                  <a:srgbClr val="000000"/>
                </a:solidFill>
                <a:latin typeface="Roboto" panose="020B0604020202020204" charset="0"/>
                <a:sym typeface="Roboto" panose="020B0604020202020204" charset="0"/>
              </a:rPr>
              <a:t>Evita sesgos de interpretación o de selección. </a:t>
            </a:r>
          </a:p>
          <a:p>
            <a:pPr algn="ctr">
              <a:lnSpc>
                <a:spcPct val="115000"/>
              </a:lnSpc>
              <a:spcBef>
                <a:spcPct val="0"/>
              </a:spcBef>
              <a:buClr>
                <a:srgbClr val="000000"/>
              </a:buClr>
              <a:buSzPts val="1100"/>
              <a:buFontTx/>
              <a:buNone/>
            </a:pPr>
            <a:r>
              <a:rPr lang="es-ES" altLang="es-ES" sz="1200" dirty="0">
                <a:solidFill>
                  <a:srgbClr val="000000"/>
                </a:solidFill>
                <a:latin typeface="Roboto" panose="020B0604020202020204" charset="0"/>
                <a:sym typeface="Roboto" panose="020B0604020202020204" charset="0"/>
              </a:rPr>
              <a:t>“</a:t>
            </a:r>
            <a:r>
              <a:rPr lang="es-ES" altLang="es-ES" sz="1200" dirty="0" err="1">
                <a:solidFill>
                  <a:srgbClr val="000000"/>
                </a:solidFill>
                <a:latin typeface="Roboto" panose="020B0604020202020204" charset="0"/>
                <a:sym typeface="Roboto" panose="020B0604020202020204" charset="0"/>
              </a:rPr>
              <a:t>Lost</a:t>
            </a:r>
            <a:r>
              <a:rPr lang="es-ES" altLang="es-ES" sz="1200" dirty="0">
                <a:solidFill>
                  <a:srgbClr val="000000"/>
                </a:solidFill>
                <a:latin typeface="Roboto" panose="020B0604020202020204" charset="0"/>
                <a:sym typeface="Roboto" panose="020B0604020202020204" charset="0"/>
              </a:rPr>
              <a:t> in </a:t>
            </a:r>
            <a:r>
              <a:rPr lang="es-ES" altLang="es-ES" sz="1200" dirty="0" err="1">
                <a:solidFill>
                  <a:srgbClr val="000000"/>
                </a:solidFill>
                <a:latin typeface="Roboto" panose="020B0604020202020204" charset="0"/>
                <a:sym typeface="Roboto" panose="020B0604020202020204" charset="0"/>
              </a:rPr>
              <a:t>translation</a:t>
            </a:r>
            <a:r>
              <a:rPr lang="es-ES" altLang="es-ES" sz="1200" dirty="0">
                <a:solidFill>
                  <a:srgbClr val="000000"/>
                </a:solidFill>
                <a:latin typeface="Roboto" panose="020B0604020202020204" charset="0"/>
                <a:sym typeface="Roboto" panose="020B0604020202020204" charset="0"/>
              </a:rPr>
              <a:t>”</a:t>
            </a:r>
          </a:p>
          <a:p>
            <a:pPr algn="ctr">
              <a:lnSpc>
                <a:spcPct val="115000"/>
              </a:lnSpc>
              <a:spcBef>
                <a:spcPct val="0"/>
              </a:spcBef>
              <a:buClr>
                <a:srgbClr val="000000"/>
              </a:buClr>
              <a:buSzPts val="1100"/>
              <a:buFontTx/>
              <a:buNone/>
            </a:pPr>
            <a:r>
              <a:rPr lang="es-ES" altLang="es-ES" sz="1200" dirty="0">
                <a:solidFill>
                  <a:srgbClr val="000000"/>
                </a:solidFill>
                <a:latin typeface="Roboto" panose="020B0604020202020204" charset="0"/>
                <a:sym typeface="Roboto" panose="020B0604020202020204" charset="0"/>
              </a:rPr>
              <a:t>Ayuda a minimizar la omisión de información</a:t>
            </a:r>
          </a:p>
        </p:txBody>
      </p:sp>
      <p:sp>
        <p:nvSpPr>
          <p:cNvPr id="260" name="Google Shape;260;p18"/>
          <p:cNvSpPr txBox="1"/>
          <p:nvPr/>
        </p:nvSpPr>
        <p:spPr>
          <a:xfrm>
            <a:off x="6519863" y="1131094"/>
            <a:ext cx="2611041" cy="704850"/>
          </a:xfrm>
          <a:prstGeom prst="rect">
            <a:avLst/>
          </a:prstGeom>
          <a:noFill/>
          <a:ln>
            <a:noFill/>
          </a:ln>
        </p:spPr>
        <p:txBody>
          <a:bodyPr spcFirstLastPara="1" lIns="228600" tIns="228600" rIns="228600" bIns="228600" anchor="ctr"/>
          <a:lstStyle/>
          <a:p>
            <a:pPr algn="ctr">
              <a:defRPr/>
            </a:pPr>
            <a:r>
              <a:rPr lang="en" sz="1600" b="1" dirty="0">
                <a:solidFill>
                  <a:schemeClr val="dk1"/>
                </a:solidFill>
                <a:latin typeface="Fira Sans Extra Condensed"/>
                <a:ea typeface="Fira Sans Extra Condensed"/>
                <a:cs typeface="Fira Sans Extra Condensed"/>
                <a:sym typeface="Fira Sans Extra Condensed"/>
              </a:rPr>
              <a:t>Enriquece el SIS con datos no estructurados</a:t>
            </a:r>
            <a:endParaRPr sz="1600" b="1" dirty="0">
              <a:latin typeface="Fira Sans Extra Condensed"/>
              <a:ea typeface="Fira Sans Extra Condensed"/>
              <a:cs typeface="Fira Sans Extra Condensed"/>
              <a:sym typeface="Fira Sans Extra Condensed"/>
            </a:endParaRPr>
          </a:p>
        </p:txBody>
      </p:sp>
      <p:sp>
        <p:nvSpPr>
          <p:cNvPr id="57363" name="Google Shape;261;p18"/>
          <p:cNvSpPr txBox="1">
            <a:spLocks noChangeArrowheads="1"/>
          </p:cNvSpPr>
          <p:nvPr/>
        </p:nvSpPr>
        <p:spPr bwMode="auto">
          <a:xfrm>
            <a:off x="6771085" y="3569387"/>
            <a:ext cx="2093855" cy="117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lnSpc>
                <a:spcPct val="90000"/>
              </a:lnSpc>
              <a:spcBef>
                <a:spcPts val="1000"/>
              </a:spcBef>
              <a:buFont typeface="Arial" panose="020B0604020202020204" pitchFamily="34" charset="0"/>
              <a:buChar char="•"/>
              <a:defRPr sz="2800">
                <a:solidFill>
                  <a:srgbClr val="1871BD"/>
                </a:solidFill>
                <a:latin typeface="Avenir Next"/>
              </a:defRPr>
            </a:lvl1pPr>
            <a:lvl2pPr marL="742950" indent="-285750">
              <a:lnSpc>
                <a:spcPct val="90000"/>
              </a:lnSpc>
              <a:spcBef>
                <a:spcPts val="500"/>
              </a:spcBef>
              <a:buFont typeface="Arial" panose="020B0604020202020204" pitchFamily="34" charset="0"/>
              <a:buChar char="•"/>
              <a:defRPr sz="2400">
                <a:solidFill>
                  <a:srgbClr val="1871BD"/>
                </a:solidFill>
                <a:latin typeface="Avenir Next"/>
              </a:defRPr>
            </a:lvl2pPr>
            <a:lvl3pPr marL="1143000" indent="-228600">
              <a:lnSpc>
                <a:spcPct val="90000"/>
              </a:lnSpc>
              <a:spcBef>
                <a:spcPts val="500"/>
              </a:spcBef>
              <a:buFont typeface="Arial" panose="020B0604020202020204" pitchFamily="34" charset="0"/>
              <a:buChar char="•"/>
              <a:defRPr sz="2000">
                <a:solidFill>
                  <a:srgbClr val="1871BD"/>
                </a:solidFill>
                <a:latin typeface="Avenir Next"/>
              </a:defRPr>
            </a:lvl3pPr>
            <a:lvl4pPr marL="1600200" indent="-228600">
              <a:lnSpc>
                <a:spcPct val="90000"/>
              </a:lnSpc>
              <a:spcBef>
                <a:spcPts val="500"/>
              </a:spcBef>
              <a:buFont typeface="Arial" panose="020B0604020202020204" pitchFamily="34" charset="0"/>
              <a:buChar char="•"/>
              <a:defRPr>
                <a:solidFill>
                  <a:srgbClr val="1871BD"/>
                </a:solidFill>
                <a:latin typeface="Avenir Next"/>
              </a:defRPr>
            </a:lvl4pPr>
            <a:lvl5pPr marL="2057400" indent="-228600">
              <a:lnSpc>
                <a:spcPct val="90000"/>
              </a:lnSpc>
              <a:spcBef>
                <a:spcPts val="500"/>
              </a:spcBef>
              <a:buFont typeface="Arial" panose="020B0604020202020204" pitchFamily="34" charset="0"/>
              <a:buChar char="•"/>
              <a:defRPr>
                <a:solidFill>
                  <a:srgbClr val="1871BD"/>
                </a:solidFill>
                <a:latin typeface="Avenir Next"/>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rgbClr val="1871BD"/>
                </a:solidFill>
                <a:latin typeface="Avenir Next"/>
              </a:defRPr>
            </a:lvl9pPr>
          </a:lstStyle>
          <a:p>
            <a:pPr algn="ctr">
              <a:lnSpc>
                <a:spcPct val="115000"/>
              </a:lnSpc>
              <a:spcBef>
                <a:spcPct val="0"/>
              </a:spcBef>
              <a:buFontTx/>
              <a:buNone/>
            </a:pPr>
            <a:r>
              <a:rPr lang="es-ES" altLang="es-ES" sz="1200" dirty="0">
                <a:solidFill>
                  <a:srgbClr val="000000"/>
                </a:solidFill>
                <a:latin typeface="Roboto" panose="020B0604020202020204" charset="0"/>
                <a:sym typeface="Roboto" panose="020B0604020202020204" charset="0"/>
              </a:rPr>
              <a:t>El PNL será de gran ayuda en cuanto haya una validación de las técnicas con datos. </a:t>
            </a:r>
          </a:p>
          <a:p>
            <a:pPr algn="ctr">
              <a:lnSpc>
                <a:spcPct val="115000"/>
              </a:lnSpc>
              <a:spcBef>
                <a:spcPct val="0"/>
              </a:spcBef>
              <a:buFontTx/>
              <a:buNone/>
            </a:pPr>
            <a:r>
              <a:rPr lang="es-ES" altLang="es-ES" sz="1200" dirty="0">
                <a:solidFill>
                  <a:srgbClr val="000000"/>
                </a:solidFill>
                <a:latin typeface="Roboto" panose="020B0604020202020204" charset="0"/>
                <a:sym typeface="Roboto" panose="020B0604020202020204" charset="0"/>
              </a:rPr>
              <a:t>La mente analítica requiere estructura.</a:t>
            </a:r>
          </a:p>
        </p:txBody>
      </p:sp>
      <p:grpSp>
        <p:nvGrpSpPr>
          <p:cNvPr id="57364" name="Google Shape;262;p18"/>
          <p:cNvGrpSpPr>
            <a:grpSpLocks/>
          </p:cNvGrpSpPr>
          <p:nvPr/>
        </p:nvGrpSpPr>
        <p:grpSpPr bwMode="auto">
          <a:xfrm>
            <a:off x="7597379" y="2544257"/>
            <a:ext cx="457200" cy="457200"/>
            <a:chOff x="1492675" y="4992125"/>
            <a:chExt cx="481825" cy="481825"/>
          </a:xfrm>
        </p:grpSpPr>
        <p:sp>
          <p:nvSpPr>
            <p:cNvPr id="57382" name="Google Shape;263;p18"/>
            <p:cNvSpPr>
              <a:spLocks/>
            </p:cNvSpPr>
            <p:nvPr/>
          </p:nvSpPr>
          <p:spPr bwMode="auto">
            <a:xfrm>
              <a:off x="1492675" y="4992125"/>
              <a:ext cx="481825" cy="481825"/>
            </a:xfrm>
            <a:custGeom>
              <a:avLst/>
              <a:gdLst>
                <a:gd name="T0" fmla="*/ 198875000 w 19273"/>
                <a:gd name="T1" fmla="*/ 93593750 h 19273"/>
                <a:gd name="T2" fmla="*/ 217578125 w 19273"/>
                <a:gd name="T3" fmla="*/ 101359375 h 19273"/>
                <a:gd name="T4" fmla="*/ 217625000 w 19273"/>
                <a:gd name="T5" fmla="*/ 138812500 h 19273"/>
                <a:gd name="T6" fmla="*/ 156687500 w 19273"/>
                <a:gd name="T7" fmla="*/ 199687500 h 19273"/>
                <a:gd name="T8" fmla="*/ 137968750 w 19273"/>
                <a:gd name="T9" fmla="*/ 207500000 h 19273"/>
                <a:gd name="T10" fmla="*/ 137734375 w 19273"/>
                <a:gd name="T11" fmla="*/ 207500000 h 19273"/>
                <a:gd name="T12" fmla="*/ 137562500 w 19273"/>
                <a:gd name="T13" fmla="*/ 207500000 h 19273"/>
                <a:gd name="T14" fmla="*/ 119093750 w 19273"/>
                <a:gd name="T15" fmla="*/ 199828125 h 19273"/>
                <a:gd name="T16" fmla="*/ 83531250 w 19273"/>
                <a:gd name="T17" fmla="*/ 164500000 h 19273"/>
                <a:gd name="T18" fmla="*/ 82625000 w 19273"/>
                <a:gd name="T19" fmla="*/ 126203125 h 19273"/>
                <a:gd name="T20" fmla="*/ 101328125 w 19273"/>
                <a:gd name="T21" fmla="*/ 118453125 h 19273"/>
                <a:gd name="T22" fmla="*/ 120890625 w 19273"/>
                <a:gd name="T23" fmla="*/ 127093750 h 19273"/>
                <a:gd name="T24" fmla="*/ 137687500 w 19273"/>
                <a:gd name="T25" fmla="*/ 143843750 h 19273"/>
                <a:gd name="T26" fmla="*/ 180171875 w 19273"/>
                <a:gd name="T27" fmla="*/ 101359375 h 19273"/>
                <a:gd name="T28" fmla="*/ 198875000 w 19273"/>
                <a:gd name="T29" fmla="*/ 93593750 h 19273"/>
                <a:gd name="T30" fmla="*/ 150578125 w 19273"/>
                <a:gd name="T31" fmla="*/ 15625 h 19273"/>
                <a:gd name="T32" fmla="*/ 44515625 w 19273"/>
                <a:gd name="T33" fmla="*/ 44515625 h 19273"/>
                <a:gd name="T34" fmla="*/ 15625 w 19273"/>
                <a:gd name="T35" fmla="*/ 150578125 h 19273"/>
                <a:gd name="T36" fmla="*/ 44515625 w 19273"/>
                <a:gd name="T37" fmla="*/ 256625000 h 19273"/>
                <a:gd name="T38" fmla="*/ 150578125 w 19273"/>
                <a:gd name="T39" fmla="*/ 301140625 h 19273"/>
                <a:gd name="T40" fmla="*/ 256578125 w 19273"/>
                <a:gd name="T41" fmla="*/ 256625000 h 19273"/>
                <a:gd name="T42" fmla="*/ 301140625 w 19273"/>
                <a:gd name="T43" fmla="*/ 150578125 h 19273"/>
                <a:gd name="T44" fmla="*/ 256578125 w 19273"/>
                <a:gd name="T45" fmla="*/ 44515625 h 19273"/>
                <a:gd name="T46" fmla="*/ 150578125 w 19273"/>
                <a:gd name="T47" fmla="*/ 15625 h 192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273"/>
                <a:gd name="T73" fmla="*/ 0 h 19273"/>
                <a:gd name="T74" fmla="*/ 19273 w 19273"/>
                <a:gd name="T75" fmla="*/ 19273 h 192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83" name="Google Shape;264;p18"/>
            <p:cNvSpPr>
              <a:spLocks/>
            </p:cNvSpPr>
            <p:nvPr/>
          </p:nvSpPr>
          <p:spPr bwMode="auto">
            <a:xfrm>
              <a:off x="1639625" y="5170175"/>
              <a:ext cx="190100" cy="125750"/>
            </a:xfrm>
            <a:custGeom>
              <a:avLst/>
              <a:gdLst>
                <a:gd name="T0" fmla="*/ 107062500 w 7604"/>
                <a:gd name="T1" fmla="*/ 0 h 5030"/>
                <a:gd name="T2" fmla="*/ 107000000 w 7604"/>
                <a:gd name="T3" fmla="*/ 0 h 5030"/>
                <a:gd name="T4" fmla="*/ 100796875 w 7604"/>
                <a:gd name="T5" fmla="*/ 2546875 h 5030"/>
                <a:gd name="T6" fmla="*/ 52093750 w 7604"/>
                <a:gd name="T7" fmla="*/ 51234375 h 5030"/>
                <a:gd name="T8" fmla="*/ 45859375 w 7604"/>
                <a:gd name="T9" fmla="*/ 53859375 h 5030"/>
                <a:gd name="T10" fmla="*/ 39625000 w 7604"/>
                <a:gd name="T11" fmla="*/ 51234375 h 5030"/>
                <a:gd name="T12" fmla="*/ 39531250 w 7604"/>
                <a:gd name="T13" fmla="*/ 51187500 h 5030"/>
                <a:gd name="T14" fmla="*/ 39015625 w 7604"/>
                <a:gd name="T15" fmla="*/ 50718750 h 5030"/>
                <a:gd name="T16" fmla="*/ 16578125 w 7604"/>
                <a:gd name="T17" fmla="*/ 28281250 h 5030"/>
                <a:gd name="T18" fmla="*/ 9828125 w 7604"/>
                <a:gd name="T19" fmla="*/ 25171875 h 5030"/>
                <a:gd name="T20" fmla="*/ 3640625 w 7604"/>
                <a:gd name="T21" fmla="*/ 27765625 h 5030"/>
                <a:gd name="T22" fmla="*/ 4156250 w 7604"/>
                <a:gd name="T23" fmla="*/ 40703125 h 5030"/>
                <a:gd name="T24" fmla="*/ 39718750 w 7604"/>
                <a:gd name="T25" fmla="*/ 76078125 h 5030"/>
                <a:gd name="T26" fmla="*/ 45718750 w 7604"/>
                <a:gd name="T27" fmla="*/ 78578125 h 5030"/>
                <a:gd name="T28" fmla="*/ 45890625 w 7604"/>
                <a:gd name="T29" fmla="*/ 78578125 h 5030"/>
                <a:gd name="T30" fmla="*/ 45984375 w 7604"/>
                <a:gd name="T31" fmla="*/ 78578125 h 5030"/>
                <a:gd name="T32" fmla="*/ 52375000 w 7604"/>
                <a:gd name="T33" fmla="*/ 75937500 h 5030"/>
                <a:gd name="T34" fmla="*/ 113265625 w 7604"/>
                <a:gd name="T35" fmla="*/ 15062500 h 5030"/>
                <a:gd name="T36" fmla="*/ 107062500 w 7604"/>
                <a:gd name="T37" fmla="*/ 0 h 50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604"/>
                <a:gd name="T58" fmla="*/ 0 h 5030"/>
                <a:gd name="T59" fmla="*/ 7604 w 7604"/>
                <a:gd name="T60" fmla="*/ 5030 h 50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grpSp>
      <p:grpSp>
        <p:nvGrpSpPr>
          <p:cNvPr id="57365" name="Google Shape;265;p18"/>
          <p:cNvGrpSpPr>
            <a:grpSpLocks/>
          </p:cNvGrpSpPr>
          <p:nvPr/>
        </p:nvGrpSpPr>
        <p:grpSpPr bwMode="auto">
          <a:xfrm>
            <a:off x="3156347" y="2477582"/>
            <a:ext cx="457200" cy="457200"/>
            <a:chOff x="-5251625" y="3272950"/>
            <a:chExt cx="292225" cy="292250"/>
          </a:xfrm>
        </p:grpSpPr>
        <p:sp>
          <p:nvSpPr>
            <p:cNvPr id="57379" name="Google Shape;266;p18"/>
            <p:cNvSpPr>
              <a:spLocks/>
            </p:cNvSpPr>
            <p:nvPr/>
          </p:nvSpPr>
          <p:spPr bwMode="auto">
            <a:xfrm>
              <a:off x="-5156325" y="3462775"/>
              <a:ext cx="33900" cy="33100"/>
            </a:xfrm>
            <a:custGeom>
              <a:avLst/>
              <a:gdLst>
                <a:gd name="T0" fmla="*/ 10343750 w 1356"/>
                <a:gd name="T1" fmla="*/ 0 h 1324"/>
                <a:gd name="T2" fmla="*/ 15625 w 1356"/>
                <a:gd name="T3" fmla="*/ 10343750 h 1324"/>
                <a:gd name="T4" fmla="*/ 10343750 w 1356"/>
                <a:gd name="T5" fmla="*/ 20687500 h 1324"/>
                <a:gd name="T6" fmla="*/ 21171875 w 1356"/>
                <a:gd name="T7" fmla="*/ 10343750 h 1324"/>
                <a:gd name="T8" fmla="*/ 10343750 w 1356"/>
                <a:gd name="T9" fmla="*/ 0 h 1324"/>
                <a:gd name="T10" fmla="*/ 0 60000 65536"/>
                <a:gd name="T11" fmla="*/ 0 60000 65536"/>
                <a:gd name="T12" fmla="*/ 0 60000 65536"/>
                <a:gd name="T13" fmla="*/ 0 60000 65536"/>
                <a:gd name="T14" fmla="*/ 0 60000 65536"/>
                <a:gd name="T15" fmla="*/ 0 w 1356"/>
                <a:gd name="T16" fmla="*/ 0 h 1324"/>
                <a:gd name="T17" fmla="*/ 1356 w 1356"/>
                <a:gd name="T18" fmla="*/ 1324 h 1324"/>
              </a:gdLst>
              <a:ahLst/>
              <a:cxnLst>
                <a:cxn ang="T10">
                  <a:pos x="T0" y="T1"/>
                </a:cxn>
                <a:cxn ang="T11">
                  <a:pos x="T2" y="T3"/>
                </a:cxn>
                <a:cxn ang="T12">
                  <a:pos x="T4" y="T5"/>
                </a:cxn>
                <a:cxn ang="T13">
                  <a:pos x="T6" y="T7"/>
                </a:cxn>
                <a:cxn ang="T14">
                  <a:pos x="T8" y="T9"/>
                </a:cxn>
              </a:cxnLst>
              <a:rect l="T15" t="T16" r="T17" b="T18"/>
              <a:pathLst>
                <a:path w="1356" h="1324" extrusionOk="0">
                  <a:moveTo>
                    <a:pt x="662" y="0"/>
                  </a:moveTo>
                  <a:cubicBezTo>
                    <a:pt x="284" y="0"/>
                    <a:pt x="1" y="315"/>
                    <a:pt x="1" y="662"/>
                  </a:cubicBezTo>
                  <a:cubicBezTo>
                    <a:pt x="1" y="1072"/>
                    <a:pt x="316" y="1324"/>
                    <a:pt x="662" y="1324"/>
                  </a:cubicBezTo>
                  <a:cubicBezTo>
                    <a:pt x="1072" y="1324"/>
                    <a:pt x="1355" y="1009"/>
                    <a:pt x="1355" y="662"/>
                  </a:cubicBezTo>
                  <a:cubicBezTo>
                    <a:pt x="1355" y="284"/>
                    <a:pt x="1040" y="0"/>
                    <a:pt x="66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80" name="Google Shape;267;p18"/>
            <p:cNvSpPr>
              <a:spLocks/>
            </p:cNvSpPr>
            <p:nvPr/>
          </p:nvSpPr>
          <p:spPr bwMode="auto">
            <a:xfrm>
              <a:off x="-5251625" y="3272950"/>
              <a:ext cx="292225" cy="292250"/>
            </a:xfrm>
            <a:custGeom>
              <a:avLst/>
              <a:gdLst>
                <a:gd name="T0" fmla="*/ 57796875 w 11689"/>
                <a:gd name="T1" fmla="*/ 43187500 h 11690"/>
                <a:gd name="T2" fmla="*/ 61546875 w 11689"/>
                <a:gd name="T3" fmla="*/ 52187500 h 11690"/>
                <a:gd name="T4" fmla="*/ 54640625 w 11689"/>
                <a:gd name="T5" fmla="*/ 59078125 h 11690"/>
                <a:gd name="T6" fmla="*/ 61546875 w 11689"/>
                <a:gd name="T7" fmla="*/ 65484375 h 11690"/>
                <a:gd name="T8" fmla="*/ 57796875 w 11689"/>
                <a:gd name="T9" fmla="*/ 74484375 h 11690"/>
                <a:gd name="T10" fmla="*/ 54156250 w 11689"/>
                <a:gd name="T11" fmla="*/ 72875000 h 11690"/>
                <a:gd name="T12" fmla="*/ 47265625 w 11689"/>
                <a:gd name="T13" fmla="*/ 65968750 h 11690"/>
                <a:gd name="T14" fmla="*/ 40375000 w 11689"/>
                <a:gd name="T15" fmla="*/ 72875000 h 11690"/>
                <a:gd name="T16" fmla="*/ 36750000 w 11689"/>
                <a:gd name="T17" fmla="*/ 74906250 h 11690"/>
                <a:gd name="T18" fmla="*/ 32984375 w 11689"/>
                <a:gd name="T19" fmla="*/ 65484375 h 11690"/>
                <a:gd name="T20" fmla="*/ 39875000 w 11689"/>
                <a:gd name="T21" fmla="*/ 59078125 h 11690"/>
                <a:gd name="T22" fmla="*/ 32984375 w 11689"/>
                <a:gd name="T23" fmla="*/ 52187500 h 11690"/>
                <a:gd name="T24" fmla="*/ 36734375 w 11689"/>
                <a:gd name="T25" fmla="*/ 43187500 h 11690"/>
                <a:gd name="T26" fmla="*/ 40375000 w 11689"/>
                <a:gd name="T27" fmla="*/ 44812500 h 11690"/>
                <a:gd name="T28" fmla="*/ 47265625 w 11689"/>
                <a:gd name="T29" fmla="*/ 51703125 h 11690"/>
                <a:gd name="T30" fmla="*/ 54156250 w 11689"/>
                <a:gd name="T31" fmla="*/ 44812500 h 11690"/>
                <a:gd name="T32" fmla="*/ 57796875 w 11689"/>
                <a:gd name="T33" fmla="*/ 43187500 h 11690"/>
                <a:gd name="T34" fmla="*/ 134109375 w 11689"/>
                <a:gd name="T35" fmla="*/ 108156250 h 11690"/>
                <a:gd name="T36" fmla="*/ 137843750 w 11689"/>
                <a:gd name="T37" fmla="*/ 117171875 h 11690"/>
                <a:gd name="T38" fmla="*/ 130953125 w 11689"/>
                <a:gd name="T39" fmla="*/ 124062500 h 11690"/>
                <a:gd name="T40" fmla="*/ 137843750 w 11689"/>
                <a:gd name="T41" fmla="*/ 130953125 h 11690"/>
                <a:gd name="T42" fmla="*/ 134109375 w 11689"/>
                <a:gd name="T43" fmla="*/ 139968750 h 11690"/>
                <a:gd name="T44" fmla="*/ 130453125 w 11689"/>
                <a:gd name="T45" fmla="*/ 138343750 h 11690"/>
                <a:gd name="T46" fmla="*/ 123562500 w 11689"/>
                <a:gd name="T47" fmla="*/ 131453125 h 11690"/>
                <a:gd name="T48" fmla="*/ 116671875 w 11689"/>
                <a:gd name="T49" fmla="*/ 138343750 h 11690"/>
                <a:gd name="T50" fmla="*/ 113031250 w 11689"/>
                <a:gd name="T51" fmla="*/ 139968750 h 11690"/>
                <a:gd name="T52" fmla="*/ 109296875 w 11689"/>
                <a:gd name="T53" fmla="*/ 130953125 h 11690"/>
                <a:gd name="T54" fmla="*/ 116187500 w 11689"/>
                <a:gd name="T55" fmla="*/ 124062500 h 11690"/>
                <a:gd name="T56" fmla="*/ 109296875 w 11689"/>
                <a:gd name="T57" fmla="*/ 117171875 h 11690"/>
                <a:gd name="T58" fmla="*/ 113031250 w 11689"/>
                <a:gd name="T59" fmla="*/ 108156250 h 11690"/>
                <a:gd name="T60" fmla="*/ 116671875 w 11689"/>
                <a:gd name="T61" fmla="*/ 109781250 h 11690"/>
                <a:gd name="T62" fmla="*/ 123562500 w 11689"/>
                <a:gd name="T63" fmla="*/ 116671875 h 11690"/>
                <a:gd name="T64" fmla="*/ 130453125 w 11689"/>
                <a:gd name="T65" fmla="*/ 109781250 h 11690"/>
                <a:gd name="T66" fmla="*/ 134109375 w 11689"/>
                <a:gd name="T67" fmla="*/ 108156250 h 11690"/>
                <a:gd name="T68" fmla="*/ 123359375 w 11689"/>
                <a:gd name="T69" fmla="*/ 42687500 h 11690"/>
                <a:gd name="T70" fmla="*/ 127015625 w 11689"/>
                <a:gd name="T71" fmla="*/ 44312500 h 11690"/>
                <a:gd name="T72" fmla="*/ 137343750 w 11689"/>
                <a:gd name="T73" fmla="*/ 54656250 h 11690"/>
                <a:gd name="T74" fmla="*/ 137343750 w 11689"/>
                <a:gd name="T75" fmla="*/ 62031250 h 11690"/>
                <a:gd name="T76" fmla="*/ 127015625 w 11689"/>
                <a:gd name="T77" fmla="*/ 72375000 h 11690"/>
                <a:gd name="T78" fmla="*/ 123359375 w 11689"/>
                <a:gd name="T79" fmla="*/ 74000000 h 11690"/>
                <a:gd name="T80" fmla="*/ 119625000 w 11689"/>
                <a:gd name="T81" fmla="*/ 64984375 h 11690"/>
                <a:gd name="T82" fmla="*/ 120609375 w 11689"/>
                <a:gd name="T83" fmla="*/ 64000000 h 11690"/>
                <a:gd name="T84" fmla="*/ 120609375 w 11689"/>
                <a:gd name="T85" fmla="*/ 64000000 h 11690"/>
                <a:gd name="T86" fmla="*/ 75812500 w 11689"/>
                <a:gd name="T87" fmla="*/ 108312500 h 11690"/>
                <a:gd name="T88" fmla="*/ 91078125 w 11689"/>
                <a:gd name="T89" fmla="*/ 128500000 h 11690"/>
                <a:gd name="T90" fmla="*/ 69906250 w 11689"/>
                <a:gd name="T91" fmla="*/ 150640625 h 11690"/>
                <a:gd name="T92" fmla="*/ 48734375 w 11689"/>
                <a:gd name="T93" fmla="*/ 128984375 h 11690"/>
                <a:gd name="T94" fmla="*/ 64500000 w 11689"/>
                <a:gd name="T95" fmla="*/ 108312500 h 11690"/>
                <a:gd name="T96" fmla="*/ 121109375 w 11689"/>
                <a:gd name="T97" fmla="*/ 53171875 h 11690"/>
                <a:gd name="T98" fmla="*/ 119625000 w 11689"/>
                <a:gd name="T99" fmla="*/ 51703125 h 11690"/>
                <a:gd name="T100" fmla="*/ 123359375 w 11689"/>
                <a:gd name="T101" fmla="*/ 42687500 h 11690"/>
                <a:gd name="T102" fmla="*/ 91078125 w 11689"/>
                <a:gd name="T103" fmla="*/ 15625 h 11690"/>
                <a:gd name="T104" fmla="*/ 0 w 11689"/>
                <a:gd name="T105" fmla="*/ 91078125 h 11690"/>
                <a:gd name="T106" fmla="*/ 91078125 w 11689"/>
                <a:gd name="T107" fmla="*/ 182640625 h 11690"/>
                <a:gd name="T108" fmla="*/ 182640625 w 11689"/>
                <a:gd name="T109" fmla="*/ 91078125 h 11690"/>
                <a:gd name="T110" fmla="*/ 179687500 w 11689"/>
                <a:gd name="T111" fmla="*/ 69421875 h 11690"/>
                <a:gd name="T112" fmla="*/ 160984375 w 11689"/>
                <a:gd name="T113" fmla="*/ 80250000 h 11690"/>
                <a:gd name="T114" fmla="*/ 139812500 w 11689"/>
                <a:gd name="T115" fmla="*/ 59078125 h 11690"/>
                <a:gd name="T116" fmla="*/ 160984375 w 11689"/>
                <a:gd name="T117" fmla="*/ 37421875 h 11690"/>
                <a:gd name="T118" fmla="*/ 165406250 w 11689"/>
                <a:gd name="T119" fmla="*/ 37921875 h 11690"/>
                <a:gd name="T120" fmla="*/ 91078125 w 11689"/>
                <a:gd name="T121" fmla="*/ 15625 h 1169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689"/>
                <a:gd name="T184" fmla="*/ 0 h 11690"/>
                <a:gd name="T185" fmla="*/ 11689 w 11689"/>
                <a:gd name="T186" fmla="*/ 11690 h 1169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689" h="11690" extrusionOk="0">
                  <a:moveTo>
                    <a:pt x="3699" y="2764"/>
                  </a:moveTo>
                  <a:cubicBezTo>
                    <a:pt x="3958" y="2764"/>
                    <a:pt x="4180" y="3098"/>
                    <a:pt x="3939" y="3340"/>
                  </a:cubicBezTo>
                  <a:lnTo>
                    <a:pt x="3497" y="3781"/>
                  </a:lnTo>
                  <a:lnTo>
                    <a:pt x="3939" y="4191"/>
                  </a:lnTo>
                  <a:cubicBezTo>
                    <a:pt x="4180" y="4433"/>
                    <a:pt x="3958" y="4767"/>
                    <a:pt x="3699" y="4767"/>
                  </a:cubicBezTo>
                  <a:cubicBezTo>
                    <a:pt x="3621" y="4767"/>
                    <a:pt x="3539" y="4737"/>
                    <a:pt x="3466" y="4664"/>
                  </a:cubicBezTo>
                  <a:lnTo>
                    <a:pt x="3025" y="4222"/>
                  </a:lnTo>
                  <a:lnTo>
                    <a:pt x="2584" y="4664"/>
                  </a:lnTo>
                  <a:cubicBezTo>
                    <a:pt x="2515" y="4756"/>
                    <a:pt x="2432" y="4794"/>
                    <a:pt x="2352" y="4794"/>
                  </a:cubicBezTo>
                  <a:cubicBezTo>
                    <a:pt x="2103" y="4794"/>
                    <a:pt x="1873" y="4429"/>
                    <a:pt x="2111" y="4191"/>
                  </a:cubicBezTo>
                  <a:lnTo>
                    <a:pt x="2552" y="3781"/>
                  </a:lnTo>
                  <a:lnTo>
                    <a:pt x="2111" y="3340"/>
                  </a:lnTo>
                  <a:cubicBezTo>
                    <a:pt x="1869" y="3098"/>
                    <a:pt x="2092" y="2764"/>
                    <a:pt x="2351" y="2764"/>
                  </a:cubicBezTo>
                  <a:cubicBezTo>
                    <a:pt x="2429" y="2764"/>
                    <a:pt x="2511" y="2795"/>
                    <a:pt x="2584" y="2868"/>
                  </a:cubicBezTo>
                  <a:lnTo>
                    <a:pt x="3025" y="3309"/>
                  </a:lnTo>
                  <a:lnTo>
                    <a:pt x="3466" y="2868"/>
                  </a:lnTo>
                  <a:cubicBezTo>
                    <a:pt x="3539" y="2795"/>
                    <a:pt x="3621" y="2764"/>
                    <a:pt x="3699" y="2764"/>
                  </a:cubicBezTo>
                  <a:close/>
                  <a:moveTo>
                    <a:pt x="8583" y="6922"/>
                  </a:moveTo>
                  <a:cubicBezTo>
                    <a:pt x="8841" y="6922"/>
                    <a:pt x="9064" y="7257"/>
                    <a:pt x="8822" y="7499"/>
                  </a:cubicBezTo>
                  <a:lnTo>
                    <a:pt x="8381" y="7940"/>
                  </a:lnTo>
                  <a:lnTo>
                    <a:pt x="8822" y="8381"/>
                  </a:lnTo>
                  <a:cubicBezTo>
                    <a:pt x="9064" y="8623"/>
                    <a:pt x="8841" y="8958"/>
                    <a:pt x="8583" y="8958"/>
                  </a:cubicBezTo>
                  <a:cubicBezTo>
                    <a:pt x="8504" y="8958"/>
                    <a:pt x="8422" y="8927"/>
                    <a:pt x="8349" y="8854"/>
                  </a:cubicBezTo>
                  <a:lnTo>
                    <a:pt x="7908" y="8413"/>
                  </a:lnTo>
                  <a:lnTo>
                    <a:pt x="7467" y="8854"/>
                  </a:lnTo>
                  <a:cubicBezTo>
                    <a:pt x="7394" y="8927"/>
                    <a:pt x="7312" y="8958"/>
                    <a:pt x="7234" y="8958"/>
                  </a:cubicBezTo>
                  <a:cubicBezTo>
                    <a:pt x="6975" y="8958"/>
                    <a:pt x="6753" y="8623"/>
                    <a:pt x="6995" y="8381"/>
                  </a:cubicBezTo>
                  <a:lnTo>
                    <a:pt x="7436" y="7940"/>
                  </a:lnTo>
                  <a:lnTo>
                    <a:pt x="6995" y="7499"/>
                  </a:lnTo>
                  <a:cubicBezTo>
                    <a:pt x="6753" y="7257"/>
                    <a:pt x="6975" y="6922"/>
                    <a:pt x="7234" y="6922"/>
                  </a:cubicBezTo>
                  <a:cubicBezTo>
                    <a:pt x="7312" y="6922"/>
                    <a:pt x="7394" y="6953"/>
                    <a:pt x="7467" y="7026"/>
                  </a:cubicBezTo>
                  <a:lnTo>
                    <a:pt x="7908" y="7467"/>
                  </a:lnTo>
                  <a:lnTo>
                    <a:pt x="8349" y="7026"/>
                  </a:lnTo>
                  <a:cubicBezTo>
                    <a:pt x="8422" y="6953"/>
                    <a:pt x="8504" y="6922"/>
                    <a:pt x="8583" y="6922"/>
                  </a:cubicBezTo>
                  <a:close/>
                  <a:moveTo>
                    <a:pt x="7895" y="2732"/>
                  </a:moveTo>
                  <a:cubicBezTo>
                    <a:pt x="7974" y="2732"/>
                    <a:pt x="8055" y="2763"/>
                    <a:pt x="8129" y="2836"/>
                  </a:cubicBezTo>
                  <a:lnTo>
                    <a:pt x="8790" y="3498"/>
                  </a:lnTo>
                  <a:cubicBezTo>
                    <a:pt x="8916" y="3624"/>
                    <a:pt x="8916" y="3844"/>
                    <a:pt x="8790" y="3970"/>
                  </a:cubicBezTo>
                  <a:lnTo>
                    <a:pt x="8129" y="4632"/>
                  </a:lnTo>
                  <a:cubicBezTo>
                    <a:pt x="8055" y="4705"/>
                    <a:pt x="7974" y="4736"/>
                    <a:pt x="7895" y="4736"/>
                  </a:cubicBezTo>
                  <a:cubicBezTo>
                    <a:pt x="7637" y="4736"/>
                    <a:pt x="7414" y="4401"/>
                    <a:pt x="7656" y="4159"/>
                  </a:cubicBezTo>
                  <a:lnTo>
                    <a:pt x="7719" y="4096"/>
                  </a:lnTo>
                  <a:cubicBezTo>
                    <a:pt x="6175" y="4159"/>
                    <a:pt x="4978" y="5388"/>
                    <a:pt x="4852" y="6932"/>
                  </a:cubicBezTo>
                  <a:cubicBezTo>
                    <a:pt x="5451" y="7089"/>
                    <a:pt x="5829" y="7593"/>
                    <a:pt x="5829" y="8224"/>
                  </a:cubicBezTo>
                  <a:cubicBezTo>
                    <a:pt x="5829" y="9011"/>
                    <a:pt x="5230" y="9641"/>
                    <a:pt x="4474" y="9641"/>
                  </a:cubicBezTo>
                  <a:cubicBezTo>
                    <a:pt x="3750" y="9641"/>
                    <a:pt x="3119" y="9011"/>
                    <a:pt x="3119" y="8255"/>
                  </a:cubicBezTo>
                  <a:cubicBezTo>
                    <a:pt x="3119" y="7625"/>
                    <a:pt x="3529" y="7089"/>
                    <a:pt x="4128" y="6932"/>
                  </a:cubicBezTo>
                  <a:cubicBezTo>
                    <a:pt x="4285" y="5042"/>
                    <a:pt x="5829" y="3498"/>
                    <a:pt x="7751" y="3403"/>
                  </a:cubicBezTo>
                  <a:lnTo>
                    <a:pt x="7656" y="3309"/>
                  </a:lnTo>
                  <a:cubicBezTo>
                    <a:pt x="7414" y="3067"/>
                    <a:pt x="7637" y="2732"/>
                    <a:pt x="7895" y="2732"/>
                  </a:cubicBezTo>
                  <a:close/>
                  <a:moveTo>
                    <a:pt x="5829" y="1"/>
                  </a:moveTo>
                  <a:cubicBezTo>
                    <a:pt x="2647" y="1"/>
                    <a:pt x="0" y="2584"/>
                    <a:pt x="0" y="5829"/>
                  </a:cubicBezTo>
                  <a:cubicBezTo>
                    <a:pt x="0" y="9011"/>
                    <a:pt x="2615" y="11689"/>
                    <a:pt x="5829" y="11689"/>
                  </a:cubicBezTo>
                  <a:cubicBezTo>
                    <a:pt x="9011" y="11689"/>
                    <a:pt x="11689" y="9043"/>
                    <a:pt x="11689" y="5829"/>
                  </a:cubicBezTo>
                  <a:cubicBezTo>
                    <a:pt x="11657" y="5357"/>
                    <a:pt x="11563" y="4884"/>
                    <a:pt x="11500" y="4443"/>
                  </a:cubicBezTo>
                  <a:cubicBezTo>
                    <a:pt x="11248" y="4884"/>
                    <a:pt x="10838" y="5136"/>
                    <a:pt x="10303" y="5136"/>
                  </a:cubicBezTo>
                  <a:cubicBezTo>
                    <a:pt x="9578" y="5136"/>
                    <a:pt x="8948" y="4506"/>
                    <a:pt x="8948" y="3781"/>
                  </a:cubicBezTo>
                  <a:cubicBezTo>
                    <a:pt x="8948" y="3025"/>
                    <a:pt x="9578" y="2395"/>
                    <a:pt x="10303" y="2395"/>
                  </a:cubicBezTo>
                  <a:cubicBezTo>
                    <a:pt x="10397" y="2395"/>
                    <a:pt x="10523" y="2395"/>
                    <a:pt x="10586" y="2427"/>
                  </a:cubicBezTo>
                  <a:cubicBezTo>
                    <a:pt x="9483" y="883"/>
                    <a:pt x="7719" y="1"/>
                    <a:pt x="5829"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81" name="Google Shape;268;p18"/>
            <p:cNvSpPr>
              <a:spLocks/>
            </p:cNvSpPr>
            <p:nvPr/>
          </p:nvSpPr>
          <p:spPr bwMode="auto">
            <a:xfrm>
              <a:off x="-5011400" y="3350150"/>
              <a:ext cx="33900" cy="33875"/>
            </a:xfrm>
            <a:custGeom>
              <a:avLst/>
              <a:gdLst>
                <a:gd name="T0" fmla="*/ 10343750 w 1356"/>
                <a:gd name="T1" fmla="*/ 0 h 1355"/>
                <a:gd name="T2" fmla="*/ 0 w 1356"/>
                <a:gd name="T3" fmla="*/ 10828125 h 1355"/>
                <a:gd name="T4" fmla="*/ 10343750 w 1356"/>
                <a:gd name="T5" fmla="*/ 21171875 h 1355"/>
                <a:gd name="T6" fmla="*/ 21171875 w 1356"/>
                <a:gd name="T7" fmla="*/ 10828125 h 1355"/>
                <a:gd name="T8" fmla="*/ 10343750 w 1356"/>
                <a:gd name="T9" fmla="*/ 0 h 1355"/>
                <a:gd name="T10" fmla="*/ 0 60000 65536"/>
                <a:gd name="T11" fmla="*/ 0 60000 65536"/>
                <a:gd name="T12" fmla="*/ 0 60000 65536"/>
                <a:gd name="T13" fmla="*/ 0 60000 65536"/>
                <a:gd name="T14" fmla="*/ 0 60000 65536"/>
                <a:gd name="T15" fmla="*/ 0 w 1356"/>
                <a:gd name="T16" fmla="*/ 0 h 1355"/>
                <a:gd name="T17" fmla="*/ 1356 w 1356"/>
                <a:gd name="T18" fmla="*/ 1355 h 1355"/>
              </a:gdLst>
              <a:ahLst/>
              <a:cxnLst>
                <a:cxn ang="T10">
                  <a:pos x="T0" y="T1"/>
                </a:cxn>
                <a:cxn ang="T11">
                  <a:pos x="T2" y="T3"/>
                </a:cxn>
                <a:cxn ang="T12">
                  <a:pos x="T4" y="T5"/>
                </a:cxn>
                <a:cxn ang="T13">
                  <a:pos x="T6" y="T7"/>
                </a:cxn>
                <a:cxn ang="T14">
                  <a:pos x="T8" y="T9"/>
                </a:cxn>
              </a:cxnLst>
              <a:rect l="T15" t="T16" r="T17" b="T18"/>
              <a:pathLst>
                <a:path w="1356" h="1355" extrusionOk="0">
                  <a:moveTo>
                    <a:pt x="662" y="0"/>
                  </a:moveTo>
                  <a:cubicBezTo>
                    <a:pt x="315" y="0"/>
                    <a:pt x="0" y="284"/>
                    <a:pt x="0" y="693"/>
                  </a:cubicBezTo>
                  <a:cubicBezTo>
                    <a:pt x="0" y="1071"/>
                    <a:pt x="315" y="1355"/>
                    <a:pt x="662" y="1355"/>
                  </a:cubicBezTo>
                  <a:cubicBezTo>
                    <a:pt x="1072" y="1355"/>
                    <a:pt x="1355" y="1040"/>
                    <a:pt x="1355" y="693"/>
                  </a:cubicBezTo>
                  <a:cubicBezTo>
                    <a:pt x="1355" y="315"/>
                    <a:pt x="1040" y="0"/>
                    <a:pt x="66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grpSp>
      <p:grpSp>
        <p:nvGrpSpPr>
          <p:cNvPr id="57366" name="Google Shape;269;p18"/>
          <p:cNvGrpSpPr>
            <a:grpSpLocks/>
          </p:cNvGrpSpPr>
          <p:nvPr/>
        </p:nvGrpSpPr>
        <p:grpSpPr bwMode="auto">
          <a:xfrm>
            <a:off x="5199460" y="2508539"/>
            <a:ext cx="457200" cy="457200"/>
            <a:chOff x="-4475825" y="3612425"/>
            <a:chExt cx="293825" cy="291450"/>
          </a:xfrm>
        </p:grpSpPr>
        <p:sp>
          <p:nvSpPr>
            <p:cNvPr id="57376" name="Google Shape;270;p18"/>
            <p:cNvSpPr>
              <a:spLocks/>
            </p:cNvSpPr>
            <p:nvPr/>
          </p:nvSpPr>
          <p:spPr bwMode="auto">
            <a:xfrm>
              <a:off x="-4349800" y="3664400"/>
              <a:ext cx="34675" cy="33100"/>
            </a:xfrm>
            <a:custGeom>
              <a:avLst/>
              <a:gdLst>
                <a:gd name="T0" fmla="*/ 10843750 w 1387"/>
                <a:gd name="T1" fmla="*/ 15625 h 1324"/>
                <a:gd name="T2" fmla="*/ 500000 w 1387"/>
                <a:gd name="T3" fmla="*/ 10343750 h 1324"/>
                <a:gd name="T4" fmla="*/ 10843750 w 1387"/>
                <a:gd name="T5" fmla="*/ 20687500 h 1324"/>
                <a:gd name="T6" fmla="*/ 21671875 w 1387"/>
                <a:gd name="T7" fmla="*/ 10343750 h 1324"/>
                <a:gd name="T8" fmla="*/ 10843750 w 1387"/>
                <a:gd name="T9" fmla="*/ 15625 h 1324"/>
                <a:gd name="T10" fmla="*/ 0 60000 65536"/>
                <a:gd name="T11" fmla="*/ 0 60000 65536"/>
                <a:gd name="T12" fmla="*/ 0 60000 65536"/>
                <a:gd name="T13" fmla="*/ 0 60000 65536"/>
                <a:gd name="T14" fmla="*/ 0 60000 65536"/>
                <a:gd name="T15" fmla="*/ 0 w 1387"/>
                <a:gd name="T16" fmla="*/ 0 h 1324"/>
                <a:gd name="T17" fmla="*/ 1387 w 1387"/>
                <a:gd name="T18" fmla="*/ 1324 h 1324"/>
              </a:gdLst>
              <a:ahLst/>
              <a:cxnLst>
                <a:cxn ang="T10">
                  <a:pos x="T0" y="T1"/>
                </a:cxn>
                <a:cxn ang="T11">
                  <a:pos x="T2" y="T3"/>
                </a:cxn>
                <a:cxn ang="T12">
                  <a:pos x="T4" y="T5"/>
                </a:cxn>
                <a:cxn ang="T13">
                  <a:pos x="T6" y="T7"/>
                </a:cxn>
                <a:cxn ang="T14">
                  <a:pos x="T8" y="T9"/>
                </a:cxn>
              </a:cxnLst>
              <a:rect l="T15" t="T16" r="T17" b="T18"/>
              <a:pathLst>
                <a:path w="1387" h="1324" extrusionOk="0">
                  <a:moveTo>
                    <a:pt x="694" y="1"/>
                  </a:moveTo>
                  <a:cubicBezTo>
                    <a:pt x="347" y="1"/>
                    <a:pt x="32" y="316"/>
                    <a:pt x="32" y="662"/>
                  </a:cubicBezTo>
                  <a:cubicBezTo>
                    <a:pt x="1" y="1040"/>
                    <a:pt x="316" y="1324"/>
                    <a:pt x="694" y="1324"/>
                  </a:cubicBezTo>
                  <a:cubicBezTo>
                    <a:pt x="1103" y="1324"/>
                    <a:pt x="1387" y="1009"/>
                    <a:pt x="1387" y="662"/>
                  </a:cubicBezTo>
                  <a:cubicBezTo>
                    <a:pt x="1387" y="284"/>
                    <a:pt x="1072" y="1"/>
                    <a:pt x="694"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77" name="Google Shape;271;p18"/>
            <p:cNvSpPr>
              <a:spLocks/>
            </p:cNvSpPr>
            <p:nvPr/>
          </p:nvSpPr>
          <p:spPr bwMode="auto">
            <a:xfrm>
              <a:off x="-4366325" y="3714800"/>
              <a:ext cx="68525" cy="34700"/>
            </a:xfrm>
            <a:custGeom>
              <a:avLst/>
              <a:gdLst>
                <a:gd name="T0" fmla="*/ 15750000 w 2741"/>
                <a:gd name="T1" fmla="*/ 15625 h 1388"/>
                <a:gd name="T2" fmla="*/ 0 w 2741"/>
                <a:gd name="T3" fmla="*/ 15765625 h 1388"/>
                <a:gd name="T4" fmla="*/ 0 w 2741"/>
                <a:gd name="T5" fmla="*/ 21671875 h 1388"/>
                <a:gd name="T6" fmla="*/ 42828125 w 2741"/>
                <a:gd name="T7" fmla="*/ 21671875 h 1388"/>
                <a:gd name="T8" fmla="*/ 42828125 w 2741"/>
                <a:gd name="T9" fmla="*/ 15765625 h 1388"/>
                <a:gd name="T10" fmla="*/ 26093750 w 2741"/>
                <a:gd name="T11" fmla="*/ 15625 h 1388"/>
                <a:gd name="T12" fmla="*/ 15750000 w 2741"/>
                <a:gd name="T13" fmla="*/ 15625 h 1388"/>
                <a:gd name="T14" fmla="*/ 0 60000 65536"/>
                <a:gd name="T15" fmla="*/ 0 60000 65536"/>
                <a:gd name="T16" fmla="*/ 0 60000 65536"/>
                <a:gd name="T17" fmla="*/ 0 60000 65536"/>
                <a:gd name="T18" fmla="*/ 0 60000 65536"/>
                <a:gd name="T19" fmla="*/ 0 60000 65536"/>
                <a:gd name="T20" fmla="*/ 0 60000 65536"/>
                <a:gd name="T21" fmla="*/ 0 w 2741"/>
                <a:gd name="T22" fmla="*/ 0 h 1388"/>
                <a:gd name="T23" fmla="*/ 2741 w 2741"/>
                <a:gd name="T24" fmla="*/ 1388 h 13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41" h="1388" extrusionOk="0">
                  <a:moveTo>
                    <a:pt x="1008" y="1"/>
                  </a:moveTo>
                  <a:cubicBezTo>
                    <a:pt x="473" y="1"/>
                    <a:pt x="0" y="474"/>
                    <a:pt x="0" y="1009"/>
                  </a:cubicBezTo>
                  <a:lnTo>
                    <a:pt x="0" y="1387"/>
                  </a:lnTo>
                  <a:lnTo>
                    <a:pt x="2741" y="1387"/>
                  </a:lnTo>
                  <a:lnTo>
                    <a:pt x="2741" y="1009"/>
                  </a:lnTo>
                  <a:cubicBezTo>
                    <a:pt x="2741" y="474"/>
                    <a:pt x="2268" y="1"/>
                    <a:pt x="1670" y="1"/>
                  </a:cubicBezTo>
                  <a:lnTo>
                    <a:pt x="1008"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78" name="Google Shape;272;p18"/>
            <p:cNvSpPr>
              <a:spLocks/>
            </p:cNvSpPr>
            <p:nvPr/>
          </p:nvSpPr>
          <p:spPr bwMode="auto">
            <a:xfrm>
              <a:off x="-4475825" y="3612425"/>
              <a:ext cx="293825" cy="291450"/>
            </a:xfrm>
            <a:custGeom>
              <a:avLst/>
              <a:gdLst>
                <a:gd name="T0" fmla="*/ 89109375 w 11753"/>
                <a:gd name="T1" fmla="*/ 20687500 h 11658"/>
                <a:gd name="T2" fmla="*/ 110765625 w 11753"/>
                <a:gd name="T3" fmla="*/ 42343750 h 11658"/>
                <a:gd name="T4" fmla="*/ 105843750 w 11753"/>
                <a:gd name="T5" fmla="*/ 56125000 h 11658"/>
                <a:gd name="T6" fmla="*/ 121109375 w 11753"/>
                <a:gd name="T7" fmla="*/ 79750000 h 11658"/>
                <a:gd name="T8" fmla="*/ 121109375 w 11753"/>
                <a:gd name="T9" fmla="*/ 90093750 h 11658"/>
                <a:gd name="T10" fmla="*/ 121609375 w 11753"/>
                <a:gd name="T11" fmla="*/ 90093750 h 11658"/>
                <a:gd name="T12" fmla="*/ 116187500 w 11753"/>
                <a:gd name="T13" fmla="*/ 96000000 h 11658"/>
                <a:gd name="T14" fmla="*/ 62531250 w 11753"/>
                <a:gd name="T15" fmla="*/ 96000000 h 11658"/>
                <a:gd name="T16" fmla="*/ 57109375 w 11753"/>
                <a:gd name="T17" fmla="*/ 90093750 h 11658"/>
                <a:gd name="T18" fmla="*/ 57109375 w 11753"/>
                <a:gd name="T19" fmla="*/ 79750000 h 11658"/>
                <a:gd name="T20" fmla="*/ 72875000 w 11753"/>
                <a:gd name="T21" fmla="*/ 56125000 h 11658"/>
                <a:gd name="T22" fmla="*/ 67937500 w 11753"/>
                <a:gd name="T23" fmla="*/ 42343750 h 11658"/>
                <a:gd name="T24" fmla="*/ 89109375 w 11753"/>
                <a:gd name="T25" fmla="*/ 20687500 h 11658"/>
                <a:gd name="T26" fmla="*/ 90593750 w 11753"/>
                <a:gd name="T27" fmla="*/ 0 h 11658"/>
                <a:gd name="T28" fmla="*/ 26593750 w 11753"/>
                <a:gd name="T29" fmla="*/ 64000000 h 11658"/>
                <a:gd name="T30" fmla="*/ 39890625 w 11753"/>
                <a:gd name="T31" fmla="*/ 103375000 h 11658"/>
                <a:gd name="T32" fmla="*/ 26593750 w 11753"/>
                <a:gd name="T33" fmla="*/ 111250000 h 11658"/>
                <a:gd name="T34" fmla="*/ 16250000 w 11753"/>
                <a:gd name="T35" fmla="*/ 107812500 h 11658"/>
                <a:gd name="T36" fmla="*/ 15625 w 11753"/>
                <a:gd name="T37" fmla="*/ 123562500 h 11658"/>
                <a:gd name="T38" fmla="*/ 16250000 w 11753"/>
                <a:gd name="T39" fmla="*/ 139812500 h 11658"/>
                <a:gd name="T40" fmla="*/ 32015625 w 11753"/>
                <a:gd name="T41" fmla="*/ 123562500 h 11658"/>
                <a:gd name="T42" fmla="*/ 32015625 w 11753"/>
                <a:gd name="T43" fmla="*/ 120609375 h 11658"/>
                <a:gd name="T44" fmla="*/ 47265625 w 11753"/>
                <a:gd name="T45" fmla="*/ 111250000 h 11658"/>
                <a:gd name="T46" fmla="*/ 61546875 w 11753"/>
                <a:gd name="T47" fmla="*/ 121109375 h 11658"/>
                <a:gd name="T48" fmla="*/ 51203125 w 11753"/>
                <a:gd name="T49" fmla="*/ 139812500 h 11658"/>
                <a:gd name="T50" fmla="*/ 48250000 w 11753"/>
                <a:gd name="T51" fmla="*/ 139812500 h 11658"/>
                <a:gd name="T52" fmla="*/ 32015625 w 11753"/>
                <a:gd name="T53" fmla="*/ 155562500 h 11658"/>
                <a:gd name="T54" fmla="*/ 48250000 w 11753"/>
                <a:gd name="T55" fmla="*/ 171812500 h 11658"/>
                <a:gd name="T56" fmla="*/ 64000000 w 11753"/>
                <a:gd name="T57" fmla="*/ 155562500 h 11658"/>
                <a:gd name="T58" fmla="*/ 60562500 w 11753"/>
                <a:gd name="T59" fmla="*/ 145218750 h 11658"/>
                <a:gd name="T60" fmla="*/ 71390625 w 11753"/>
                <a:gd name="T61" fmla="*/ 125531250 h 11658"/>
                <a:gd name="T62" fmla="*/ 85671875 w 11753"/>
                <a:gd name="T63" fmla="*/ 128484375 h 11658"/>
                <a:gd name="T64" fmla="*/ 85671875 w 11753"/>
                <a:gd name="T65" fmla="*/ 151125000 h 11658"/>
                <a:gd name="T66" fmla="*/ 75328125 w 11753"/>
                <a:gd name="T67" fmla="*/ 165890625 h 11658"/>
                <a:gd name="T68" fmla="*/ 91078125 w 11753"/>
                <a:gd name="T69" fmla="*/ 182140625 h 11658"/>
                <a:gd name="T70" fmla="*/ 107328125 w 11753"/>
                <a:gd name="T71" fmla="*/ 165890625 h 11658"/>
                <a:gd name="T72" fmla="*/ 96500000 w 11753"/>
                <a:gd name="T73" fmla="*/ 151125000 h 11658"/>
                <a:gd name="T74" fmla="*/ 96500000 w 11753"/>
                <a:gd name="T75" fmla="*/ 128484375 h 11658"/>
                <a:gd name="T76" fmla="*/ 110765625 w 11753"/>
                <a:gd name="T77" fmla="*/ 125531250 h 11658"/>
                <a:gd name="T78" fmla="*/ 122093750 w 11753"/>
                <a:gd name="T79" fmla="*/ 145218750 h 11658"/>
                <a:gd name="T80" fmla="*/ 118156250 w 11753"/>
                <a:gd name="T81" fmla="*/ 155562500 h 11658"/>
                <a:gd name="T82" fmla="*/ 134406250 w 11753"/>
                <a:gd name="T83" fmla="*/ 171812500 h 11658"/>
                <a:gd name="T84" fmla="*/ 150156250 w 11753"/>
                <a:gd name="T85" fmla="*/ 155562500 h 11658"/>
                <a:gd name="T86" fmla="*/ 134406250 w 11753"/>
                <a:gd name="T87" fmla="*/ 139812500 h 11658"/>
                <a:gd name="T88" fmla="*/ 130953125 w 11753"/>
                <a:gd name="T89" fmla="*/ 139812500 h 11658"/>
                <a:gd name="T90" fmla="*/ 120625000 w 11753"/>
                <a:gd name="T91" fmla="*/ 121109375 h 11658"/>
                <a:gd name="T92" fmla="*/ 134890625 w 11753"/>
                <a:gd name="T93" fmla="*/ 111250000 h 11658"/>
                <a:gd name="T94" fmla="*/ 151625000 w 11753"/>
                <a:gd name="T95" fmla="*/ 120609375 h 11658"/>
                <a:gd name="T96" fmla="*/ 151625000 w 11753"/>
                <a:gd name="T97" fmla="*/ 123562500 h 11658"/>
                <a:gd name="T98" fmla="*/ 167390625 w 11753"/>
                <a:gd name="T99" fmla="*/ 139812500 h 11658"/>
                <a:gd name="T100" fmla="*/ 183625000 w 11753"/>
                <a:gd name="T101" fmla="*/ 123562500 h 11658"/>
                <a:gd name="T102" fmla="*/ 165406250 w 11753"/>
                <a:gd name="T103" fmla="*/ 107812500 h 11658"/>
                <a:gd name="T104" fmla="*/ 155078125 w 11753"/>
                <a:gd name="T105" fmla="*/ 111250000 h 11658"/>
                <a:gd name="T106" fmla="*/ 140796875 w 11753"/>
                <a:gd name="T107" fmla="*/ 103375000 h 11658"/>
                <a:gd name="T108" fmla="*/ 154578125 w 11753"/>
                <a:gd name="T109" fmla="*/ 64000000 h 11658"/>
                <a:gd name="T110" fmla="*/ 90593750 w 11753"/>
                <a:gd name="T111" fmla="*/ 0 h 116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753"/>
                <a:gd name="T169" fmla="*/ 0 h 11658"/>
                <a:gd name="T170" fmla="*/ 11753 w 11753"/>
                <a:gd name="T171" fmla="*/ 11658 h 116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753" h="11658" extrusionOk="0">
                  <a:moveTo>
                    <a:pt x="5703" y="1324"/>
                  </a:moveTo>
                  <a:cubicBezTo>
                    <a:pt x="6459" y="1324"/>
                    <a:pt x="7089" y="1954"/>
                    <a:pt x="7089" y="2710"/>
                  </a:cubicBezTo>
                  <a:cubicBezTo>
                    <a:pt x="7089" y="3025"/>
                    <a:pt x="6963" y="3340"/>
                    <a:pt x="6774" y="3592"/>
                  </a:cubicBezTo>
                  <a:cubicBezTo>
                    <a:pt x="7373" y="3844"/>
                    <a:pt x="7751" y="4443"/>
                    <a:pt x="7751" y="5104"/>
                  </a:cubicBezTo>
                  <a:lnTo>
                    <a:pt x="7751" y="5766"/>
                  </a:lnTo>
                  <a:lnTo>
                    <a:pt x="7783" y="5766"/>
                  </a:lnTo>
                  <a:cubicBezTo>
                    <a:pt x="7783" y="5986"/>
                    <a:pt x="7625" y="6144"/>
                    <a:pt x="7436" y="6144"/>
                  </a:cubicBezTo>
                  <a:lnTo>
                    <a:pt x="4002" y="6144"/>
                  </a:lnTo>
                  <a:cubicBezTo>
                    <a:pt x="3813" y="6144"/>
                    <a:pt x="3655" y="5986"/>
                    <a:pt x="3655" y="5766"/>
                  </a:cubicBezTo>
                  <a:lnTo>
                    <a:pt x="3655" y="5104"/>
                  </a:lnTo>
                  <a:cubicBezTo>
                    <a:pt x="3655" y="4443"/>
                    <a:pt x="4065" y="3844"/>
                    <a:pt x="4664" y="3592"/>
                  </a:cubicBezTo>
                  <a:cubicBezTo>
                    <a:pt x="4443" y="3340"/>
                    <a:pt x="4348" y="3056"/>
                    <a:pt x="4348" y="2710"/>
                  </a:cubicBezTo>
                  <a:cubicBezTo>
                    <a:pt x="4348" y="1954"/>
                    <a:pt x="4979" y="1324"/>
                    <a:pt x="5703" y="1324"/>
                  </a:cubicBezTo>
                  <a:close/>
                  <a:moveTo>
                    <a:pt x="5798" y="0"/>
                  </a:moveTo>
                  <a:cubicBezTo>
                    <a:pt x="3561" y="0"/>
                    <a:pt x="1702" y="1859"/>
                    <a:pt x="1702" y="4096"/>
                  </a:cubicBezTo>
                  <a:cubicBezTo>
                    <a:pt x="1702" y="5041"/>
                    <a:pt x="2017" y="5955"/>
                    <a:pt x="2553" y="6616"/>
                  </a:cubicBezTo>
                  <a:lnTo>
                    <a:pt x="1702" y="7120"/>
                  </a:lnTo>
                  <a:cubicBezTo>
                    <a:pt x="1513" y="6963"/>
                    <a:pt x="1293" y="6900"/>
                    <a:pt x="1040" y="6900"/>
                  </a:cubicBezTo>
                  <a:cubicBezTo>
                    <a:pt x="473" y="6900"/>
                    <a:pt x="1" y="7341"/>
                    <a:pt x="1" y="7908"/>
                  </a:cubicBezTo>
                  <a:cubicBezTo>
                    <a:pt x="1" y="8475"/>
                    <a:pt x="473" y="8948"/>
                    <a:pt x="1040" y="8948"/>
                  </a:cubicBezTo>
                  <a:cubicBezTo>
                    <a:pt x="1576" y="8948"/>
                    <a:pt x="2049" y="8475"/>
                    <a:pt x="2049" y="7908"/>
                  </a:cubicBezTo>
                  <a:lnTo>
                    <a:pt x="2049" y="7719"/>
                  </a:lnTo>
                  <a:lnTo>
                    <a:pt x="3025" y="7120"/>
                  </a:lnTo>
                  <a:cubicBezTo>
                    <a:pt x="3309" y="7372"/>
                    <a:pt x="3592" y="7593"/>
                    <a:pt x="3939" y="7751"/>
                  </a:cubicBezTo>
                  <a:lnTo>
                    <a:pt x="3277" y="8948"/>
                  </a:lnTo>
                  <a:lnTo>
                    <a:pt x="3088" y="8948"/>
                  </a:lnTo>
                  <a:cubicBezTo>
                    <a:pt x="2521" y="8948"/>
                    <a:pt x="2049" y="9420"/>
                    <a:pt x="2049" y="9956"/>
                  </a:cubicBezTo>
                  <a:cubicBezTo>
                    <a:pt x="2049" y="10523"/>
                    <a:pt x="2521" y="10996"/>
                    <a:pt x="3088" y="10996"/>
                  </a:cubicBezTo>
                  <a:cubicBezTo>
                    <a:pt x="3624" y="10996"/>
                    <a:pt x="4096" y="10523"/>
                    <a:pt x="4096" y="9956"/>
                  </a:cubicBezTo>
                  <a:cubicBezTo>
                    <a:pt x="4096" y="9735"/>
                    <a:pt x="4033" y="9483"/>
                    <a:pt x="3876" y="9294"/>
                  </a:cubicBezTo>
                  <a:lnTo>
                    <a:pt x="4569" y="8034"/>
                  </a:lnTo>
                  <a:cubicBezTo>
                    <a:pt x="4853" y="8097"/>
                    <a:pt x="5168" y="8192"/>
                    <a:pt x="5483" y="8223"/>
                  </a:cubicBezTo>
                  <a:lnTo>
                    <a:pt x="5483" y="9672"/>
                  </a:lnTo>
                  <a:cubicBezTo>
                    <a:pt x="5073" y="9830"/>
                    <a:pt x="4821" y="10208"/>
                    <a:pt x="4821" y="10617"/>
                  </a:cubicBezTo>
                  <a:cubicBezTo>
                    <a:pt x="4821" y="11185"/>
                    <a:pt x="5294" y="11657"/>
                    <a:pt x="5829" y="11657"/>
                  </a:cubicBezTo>
                  <a:cubicBezTo>
                    <a:pt x="6396" y="11657"/>
                    <a:pt x="6869" y="11185"/>
                    <a:pt x="6869" y="10617"/>
                  </a:cubicBezTo>
                  <a:cubicBezTo>
                    <a:pt x="6869" y="10208"/>
                    <a:pt x="6585" y="9798"/>
                    <a:pt x="6176" y="9672"/>
                  </a:cubicBezTo>
                  <a:lnTo>
                    <a:pt x="6176" y="8223"/>
                  </a:lnTo>
                  <a:cubicBezTo>
                    <a:pt x="6491" y="8192"/>
                    <a:pt x="6806" y="8160"/>
                    <a:pt x="7089" y="8034"/>
                  </a:cubicBezTo>
                  <a:lnTo>
                    <a:pt x="7814" y="9294"/>
                  </a:lnTo>
                  <a:cubicBezTo>
                    <a:pt x="7657" y="9483"/>
                    <a:pt x="7562" y="9672"/>
                    <a:pt x="7562" y="9956"/>
                  </a:cubicBezTo>
                  <a:cubicBezTo>
                    <a:pt x="7562" y="10523"/>
                    <a:pt x="8035" y="10996"/>
                    <a:pt x="8602" y="10996"/>
                  </a:cubicBezTo>
                  <a:cubicBezTo>
                    <a:pt x="9137" y="10996"/>
                    <a:pt x="9610" y="10523"/>
                    <a:pt x="9610" y="9956"/>
                  </a:cubicBezTo>
                  <a:cubicBezTo>
                    <a:pt x="9610" y="9420"/>
                    <a:pt x="9137" y="8948"/>
                    <a:pt x="8602" y="8948"/>
                  </a:cubicBezTo>
                  <a:lnTo>
                    <a:pt x="8381" y="8948"/>
                  </a:lnTo>
                  <a:lnTo>
                    <a:pt x="7720" y="7751"/>
                  </a:lnTo>
                  <a:cubicBezTo>
                    <a:pt x="8035" y="7593"/>
                    <a:pt x="8350" y="7372"/>
                    <a:pt x="8633" y="7120"/>
                  </a:cubicBezTo>
                  <a:lnTo>
                    <a:pt x="9704" y="7719"/>
                  </a:lnTo>
                  <a:lnTo>
                    <a:pt x="9704" y="7908"/>
                  </a:lnTo>
                  <a:cubicBezTo>
                    <a:pt x="9704" y="8475"/>
                    <a:pt x="10177" y="8948"/>
                    <a:pt x="10713" y="8948"/>
                  </a:cubicBezTo>
                  <a:cubicBezTo>
                    <a:pt x="11280" y="8948"/>
                    <a:pt x="11752" y="8475"/>
                    <a:pt x="11752" y="7908"/>
                  </a:cubicBezTo>
                  <a:cubicBezTo>
                    <a:pt x="11626" y="7309"/>
                    <a:pt x="11154" y="6900"/>
                    <a:pt x="10586" y="6900"/>
                  </a:cubicBezTo>
                  <a:cubicBezTo>
                    <a:pt x="10366" y="6900"/>
                    <a:pt x="10114" y="6963"/>
                    <a:pt x="9925" y="7120"/>
                  </a:cubicBezTo>
                  <a:lnTo>
                    <a:pt x="9011" y="6616"/>
                  </a:lnTo>
                  <a:cubicBezTo>
                    <a:pt x="9515" y="5892"/>
                    <a:pt x="9893" y="4978"/>
                    <a:pt x="9893" y="4096"/>
                  </a:cubicBezTo>
                  <a:cubicBezTo>
                    <a:pt x="9893" y="1796"/>
                    <a:pt x="8035" y="0"/>
                    <a:pt x="579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grpSp>
      <p:sp>
        <p:nvSpPr>
          <p:cNvPr id="57367" name="Google Shape;248;p18"/>
          <p:cNvSpPr>
            <a:spLocks/>
          </p:cNvSpPr>
          <p:nvPr/>
        </p:nvSpPr>
        <p:spPr bwMode="auto">
          <a:xfrm>
            <a:off x="6771085" y="2381143"/>
            <a:ext cx="535781" cy="829865"/>
          </a:xfrm>
          <a:custGeom>
            <a:avLst/>
            <a:gdLst>
              <a:gd name="T0" fmla="*/ 0 w 15124"/>
              <a:gd name="T1" fmla="*/ 0 h 23419"/>
              <a:gd name="T2" fmla="*/ 856568595 w 15124"/>
              <a:gd name="T3" fmla="*/ 1237177057 h 23419"/>
              <a:gd name="T4" fmla="*/ 0 w 15124"/>
              <a:gd name="T5" fmla="*/ 2147483646 h 23419"/>
              <a:gd name="T6" fmla="*/ 741700411 w 15124"/>
              <a:gd name="T7" fmla="*/ 2147483646 h 23419"/>
              <a:gd name="T8" fmla="*/ 1593842516 w 15124"/>
              <a:gd name="T9" fmla="*/ 1237177057 h 23419"/>
              <a:gd name="T10" fmla="*/ 741700411 w 15124"/>
              <a:gd name="T11" fmla="*/ 0 h 23419"/>
              <a:gd name="T12" fmla="*/ 0 w 15124"/>
              <a:gd name="T13" fmla="*/ 0 h 23419"/>
              <a:gd name="T14" fmla="*/ 0 60000 65536"/>
              <a:gd name="T15" fmla="*/ 0 60000 65536"/>
              <a:gd name="T16" fmla="*/ 0 60000 65536"/>
              <a:gd name="T17" fmla="*/ 0 60000 65536"/>
              <a:gd name="T18" fmla="*/ 0 60000 65536"/>
              <a:gd name="T19" fmla="*/ 0 60000 65536"/>
              <a:gd name="T20" fmla="*/ 0 60000 65536"/>
              <a:gd name="T21" fmla="*/ 0 w 15124"/>
              <a:gd name="T22" fmla="*/ 0 h 23419"/>
              <a:gd name="T23" fmla="*/ 15124 w 15124"/>
              <a:gd name="T24" fmla="*/ 23419 h 234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24" h="23419" extrusionOk="0">
                <a:moveTo>
                  <a:pt x="0" y="0"/>
                </a:moveTo>
                <a:lnTo>
                  <a:pt x="8128" y="11730"/>
                </a:lnTo>
                <a:lnTo>
                  <a:pt x="0" y="23418"/>
                </a:lnTo>
                <a:lnTo>
                  <a:pt x="7038" y="23418"/>
                </a:lnTo>
                <a:lnTo>
                  <a:pt x="15124" y="11730"/>
                </a:lnTo>
                <a:lnTo>
                  <a:pt x="703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grpSp>
        <p:nvGrpSpPr>
          <p:cNvPr id="57368" name="Google Shape;273;p18"/>
          <p:cNvGrpSpPr>
            <a:grpSpLocks/>
          </p:cNvGrpSpPr>
          <p:nvPr/>
        </p:nvGrpSpPr>
        <p:grpSpPr bwMode="auto">
          <a:xfrm>
            <a:off x="1189435" y="2540686"/>
            <a:ext cx="457200" cy="415528"/>
            <a:chOff x="-40745125" y="3632900"/>
            <a:chExt cx="318225" cy="289875"/>
          </a:xfrm>
        </p:grpSpPr>
        <p:sp>
          <p:nvSpPr>
            <p:cNvPr id="57369" name="Google Shape;274;p18"/>
            <p:cNvSpPr>
              <a:spLocks/>
            </p:cNvSpPr>
            <p:nvPr/>
          </p:nvSpPr>
          <p:spPr bwMode="auto">
            <a:xfrm>
              <a:off x="-40745125" y="3632900"/>
              <a:ext cx="300125" cy="82725"/>
            </a:xfrm>
            <a:custGeom>
              <a:avLst/>
              <a:gdLst>
                <a:gd name="T0" fmla="*/ 26109375 w 12005"/>
                <a:gd name="T1" fmla="*/ 0 h 3309"/>
                <a:gd name="T2" fmla="*/ 15625 w 12005"/>
                <a:gd name="T3" fmla="*/ 26093750 h 3309"/>
                <a:gd name="T4" fmla="*/ 26109375 w 12005"/>
                <a:gd name="T5" fmla="*/ 51687500 h 3309"/>
                <a:gd name="T6" fmla="*/ 179203125 w 12005"/>
                <a:gd name="T7" fmla="*/ 51687500 h 3309"/>
                <a:gd name="T8" fmla="*/ 184125000 w 12005"/>
                <a:gd name="T9" fmla="*/ 41359375 h 3309"/>
                <a:gd name="T10" fmla="*/ 179203125 w 12005"/>
                <a:gd name="T11" fmla="*/ 26093750 h 3309"/>
                <a:gd name="T12" fmla="*/ 184125000 w 12005"/>
                <a:gd name="T13" fmla="*/ 10343750 h 3309"/>
                <a:gd name="T14" fmla="*/ 179203125 w 12005"/>
                <a:gd name="T15" fmla="*/ 0 h 3309"/>
                <a:gd name="T16" fmla="*/ 26109375 w 12005"/>
                <a:gd name="T17" fmla="*/ 0 h 33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05"/>
                <a:gd name="T28" fmla="*/ 0 h 3309"/>
                <a:gd name="T29" fmla="*/ 12005 w 12005"/>
                <a:gd name="T30" fmla="*/ 3309 h 33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lnTo>
                    <a:pt x="167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70" name="Google Shape;275;p18"/>
            <p:cNvSpPr>
              <a:spLocks/>
            </p:cNvSpPr>
            <p:nvPr/>
          </p:nvSpPr>
          <p:spPr bwMode="auto">
            <a:xfrm>
              <a:off x="-40508050" y="3736075"/>
              <a:ext cx="21300" cy="82725"/>
            </a:xfrm>
            <a:custGeom>
              <a:avLst/>
              <a:gdLst>
                <a:gd name="T0" fmla="*/ 15625 w 852"/>
                <a:gd name="T1" fmla="*/ 15625 h 3309"/>
                <a:gd name="T2" fmla="*/ 15625 w 852"/>
                <a:gd name="T3" fmla="*/ 51703125 h 3309"/>
                <a:gd name="T4" fmla="*/ 13312500 w 852"/>
                <a:gd name="T5" fmla="*/ 51703125 h 3309"/>
                <a:gd name="T6" fmla="*/ 13312500 w 852"/>
                <a:gd name="T7" fmla="*/ 15625 h 3309"/>
                <a:gd name="T8" fmla="*/ 15625 w 852"/>
                <a:gd name="T9" fmla="*/ 15625 h 3309"/>
                <a:gd name="T10" fmla="*/ 0 60000 65536"/>
                <a:gd name="T11" fmla="*/ 0 60000 65536"/>
                <a:gd name="T12" fmla="*/ 0 60000 65536"/>
                <a:gd name="T13" fmla="*/ 0 60000 65536"/>
                <a:gd name="T14" fmla="*/ 0 60000 65536"/>
                <a:gd name="T15" fmla="*/ 0 w 852"/>
                <a:gd name="T16" fmla="*/ 0 h 3309"/>
                <a:gd name="T17" fmla="*/ 852 w 852"/>
                <a:gd name="T18" fmla="*/ 3309 h 3309"/>
              </a:gdLst>
              <a:ahLst/>
              <a:cxnLst>
                <a:cxn ang="T10">
                  <a:pos x="T0" y="T1"/>
                </a:cxn>
                <a:cxn ang="T11">
                  <a:pos x="T2" y="T3"/>
                </a:cxn>
                <a:cxn ang="T12">
                  <a:pos x="T4" y="T5"/>
                </a:cxn>
                <a:cxn ang="T13">
                  <a:pos x="T6" y="T7"/>
                </a:cxn>
                <a:cxn ang="T14">
                  <a:pos x="T8" y="T9"/>
                </a:cxn>
              </a:cxnLst>
              <a:rect l="T15" t="T16" r="T17" b="T18"/>
              <a:pathLst>
                <a:path w="852" h="3309" extrusionOk="0">
                  <a:moveTo>
                    <a:pt x="1" y="1"/>
                  </a:moveTo>
                  <a:lnTo>
                    <a:pt x="1" y="3309"/>
                  </a:lnTo>
                  <a:lnTo>
                    <a:pt x="852" y="3309"/>
                  </a:lnTo>
                  <a:lnTo>
                    <a:pt x="852" y="1"/>
                  </a:lnTo>
                  <a:lnTo>
                    <a:pt x="1"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71" name="Google Shape;276;p18"/>
            <p:cNvSpPr>
              <a:spLocks/>
            </p:cNvSpPr>
            <p:nvPr/>
          </p:nvSpPr>
          <p:spPr bwMode="auto">
            <a:xfrm>
              <a:off x="-40466300" y="3736875"/>
              <a:ext cx="39400" cy="82725"/>
            </a:xfrm>
            <a:custGeom>
              <a:avLst/>
              <a:gdLst>
                <a:gd name="T0" fmla="*/ 15625 w 1576"/>
                <a:gd name="T1" fmla="*/ 0 h 3309"/>
                <a:gd name="T2" fmla="*/ 15625 w 1576"/>
                <a:gd name="T3" fmla="*/ 51687500 h 3309"/>
                <a:gd name="T4" fmla="*/ 18718750 w 1576"/>
                <a:gd name="T5" fmla="*/ 51687500 h 3309"/>
                <a:gd name="T6" fmla="*/ 24625000 w 1576"/>
                <a:gd name="T7" fmla="*/ 45296875 h 3309"/>
                <a:gd name="T8" fmla="*/ 24625000 w 1576"/>
                <a:gd name="T9" fmla="*/ 6406250 h 3309"/>
                <a:gd name="T10" fmla="*/ 18718750 w 1576"/>
                <a:gd name="T11" fmla="*/ 0 h 3309"/>
                <a:gd name="T12" fmla="*/ 15625 w 1576"/>
                <a:gd name="T13" fmla="*/ 0 h 3309"/>
                <a:gd name="T14" fmla="*/ 0 60000 65536"/>
                <a:gd name="T15" fmla="*/ 0 60000 65536"/>
                <a:gd name="T16" fmla="*/ 0 60000 65536"/>
                <a:gd name="T17" fmla="*/ 0 60000 65536"/>
                <a:gd name="T18" fmla="*/ 0 60000 65536"/>
                <a:gd name="T19" fmla="*/ 0 60000 65536"/>
                <a:gd name="T20" fmla="*/ 0 60000 65536"/>
                <a:gd name="T21" fmla="*/ 0 w 1576"/>
                <a:gd name="T22" fmla="*/ 0 h 3309"/>
                <a:gd name="T23" fmla="*/ 1576 w 1576"/>
                <a:gd name="T24" fmla="*/ 3309 h 33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lnTo>
                    <a:pt x="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72" name="Google Shape;277;p18"/>
            <p:cNvSpPr>
              <a:spLocks/>
            </p:cNvSpPr>
            <p:nvPr/>
          </p:nvSpPr>
          <p:spPr bwMode="auto">
            <a:xfrm>
              <a:off x="-40723050" y="3736075"/>
              <a:ext cx="194550" cy="82725"/>
            </a:xfrm>
            <a:custGeom>
              <a:avLst/>
              <a:gdLst>
                <a:gd name="T0" fmla="*/ 6890625 w 7782"/>
                <a:gd name="T1" fmla="*/ 15625 h 3309"/>
                <a:gd name="T2" fmla="*/ 0 w 7782"/>
                <a:gd name="T3" fmla="*/ 6906250 h 3309"/>
                <a:gd name="T4" fmla="*/ 0 w 7782"/>
                <a:gd name="T5" fmla="*/ 45796875 h 3309"/>
                <a:gd name="T6" fmla="*/ 6890625 w 7782"/>
                <a:gd name="T7" fmla="*/ 51703125 h 3309"/>
                <a:gd name="T8" fmla="*/ 121593750 w 7782"/>
                <a:gd name="T9" fmla="*/ 51703125 h 3309"/>
                <a:gd name="T10" fmla="*/ 121593750 w 7782"/>
                <a:gd name="T11" fmla="*/ 15625 h 3309"/>
                <a:gd name="T12" fmla="*/ 6890625 w 7782"/>
                <a:gd name="T13" fmla="*/ 15625 h 3309"/>
                <a:gd name="T14" fmla="*/ 0 60000 65536"/>
                <a:gd name="T15" fmla="*/ 0 60000 65536"/>
                <a:gd name="T16" fmla="*/ 0 60000 65536"/>
                <a:gd name="T17" fmla="*/ 0 60000 65536"/>
                <a:gd name="T18" fmla="*/ 0 60000 65536"/>
                <a:gd name="T19" fmla="*/ 0 60000 65536"/>
                <a:gd name="T20" fmla="*/ 0 60000 65536"/>
                <a:gd name="T21" fmla="*/ 0 w 7782"/>
                <a:gd name="T22" fmla="*/ 0 h 3309"/>
                <a:gd name="T23" fmla="*/ 7782 w 7782"/>
                <a:gd name="T24" fmla="*/ 3309 h 33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82" h="3309" extrusionOk="0">
                  <a:moveTo>
                    <a:pt x="441" y="1"/>
                  </a:moveTo>
                  <a:cubicBezTo>
                    <a:pt x="189" y="1"/>
                    <a:pt x="0" y="221"/>
                    <a:pt x="0" y="442"/>
                  </a:cubicBezTo>
                  <a:lnTo>
                    <a:pt x="0" y="2931"/>
                  </a:lnTo>
                  <a:cubicBezTo>
                    <a:pt x="0" y="3151"/>
                    <a:pt x="189" y="3309"/>
                    <a:pt x="441" y="3309"/>
                  </a:cubicBezTo>
                  <a:lnTo>
                    <a:pt x="7782" y="3309"/>
                  </a:lnTo>
                  <a:lnTo>
                    <a:pt x="7782" y="1"/>
                  </a:lnTo>
                  <a:lnTo>
                    <a:pt x="441"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73" name="Google Shape;278;p18"/>
            <p:cNvSpPr>
              <a:spLocks/>
            </p:cNvSpPr>
            <p:nvPr/>
          </p:nvSpPr>
          <p:spPr bwMode="auto">
            <a:xfrm>
              <a:off x="-40681325" y="3839250"/>
              <a:ext cx="21300" cy="82725"/>
            </a:xfrm>
            <a:custGeom>
              <a:avLst/>
              <a:gdLst>
                <a:gd name="T0" fmla="*/ 15625 w 852"/>
                <a:gd name="T1" fmla="*/ 15625 h 3309"/>
                <a:gd name="T2" fmla="*/ 15625 w 852"/>
                <a:gd name="T3" fmla="*/ 51703125 h 3309"/>
                <a:gd name="T4" fmla="*/ 13296875 w 852"/>
                <a:gd name="T5" fmla="*/ 51703125 h 3309"/>
                <a:gd name="T6" fmla="*/ 13296875 w 852"/>
                <a:gd name="T7" fmla="*/ 15625 h 3309"/>
                <a:gd name="T8" fmla="*/ 15625 w 852"/>
                <a:gd name="T9" fmla="*/ 15625 h 3309"/>
                <a:gd name="T10" fmla="*/ 0 60000 65536"/>
                <a:gd name="T11" fmla="*/ 0 60000 65536"/>
                <a:gd name="T12" fmla="*/ 0 60000 65536"/>
                <a:gd name="T13" fmla="*/ 0 60000 65536"/>
                <a:gd name="T14" fmla="*/ 0 60000 65536"/>
                <a:gd name="T15" fmla="*/ 0 w 852"/>
                <a:gd name="T16" fmla="*/ 0 h 3309"/>
                <a:gd name="T17" fmla="*/ 852 w 852"/>
                <a:gd name="T18" fmla="*/ 3309 h 3309"/>
              </a:gdLst>
              <a:ahLst/>
              <a:cxnLst>
                <a:cxn ang="T10">
                  <a:pos x="T0" y="T1"/>
                </a:cxn>
                <a:cxn ang="T11">
                  <a:pos x="T2" y="T3"/>
                </a:cxn>
                <a:cxn ang="T12">
                  <a:pos x="T4" y="T5"/>
                </a:cxn>
                <a:cxn ang="T13">
                  <a:pos x="T6" y="T7"/>
                </a:cxn>
                <a:cxn ang="T14">
                  <a:pos x="T8" y="T9"/>
                </a:cxn>
              </a:cxnLst>
              <a:rect l="T15" t="T16" r="T17" b="T18"/>
              <a:pathLst>
                <a:path w="852" h="3309" extrusionOk="0">
                  <a:moveTo>
                    <a:pt x="1" y="1"/>
                  </a:moveTo>
                  <a:lnTo>
                    <a:pt x="1" y="3309"/>
                  </a:lnTo>
                  <a:lnTo>
                    <a:pt x="851" y="3309"/>
                  </a:lnTo>
                  <a:lnTo>
                    <a:pt x="851" y="1"/>
                  </a:lnTo>
                  <a:lnTo>
                    <a:pt x="1"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74" name="Google Shape;279;p18"/>
            <p:cNvSpPr>
              <a:spLocks/>
            </p:cNvSpPr>
            <p:nvPr/>
          </p:nvSpPr>
          <p:spPr bwMode="auto">
            <a:xfrm>
              <a:off x="-40639575" y="3840825"/>
              <a:ext cx="190625" cy="81950"/>
            </a:xfrm>
            <a:custGeom>
              <a:avLst/>
              <a:gdLst>
                <a:gd name="T0" fmla="*/ 15625 w 7625"/>
                <a:gd name="T1" fmla="*/ 15625 h 3278"/>
                <a:gd name="T2" fmla="*/ 15625 w 7625"/>
                <a:gd name="T3" fmla="*/ 51203125 h 3278"/>
                <a:gd name="T4" fmla="*/ 113234375 w 7625"/>
                <a:gd name="T5" fmla="*/ 51203125 h 3278"/>
                <a:gd name="T6" fmla="*/ 119140625 w 7625"/>
                <a:gd name="T7" fmla="*/ 44812500 h 3278"/>
                <a:gd name="T8" fmla="*/ 119140625 w 7625"/>
                <a:gd name="T9" fmla="*/ 5921875 h 3278"/>
                <a:gd name="T10" fmla="*/ 113234375 w 7625"/>
                <a:gd name="T11" fmla="*/ 15625 h 3278"/>
                <a:gd name="T12" fmla="*/ 15625 w 7625"/>
                <a:gd name="T13" fmla="*/ 15625 h 3278"/>
                <a:gd name="T14" fmla="*/ 0 60000 65536"/>
                <a:gd name="T15" fmla="*/ 0 60000 65536"/>
                <a:gd name="T16" fmla="*/ 0 60000 65536"/>
                <a:gd name="T17" fmla="*/ 0 60000 65536"/>
                <a:gd name="T18" fmla="*/ 0 60000 65536"/>
                <a:gd name="T19" fmla="*/ 0 60000 65536"/>
                <a:gd name="T20" fmla="*/ 0 60000 65536"/>
                <a:gd name="T21" fmla="*/ 0 w 7625"/>
                <a:gd name="T22" fmla="*/ 0 h 3278"/>
                <a:gd name="T23" fmla="*/ 7625 w 7625"/>
                <a:gd name="T24" fmla="*/ 3278 h 32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lnTo>
                    <a:pt x="1" y="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sp>
          <p:nvSpPr>
            <p:cNvPr id="57375" name="Google Shape;280;p18"/>
            <p:cNvSpPr>
              <a:spLocks/>
            </p:cNvSpPr>
            <p:nvPr/>
          </p:nvSpPr>
          <p:spPr bwMode="auto">
            <a:xfrm>
              <a:off x="-40745125" y="3840050"/>
              <a:ext cx="43350" cy="82725"/>
            </a:xfrm>
            <a:custGeom>
              <a:avLst/>
              <a:gdLst>
                <a:gd name="T0" fmla="*/ 6906250 w 1734"/>
                <a:gd name="T1" fmla="*/ 0 h 3309"/>
                <a:gd name="T2" fmla="*/ 15625 w 1734"/>
                <a:gd name="T3" fmla="*/ 5906250 h 3309"/>
                <a:gd name="T4" fmla="*/ 15625 w 1734"/>
                <a:gd name="T5" fmla="*/ 44796875 h 3309"/>
                <a:gd name="T6" fmla="*/ 6906250 w 1734"/>
                <a:gd name="T7" fmla="*/ 51687500 h 3309"/>
                <a:gd name="T8" fmla="*/ 27093750 w 1734"/>
                <a:gd name="T9" fmla="*/ 51687500 h 3309"/>
                <a:gd name="T10" fmla="*/ 27093750 w 1734"/>
                <a:gd name="T11" fmla="*/ 0 h 3309"/>
                <a:gd name="T12" fmla="*/ 6906250 w 1734"/>
                <a:gd name="T13" fmla="*/ 0 h 3309"/>
                <a:gd name="T14" fmla="*/ 0 60000 65536"/>
                <a:gd name="T15" fmla="*/ 0 60000 65536"/>
                <a:gd name="T16" fmla="*/ 0 60000 65536"/>
                <a:gd name="T17" fmla="*/ 0 60000 65536"/>
                <a:gd name="T18" fmla="*/ 0 60000 65536"/>
                <a:gd name="T19" fmla="*/ 0 60000 65536"/>
                <a:gd name="T20" fmla="*/ 0 60000 65536"/>
                <a:gd name="T21" fmla="*/ 0 w 1734"/>
                <a:gd name="T22" fmla="*/ 0 h 3309"/>
                <a:gd name="T23" fmla="*/ 1734 w 1734"/>
                <a:gd name="T24" fmla="*/ 3309 h 33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34" h="3309" extrusionOk="0">
                  <a:moveTo>
                    <a:pt x="442" y="0"/>
                  </a:moveTo>
                  <a:cubicBezTo>
                    <a:pt x="190" y="0"/>
                    <a:pt x="1" y="189"/>
                    <a:pt x="1" y="378"/>
                  </a:cubicBezTo>
                  <a:lnTo>
                    <a:pt x="1" y="2867"/>
                  </a:lnTo>
                  <a:cubicBezTo>
                    <a:pt x="1" y="3088"/>
                    <a:pt x="190" y="3308"/>
                    <a:pt x="442" y="3308"/>
                  </a:cubicBezTo>
                  <a:lnTo>
                    <a:pt x="1734" y="3308"/>
                  </a:lnTo>
                  <a:lnTo>
                    <a:pt x="1734" y="0"/>
                  </a:lnTo>
                  <a:lnTo>
                    <a:pt x="44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endParaRPr lang="es-ES" sz="1050"/>
            </a:p>
          </p:txBody>
        </p:sp>
      </p:grpSp>
    </p:spTree>
    <p:extLst>
      <p:ext uri="{BB962C8B-B14F-4D97-AF65-F5344CB8AC3E}">
        <p14:creationId xmlns:p14="http://schemas.microsoft.com/office/powerpoint/2010/main" val="4292881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065853" y="1469948"/>
            <a:ext cx="2710999" cy="369332"/>
          </a:xfrm>
          <a:prstGeom prst="rect">
            <a:avLst/>
          </a:prstGeom>
          <a:noFill/>
        </p:spPr>
        <p:txBody>
          <a:bodyPr wrap="none">
            <a:spAutoFit/>
          </a:bodyPr>
          <a:lstStyle/>
          <a:p>
            <a:pPr>
              <a:defRPr/>
            </a:pPr>
            <a:r>
              <a:rPr lang="es-ES" sz="1800" b="1" dirty="0">
                <a:solidFill>
                  <a:srgbClr val="9BBB59"/>
                </a:solidFill>
                <a:ea typeface="ヒラギノ角ゴ Pro W3" pitchFamily="123" charset="-128"/>
                <a:cs typeface="+mn-cs"/>
              </a:rPr>
              <a:t>Internacional (Mundial)</a:t>
            </a:r>
          </a:p>
        </p:txBody>
      </p:sp>
      <p:sp>
        <p:nvSpPr>
          <p:cNvPr id="5" name="CuadroTexto 4"/>
          <p:cNvSpPr txBox="1"/>
          <p:nvPr/>
        </p:nvSpPr>
        <p:spPr>
          <a:xfrm>
            <a:off x="6028944" y="2004539"/>
            <a:ext cx="2775119" cy="369332"/>
          </a:xfrm>
          <a:prstGeom prst="rect">
            <a:avLst/>
          </a:prstGeom>
          <a:noFill/>
        </p:spPr>
        <p:txBody>
          <a:bodyPr wrap="none">
            <a:spAutoFit/>
          </a:bodyPr>
          <a:lstStyle/>
          <a:p>
            <a:pPr>
              <a:defRPr/>
            </a:pPr>
            <a:r>
              <a:rPr lang="es-ES" sz="1800" b="1" dirty="0">
                <a:solidFill>
                  <a:srgbClr val="4F81BD">
                    <a:lumMod val="60000"/>
                    <a:lumOff val="40000"/>
                  </a:srgbClr>
                </a:solidFill>
                <a:ea typeface="ヒラギノ角ゴ Pro W3" pitchFamily="123" charset="-128"/>
                <a:cs typeface="+mn-cs"/>
              </a:rPr>
              <a:t>Internacional (Europeo)</a:t>
            </a:r>
          </a:p>
        </p:txBody>
      </p:sp>
      <p:sp>
        <p:nvSpPr>
          <p:cNvPr id="25605" name="CuadroTexto 5"/>
          <p:cNvSpPr txBox="1">
            <a:spLocks noChangeArrowheads="1"/>
          </p:cNvSpPr>
          <p:nvPr/>
        </p:nvSpPr>
        <p:spPr bwMode="auto">
          <a:xfrm>
            <a:off x="6918340" y="2537939"/>
            <a:ext cx="1005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ヒラギノ角ゴ Pro W3" pitchFamily="123" charset="-128"/>
              </a:defRPr>
            </a:lvl1pPr>
            <a:lvl2pPr marL="742950" indent="-285750">
              <a:defRPr>
                <a:solidFill>
                  <a:schemeClr val="tx1"/>
                </a:solidFill>
                <a:latin typeface="Arial" panose="020B0604020202020204" pitchFamily="34" charset="0"/>
                <a:ea typeface="ヒラギノ角ゴ Pro W3" pitchFamily="123" charset="-128"/>
              </a:defRPr>
            </a:lvl2pPr>
            <a:lvl3pPr marL="1143000" indent="-228600">
              <a:defRPr>
                <a:solidFill>
                  <a:schemeClr val="tx1"/>
                </a:solidFill>
                <a:latin typeface="Arial" panose="020B0604020202020204" pitchFamily="34" charset="0"/>
                <a:ea typeface="ヒラギノ角ゴ Pro W3" pitchFamily="123" charset="-128"/>
              </a:defRPr>
            </a:lvl3pPr>
            <a:lvl4pPr marL="1600200" indent="-228600">
              <a:defRPr>
                <a:solidFill>
                  <a:schemeClr val="tx1"/>
                </a:solidFill>
                <a:latin typeface="Arial" panose="020B0604020202020204" pitchFamily="34" charset="0"/>
                <a:ea typeface="ヒラギノ角ゴ Pro W3" pitchFamily="123" charset="-128"/>
              </a:defRPr>
            </a:lvl4pPr>
            <a:lvl5pPr marL="2057400" indent="-228600">
              <a:defRPr>
                <a:solidFill>
                  <a:schemeClr val="tx1"/>
                </a:solidFill>
                <a:latin typeface="Arial" panose="020B0604020202020204" pitchFamily="34" charset="0"/>
                <a:ea typeface="ヒラギノ角ゴ Pro W3" pitchFamily="123"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3"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3"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3"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3" charset="-128"/>
              </a:defRPr>
            </a:lvl9pPr>
          </a:lstStyle>
          <a:p>
            <a:pPr>
              <a:defRPr/>
            </a:pPr>
            <a:r>
              <a:rPr lang="es-ES" altLang="es-ES" sz="1800" b="1">
                <a:solidFill>
                  <a:srgbClr val="4F81BD"/>
                </a:solidFill>
                <a:cs typeface="+mn-cs"/>
              </a:rPr>
              <a:t>Estatal </a:t>
            </a:r>
          </a:p>
        </p:txBody>
      </p:sp>
      <p:sp>
        <p:nvSpPr>
          <p:cNvPr id="7" name="CuadroTexto 6"/>
          <p:cNvSpPr txBox="1"/>
          <p:nvPr/>
        </p:nvSpPr>
        <p:spPr>
          <a:xfrm>
            <a:off x="6758796" y="3071339"/>
            <a:ext cx="1332416" cy="369332"/>
          </a:xfrm>
          <a:prstGeom prst="rect">
            <a:avLst/>
          </a:prstGeom>
          <a:noFill/>
        </p:spPr>
        <p:txBody>
          <a:bodyPr wrap="none">
            <a:spAutoFit/>
          </a:bodyPr>
          <a:lstStyle/>
          <a:p>
            <a:pPr>
              <a:defRPr/>
            </a:pPr>
            <a:r>
              <a:rPr lang="es-ES" sz="1800" b="1" dirty="0">
                <a:solidFill>
                  <a:srgbClr val="F79646">
                    <a:lumMod val="40000"/>
                    <a:lumOff val="60000"/>
                  </a:srgbClr>
                </a:solidFill>
                <a:ea typeface="ヒラギノ角ゴ Pro W3" pitchFamily="123" charset="-128"/>
                <a:cs typeface="+mn-cs"/>
              </a:rPr>
              <a:t>CCAA (&gt;1)</a:t>
            </a:r>
          </a:p>
        </p:txBody>
      </p:sp>
      <p:sp>
        <p:nvSpPr>
          <p:cNvPr id="8" name="CuadroTexto 7"/>
          <p:cNvSpPr txBox="1"/>
          <p:nvPr/>
        </p:nvSpPr>
        <p:spPr>
          <a:xfrm>
            <a:off x="6584965" y="3605929"/>
            <a:ext cx="1672253" cy="369332"/>
          </a:xfrm>
          <a:prstGeom prst="rect">
            <a:avLst/>
          </a:prstGeom>
          <a:noFill/>
        </p:spPr>
        <p:txBody>
          <a:bodyPr wrap="none">
            <a:spAutoFit/>
          </a:bodyPr>
          <a:lstStyle/>
          <a:p>
            <a:pPr>
              <a:defRPr/>
            </a:pPr>
            <a:r>
              <a:rPr lang="es-ES" sz="1800" b="1" dirty="0">
                <a:solidFill>
                  <a:srgbClr val="F79646">
                    <a:lumMod val="60000"/>
                    <a:lumOff val="40000"/>
                  </a:srgbClr>
                </a:solidFill>
                <a:ea typeface="ヒラギノ角ゴ Pro W3" pitchFamily="123" charset="-128"/>
                <a:cs typeface="+mn-cs"/>
              </a:rPr>
              <a:t>Local (CCAA)</a:t>
            </a:r>
          </a:p>
        </p:txBody>
      </p:sp>
      <p:sp>
        <p:nvSpPr>
          <p:cNvPr id="9" name="CuadroTexto 8"/>
          <p:cNvSpPr txBox="1"/>
          <p:nvPr/>
        </p:nvSpPr>
        <p:spPr>
          <a:xfrm>
            <a:off x="6650450" y="4139329"/>
            <a:ext cx="1544012" cy="369332"/>
          </a:xfrm>
          <a:prstGeom prst="rect">
            <a:avLst/>
          </a:prstGeom>
          <a:noFill/>
        </p:spPr>
        <p:txBody>
          <a:bodyPr wrap="none">
            <a:spAutoFit/>
          </a:bodyPr>
          <a:lstStyle/>
          <a:p>
            <a:pPr>
              <a:defRPr/>
            </a:pPr>
            <a:r>
              <a:rPr lang="es-ES" sz="1800" b="1" dirty="0">
                <a:solidFill>
                  <a:srgbClr val="F79646"/>
                </a:solidFill>
                <a:ea typeface="ヒラギノ角ゴ Pro W3" pitchFamily="123" charset="-128"/>
                <a:cs typeface="+mn-cs"/>
              </a:rPr>
              <a:t>Institucional</a:t>
            </a:r>
          </a:p>
        </p:txBody>
      </p:sp>
      <p:cxnSp>
        <p:nvCxnSpPr>
          <p:cNvPr id="11" name="Conector recto de flecha 10"/>
          <p:cNvCxnSpPr>
            <a:stCxn id="4" idx="2"/>
            <a:endCxn id="5" idx="0"/>
          </p:cNvCxnSpPr>
          <p:nvPr/>
        </p:nvCxnSpPr>
        <p:spPr>
          <a:xfrm flipH="1">
            <a:off x="7392208" y="1816420"/>
            <a:ext cx="4763" cy="188119"/>
          </a:xfrm>
          <a:prstGeom prst="straightConnector1">
            <a:avLst/>
          </a:prstGeom>
          <a:ln>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Conector recto de flecha 12"/>
          <p:cNvCxnSpPr/>
          <p:nvPr/>
        </p:nvCxnSpPr>
        <p:spPr>
          <a:xfrm>
            <a:off x="7398162" y="2349820"/>
            <a:ext cx="0" cy="188119"/>
          </a:xfrm>
          <a:prstGeom prst="straightConnector1">
            <a:avLst/>
          </a:prstGeom>
          <a:ln>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p:nvPr/>
        </p:nvCxnSpPr>
        <p:spPr>
          <a:xfrm>
            <a:off x="7398162" y="2884410"/>
            <a:ext cx="0" cy="186929"/>
          </a:xfrm>
          <a:prstGeom prst="straightConnector1">
            <a:avLst/>
          </a:prstGeom>
          <a:ln>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Conector recto de flecha 16"/>
          <p:cNvCxnSpPr/>
          <p:nvPr/>
        </p:nvCxnSpPr>
        <p:spPr>
          <a:xfrm flipH="1">
            <a:off x="7398162" y="3417810"/>
            <a:ext cx="0" cy="188119"/>
          </a:xfrm>
          <a:prstGeom prst="straightConnector1">
            <a:avLst/>
          </a:prstGeom>
          <a:ln>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Conector recto de flecha 19"/>
          <p:cNvCxnSpPr/>
          <p:nvPr/>
        </p:nvCxnSpPr>
        <p:spPr>
          <a:xfrm>
            <a:off x="7398162" y="3952401"/>
            <a:ext cx="0" cy="186928"/>
          </a:xfrm>
          <a:prstGeom prst="straightConnector1">
            <a:avLst/>
          </a:prstGeom>
          <a:ln>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25" name="Flecha abajo 24"/>
          <p:cNvSpPr/>
          <p:nvPr/>
        </p:nvSpPr>
        <p:spPr>
          <a:xfrm rot="10800000">
            <a:off x="4388857" y="2295652"/>
            <a:ext cx="973931" cy="2484504"/>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sz="1050">
              <a:solidFill>
                <a:prstClr val="white"/>
              </a:solidFill>
            </a:endParaRPr>
          </a:p>
        </p:txBody>
      </p:sp>
      <p:sp>
        <p:nvSpPr>
          <p:cNvPr id="25615" name="CuadroTexto 25"/>
          <p:cNvSpPr txBox="1">
            <a:spLocks noChangeArrowheads="1"/>
          </p:cNvSpPr>
          <p:nvPr/>
        </p:nvSpPr>
        <p:spPr bwMode="auto">
          <a:xfrm>
            <a:off x="3962751" y="1377615"/>
            <a:ext cx="182614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ヒラギノ角ゴ Pro W3" pitchFamily="123" charset="-128"/>
              </a:defRPr>
            </a:lvl1pPr>
            <a:lvl2pPr marL="742950" indent="-285750">
              <a:defRPr>
                <a:solidFill>
                  <a:schemeClr val="tx1"/>
                </a:solidFill>
                <a:latin typeface="Arial" panose="020B0604020202020204" pitchFamily="34" charset="0"/>
                <a:ea typeface="ヒラギノ角ゴ Pro W3" pitchFamily="123" charset="-128"/>
              </a:defRPr>
            </a:lvl2pPr>
            <a:lvl3pPr marL="1143000" indent="-228600">
              <a:defRPr>
                <a:solidFill>
                  <a:schemeClr val="tx1"/>
                </a:solidFill>
                <a:latin typeface="Arial" panose="020B0604020202020204" pitchFamily="34" charset="0"/>
                <a:ea typeface="ヒラギノ角ゴ Pro W3" pitchFamily="123" charset="-128"/>
              </a:defRPr>
            </a:lvl3pPr>
            <a:lvl4pPr marL="1600200" indent="-228600">
              <a:defRPr>
                <a:solidFill>
                  <a:schemeClr val="tx1"/>
                </a:solidFill>
                <a:latin typeface="Arial" panose="020B0604020202020204" pitchFamily="34" charset="0"/>
                <a:ea typeface="ヒラギノ角ゴ Pro W3" pitchFamily="123" charset="-128"/>
              </a:defRPr>
            </a:lvl4pPr>
            <a:lvl5pPr marL="2057400" indent="-228600">
              <a:defRPr>
                <a:solidFill>
                  <a:schemeClr val="tx1"/>
                </a:solidFill>
                <a:latin typeface="Arial" panose="020B0604020202020204" pitchFamily="34" charset="0"/>
                <a:ea typeface="ヒラギノ角ゴ Pro W3" pitchFamily="123"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3"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3"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3"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ヒラギノ角ゴ Pro W3" pitchFamily="123" charset="-128"/>
              </a:defRPr>
            </a:lvl9pPr>
          </a:lstStyle>
          <a:p>
            <a:pPr algn="ctr">
              <a:defRPr/>
            </a:pPr>
            <a:r>
              <a:rPr lang="es-ES" altLang="es-ES" sz="1800" dirty="0">
                <a:solidFill>
                  <a:srgbClr val="1F497D"/>
                </a:solidFill>
                <a:cs typeface="+mn-cs"/>
              </a:rPr>
              <a:t>Estandarización</a:t>
            </a:r>
          </a:p>
          <a:p>
            <a:pPr algn="ctr">
              <a:defRPr/>
            </a:pPr>
            <a:r>
              <a:rPr lang="es-ES" altLang="es-ES" sz="1800" dirty="0">
                <a:solidFill>
                  <a:srgbClr val="1F497D"/>
                </a:solidFill>
                <a:cs typeface="+mn-cs"/>
              </a:rPr>
              <a:t>Normalización</a:t>
            </a:r>
          </a:p>
          <a:p>
            <a:pPr algn="ctr">
              <a:defRPr/>
            </a:pPr>
            <a:r>
              <a:rPr lang="es-ES" altLang="es-ES" sz="1800" dirty="0">
                <a:solidFill>
                  <a:srgbClr val="1F497D"/>
                </a:solidFill>
                <a:cs typeface="+mn-cs"/>
              </a:rPr>
              <a:t>Protocolización</a:t>
            </a:r>
          </a:p>
        </p:txBody>
      </p:sp>
      <p:pic>
        <p:nvPicPr>
          <p:cNvPr id="16" name="Imagen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5139" y="1041401"/>
            <a:ext cx="2465417" cy="360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CuadroTexto 17"/>
          <p:cNvSpPr txBox="1"/>
          <p:nvPr/>
        </p:nvSpPr>
        <p:spPr>
          <a:xfrm>
            <a:off x="527825" y="350566"/>
            <a:ext cx="8363413" cy="600164"/>
          </a:xfrm>
          <a:prstGeom prst="rect">
            <a:avLst/>
          </a:prstGeom>
          <a:noFill/>
        </p:spPr>
        <p:txBody>
          <a:bodyPr wrap="square">
            <a:spAutoFit/>
          </a:bodyPr>
          <a:lstStyle/>
          <a:p>
            <a:pPr>
              <a:defRPr/>
            </a:pPr>
            <a:r>
              <a:rPr lang="es-ES" sz="3300" b="1" dirty="0">
                <a:solidFill>
                  <a:srgbClr val="F79646"/>
                </a:solidFill>
                <a:ea typeface="ヒラギノ角ゴ Pro W3" pitchFamily="123" charset="-128"/>
                <a:cs typeface="+mn-cs"/>
              </a:rPr>
              <a:t>“Recoge datos explotables y de calidad”</a:t>
            </a:r>
          </a:p>
        </p:txBody>
      </p:sp>
    </p:spTree>
    <p:extLst>
      <p:ext uri="{BB962C8B-B14F-4D97-AF65-F5344CB8AC3E}">
        <p14:creationId xmlns:p14="http://schemas.microsoft.com/office/powerpoint/2010/main" val="795685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o 27"/>
          <p:cNvGrpSpPr/>
          <p:nvPr/>
        </p:nvGrpSpPr>
        <p:grpSpPr>
          <a:xfrm>
            <a:off x="6753593" y="2695425"/>
            <a:ext cx="2917471" cy="2917470"/>
            <a:chOff x="2131235" y="1317004"/>
            <a:chExt cx="2917471" cy="2917470"/>
          </a:xfrm>
        </p:grpSpPr>
        <p:sp>
          <p:nvSpPr>
            <p:cNvPr id="7" name="Google Shape;683;p30"/>
            <p:cNvSpPr/>
            <p:nvPr/>
          </p:nvSpPr>
          <p:spPr>
            <a:xfrm>
              <a:off x="2131235" y="1317004"/>
              <a:ext cx="2917471" cy="2917470"/>
            </a:xfrm>
            <a:prstGeom prst="arc">
              <a:avLst>
                <a:gd name="adj1" fmla="val 16200000"/>
                <a:gd name="adj2" fmla="val 6136707"/>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86;p30"/>
            <p:cNvSpPr/>
            <p:nvPr/>
          </p:nvSpPr>
          <p:spPr>
            <a:xfrm>
              <a:off x="2414094" y="1595605"/>
              <a:ext cx="2360574" cy="2360574"/>
            </a:xfrm>
            <a:prstGeom prst="arc">
              <a:avLst>
                <a:gd name="adj1" fmla="val 16200000"/>
                <a:gd name="adj2" fmla="val 9118718"/>
              </a:avLst>
            </a:prstGeom>
            <a:noFill/>
            <a:ln w="2286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90;p30"/>
            <p:cNvSpPr/>
            <p:nvPr/>
          </p:nvSpPr>
          <p:spPr>
            <a:xfrm>
              <a:off x="2687275" y="1868785"/>
              <a:ext cx="1813908" cy="1813908"/>
            </a:xfrm>
            <a:prstGeom prst="arc">
              <a:avLst>
                <a:gd name="adj1" fmla="val 16200000"/>
                <a:gd name="adj2" fmla="val 12033762"/>
              </a:avLst>
            </a:prstGeom>
            <a:noFill/>
            <a:ln w="2286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Rectángulo 8"/>
          <p:cNvSpPr/>
          <p:nvPr/>
        </p:nvSpPr>
        <p:spPr>
          <a:xfrm>
            <a:off x="2352298" y="1105495"/>
            <a:ext cx="5959698" cy="2400657"/>
          </a:xfrm>
          <a:prstGeom prst="rect">
            <a:avLst/>
          </a:prstGeom>
        </p:spPr>
        <p:txBody>
          <a:bodyPr wrap="square">
            <a:spAutoFit/>
          </a:bodyPr>
          <a:lstStyle/>
          <a:p>
            <a:pPr defTabSz="685800">
              <a:buClrTx/>
            </a:pPr>
            <a:r>
              <a:rPr lang="en-US" sz="3000" kern="1200" dirty="0">
                <a:solidFill>
                  <a:srgbClr val="222222"/>
                </a:solidFill>
                <a:latin typeface="Calibri"/>
                <a:ea typeface="+mn-ea"/>
                <a:cs typeface="+mn-cs"/>
              </a:rPr>
              <a:t>“</a:t>
            </a:r>
            <a:r>
              <a:rPr lang="en-US" sz="3000" b="1" kern="1200" dirty="0">
                <a:solidFill>
                  <a:srgbClr val="222222"/>
                </a:solidFill>
                <a:latin typeface="Calibri"/>
                <a:ea typeface="+mn-ea"/>
                <a:cs typeface="+mn-cs"/>
              </a:rPr>
              <a:t>Nothing</a:t>
            </a:r>
            <a:r>
              <a:rPr lang="en-US" sz="3000" kern="1200" dirty="0">
                <a:solidFill>
                  <a:srgbClr val="222222"/>
                </a:solidFill>
                <a:latin typeface="Calibri"/>
                <a:ea typeface="+mn-ea"/>
                <a:cs typeface="+mn-cs"/>
              </a:rPr>
              <a:t> in life is to be </a:t>
            </a:r>
            <a:r>
              <a:rPr lang="en-US" sz="3000" b="1" kern="1200" dirty="0">
                <a:solidFill>
                  <a:srgbClr val="222222"/>
                </a:solidFill>
                <a:latin typeface="Calibri"/>
                <a:ea typeface="+mn-ea"/>
                <a:cs typeface="+mn-cs"/>
              </a:rPr>
              <a:t>feared</a:t>
            </a:r>
            <a:r>
              <a:rPr lang="en-US" sz="3000" kern="1200" dirty="0">
                <a:solidFill>
                  <a:srgbClr val="222222"/>
                </a:solidFill>
                <a:latin typeface="Calibri"/>
                <a:ea typeface="+mn-ea"/>
                <a:cs typeface="+mn-cs"/>
              </a:rPr>
              <a:t>, it is only to be understood. Now is the time to understand more, so that we may </a:t>
            </a:r>
            <a:r>
              <a:rPr lang="en-US" sz="3000" b="1" kern="1200" dirty="0">
                <a:solidFill>
                  <a:srgbClr val="222222"/>
                </a:solidFill>
                <a:latin typeface="Calibri"/>
                <a:ea typeface="+mn-ea"/>
                <a:cs typeface="+mn-cs"/>
              </a:rPr>
              <a:t>fear</a:t>
            </a:r>
            <a:r>
              <a:rPr lang="en-US" sz="3000" kern="1200" dirty="0">
                <a:solidFill>
                  <a:srgbClr val="222222"/>
                </a:solidFill>
                <a:latin typeface="Calibri"/>
                <a:ea typeface="+mn-ea"/>
                <a:cs typeface="+mn-cs"/>
              </a:rPr>
              <a:t> less”.</a:t>
            </a:r>
          </a:p>
          <a:p>
            <a:pPr algn="ctr" defTabSz="685800">
              <a:buClrTx/>
            </a:pPr>
            <a:r>
              <a:rPr lang="en-US" sz="3000" kern="1200" dirty="0">
                <a:solidFill>
                  <a:srgbClr val="222222"/>
                </a:solidFill>
                <a:latin typeface="Calibri"/>
                <a:ea typeface="+mn-ea"/>
                <a:cs typeface="+mn-cs"/>
              </a:rPr>
              <a:t>Marie </a:t>
            </a:r>
            <a:r>
              <a:rPr lang="es-ES" sz="3000" b="1" kern="1200" dirty="0" err="1">
                <a:solidFill>
                  <a:prstClr val="black"/>
                </a:solidFill>
                <a:latin typeface="Calibri"/>
                <a:ea typeface="+mn-ea"/>
                <a:cs typeface="+mn-cs"/>
              </a:rPr>
              <a:t>Sklodowska</a:t>
            </a:r>
            <a:r>
              <a:rPr lang="es-ES" sz="3000" b="1" kern="1200" dirty="0">
                <a:solidFill>
                  <a:prstClr val="black"/>
                </a:solidFill>
                <a:latin typeface="Calibri"/>
                <a:ea typeface="+mn-ea"/>
                <a:cs typeface="+mn-cs"/>
              </a:rPr>
              <a:t>-</a:t>
            </a:r>
            <a:r>
              <a:rPr lang="en-US" sz="3000" kern="1200" dirty="0">
                <a:solidFill>
                  <a:srgbClr val="222222"/>
                </a:solidFill>
                <a:latin typeface="Calibri"/>
                <a:ea typeface="+mn-ea"/>
                <a:cs typeface="+mn-cs"/>
              </a:rPr>
              <a:t>Curie</a:t>
            </a:r>
            <a:endParaRPr lang="es-ES" sz="3000" kern="1200" dirty="0">
              <a:solidFill>
                <a:prstClr val="black"/>
              </a:solidFill>
              <a:latin typeface="Calibri"/>
              <a:ea typeface="+mn-ea"/>
              <a:cs typeface="+mn-cs"/>
            </a:endParaRPr>
          </a:p>
        </p:txBody>
      </p:sp>
      <p:pic>
        <p:nvPicPr>
          <p:cNvPr id="11" name="Picture 2" descr="Resultado de imagen de maria sklodows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934" y="1105495"/>
            <a:ext cx="1571625" cy="2071688"/>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365760" y="4715123"/>
            <a:ext cx="4644220" cy="307777"/>
          </a:xfrm>
          <a:prstGeom prst="rect">
            <a:avLst/>
          </a:prstGeom>
          <a:noFill/>
        </p:spPr>
        <p:txBody>
          <a:bodyPr wrap="none" rtlCol="0">
            <a:spAutoFit/>
          </a:bodyPr>
          <a:lstStyle/>
          <a:p>
            <a:r>
              <a:rPr lang="es-ES" dirty="0"/>
              <a:t>Patrón de diapositivas modificado de www.slidesgo.com</a:t>
            </a:r>
          </a:p>
        </p:txBody>
      </p:sp>
    </p:spTree>
    <p:extLst>
      <p:ext uri="{BB962C8B-B14F-4D97-AF65-F5344CB8AC3E}">
        <p14:creationId xmlns:p14="http://schemas.microsoft.com/office/powerpoint/2010/main" val="1724527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txBox="1">
            <a:spLocks noGrp="1"/>
          </p:cNvSpPr>
          <p:nvPr>
            <p:ph type="title"/>
          </p:nvPr>
        </p:nvSpPr>
        <p:spPr>
          <a:xfrm>
            <a:off x="1487862" y="2933116"/>
            <a:ext cx="7048639" cy="84180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es-ES" sz="1800" b="1" u="sng" dirty="0">
                <a:solidFill>
                  <a:srgbClr val="1E35A1"/>
                </a:solidFill>
              </a:rPr>
              <a:t>Carolina Varela Rodríguez, </a:t>
            </a:r>
            <a:r>
              <a:rPr lang="es-ES" sz="1800" b="1" i="1" u="sng" dirty="0">
                <a:solidFill>
                  <a:srgbClr val="1E35A1"/>
                </a:solidFill>
              </a:rPr>
              <a:t>MD. PhD.</a:t>
            </a:r>
          </a:p>
          <a:p>
            <a:pPr algn="r"/>
            <a:r>
              <a:rPr lang="es-ES" sz="1600" dirty="0"/>
              <a:t>Coordinadora de Calidad (en funciones) </a:t>
            </a:r>
          </a:p>
          <a:p>
            <a:pPr algn="r"/>
            <a:r>
              <a:rPr lang="es-ES" sz="1600" dirty="0"/>
              <a:t>Coordinadora de los proyectos de resultados en salud</a:t>
            </a:r>
          </a:p>
          <a:p>
            <a:pPr algn="r"/>
            <a:r>
              <a:rPr lang="es-ES" sz="1600" dirty="0"/>
              <a:t>Coordinadora de la Unidad Funcional de Gestión de Riesgos Sanitarios</a:t>
            </a:r>
          </a:p>
          <a:p>
            <a:pPr algn="r"/>
            <a:r>
              <a:rPr lang="es-ES" sz="1600" dirty="0"/>
              <a:t>Hospital Universitario 12 de Octubre</a:t>
            </a:r>
          </a:p>
          <a:p>
            <a:pPr algn="r"/>
            <a:r>
              <a:rPr lang="es-ES" sz="1600" dirty="0"/>
              <a:t>Profesora colaboradora de la Escuela Nacional de Sanidad (ISCIII)</a:t>
            </a:r>
          </a:p>
          <a:p>
            <a:pPr algn="r"/>
            <a:r>
              <a:rPr lang="es-ES" sz="1600" dirty="0"/>
              <a:t>Miembro del grupo de Trabajo de Salud digital de la Fundación IMAS</a:t>
            </a:r>
          </a:p>
          <a:p>
            <a:pPr algn="r"/>
            <a:r>
              <a:rPr lang="es-ES" sz="1600" dirty="0"/>
              <a:t>Experta Europea en proyectos de innovación</a:t>
            </a:r>
          </a:p>
          <a:p>
            <a:pPr algn="r"/>
            <a:r>
              <a:rPr lang="es-ES" sz="1600" dirty="0"/>
              <a:t>Colaboradora como especialista en Salud Pública de la Asociación APEPOC</a:t>
            </a:r>
          </a:p>
          <a:p>
            <a:pPr algn="r"/>
            <a:r>
              <a:rPr lang="es-ES" sz="1600" dirty="0"/>
              <a:t>+34658508336</a:t>
            </a:r>
          </a:p>
          <a:p>
            <a:pPr algn="r"/>
            <a:r>
              <a:rPr lang="es-ES" sz="1600" dirty="0">
                <a:solidFill>
                  <a:schemeClr val="accent1"/>
                </a:solidFill>
                <a:hlinkClick r:id="rId3"/>
              </a:rPr>
              <a:t>carolinavr.cursos@gmail.com</a:t>
            </a:r>
          </a:p>
          <a:p>
            <a:pPr algn="r"/>
            <a:r>
              <a:rPr lang="es-ES" sz="1600" dirty="0">
                <a:solidFill>
                  <a:schemeClr val="accent1"/>
                </a:solidFill>
                <a:hlinkClick r:id="rId3"/>
              </a:rPr>
              <a:t>carolinavr@gmail.com</a:t>
            </a:r>
            <a:endParaRPr lang="es-ES" sz="1600" dirty="0">
              <a:solidFill>
                <a:schemeClr val="accent1"/>
              </a:solidFill>
            </a:endParaRPr>
          </a:p>
          <a:p>
            <a:pPr algn="r"/>
            <a:endParaRPr lang="es-ES" sz="1600" dirty="0"/>
          </a:p>
          <a:p>
            <a:pPr algn="r"/>
            <a:endParaRPr lang="es-ES" sz="1600" dirty="0"/>
          </a:p>
        </p:txBody>
      </p:sp>
      <p:grpSp>
        <p:nvGrpSpPr>
          <p:cNvPr id="28" name="Grupo 27"/>
          <p:cNvGrpSpPr/>
          <p:nvPr/>
        </p:nvGrpSpPr>
        <p:grpSpPr>
          <a:xfrm>
            <a:off x="-307165" y="-1009883"/>
            <a:ext cx="2917471" cy="2917470"/>
            <a:chOff x="2131235" y="1317004"/>
            <a:chExt cx="2917471" cy="2917470"/>
          </a:xfrm>
        </p:grpSpPr>
        <p:sp>
          <p:nvSpPr>
            <p:cNvPr id="7" name="Google Shape;683;p30"/>
            <p:cNvSpPr/>
            <p:nvPr/>
          </p:nvSpPr>
          <p:spPr>
            <a:xfrm>
              <a:off x="2131235" y="1317004"/>
              <a:ext cx="2917471" cy="2917470"/>
            </a:xfrm>
            <a:prstGeom prst="arc">
              <a:avLst>
                <a:gd name="adj1" fmla="val 16200000"/>
                <a:gd name="adj2" fmla="val 6136707"/>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86;p30"/>
            <p:cNvSpPr/>
            <p:nvPr/>
          </p:nvSpPr>
          <p:spPr>
            <a:xfrm>
              <a:off x="2414094" y="1595605"/>
              <a:ext cx="2360574" cy="2360574"/>
            </a:xfrm>
            <a:prstGeom prst="arc">
              <a:avLst>
                <a:gd name="adj1" fmla="val 16200000"/>
                <a:gd name="adj2" fmla="val 9118718"/>
              </a:avLst>
            </a:prstGeom>
            <a:noFill/>
            <a:ln w="2286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90;p30"/>
            <p:cNvSpPr/>
            <p:nvPr/>
          </p:nvSpPr>
          <p:spPr>
            <a:xfrm>
              <a:off x="2687275" y="1868785"/>
              <a:ext cx="1813908" cy="1813908"/>
            </a:xfrm>
            <a:prstGeom prst="arc">
              <a:avLst>
                <a:gd name="adj1" fmla="val 16200000"/>
                <a:gd name="adj2" fmla="val 12033762"/>
              </a:avLst>
            </a:prstGeom>
            <a:noFill/>
            <a:ln w="22860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 name="Título 1"/>
          <p:cNvSpPr txBox="1">
            <a:spLocks/>
          </p:cNvSpPr>
          <p:nvPr/>
        </p:nvSpPr>
        <p:spPr>
          <a:xfrm>
            <a:off x="3093058" y="448852"/>
            <a:ext cx="5738239" cy="56233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600"/>
              <a:buFont typeface="Fira Sans Extra Condensed"/>
              <a:buNone/>
              <a:defRPr sz="3600" b="0"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600"/>
              <a:buFont typeface="Fira Sans Extra Condensed"/>
              <a:buNone/>
              <a:defRPr sz="3600" b="0"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600"/>
              <a:buFont typeface="Fira Sans Extra Condensed"/>
              <a:buNone/>
              <a:defRPr sz="3600" b="0"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600"/>
              <a:buFont typeface="Fira Sans Extra Condensed"/>
              <a:buNone/>
              <a:defRPr sz="3600" b="0"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600"/>
              <a:buFont typeface="Fira Sans Extra Condensed"/>
              <a:buNone/>
              <a:defRPr sz="3600" b="0"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600"/>
              <a:buFont typeface="Fira Sans Extra Condensed"/>
              <a:buNone/>
              <a:defRPr sz="3600" b="0"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600"/>
              <a:buFont typeface="Fira Sans Extra Condensed"/>
              <a:buNone/>
              <a:defRPr sz="3600" b="0"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600"/>
              <a:buFont typeface="Fira Sans Extra Condensed"/>
              <a:buNone/>
              <a:defRPr sz="3600" b="0"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600"/>
              <a:buFont typeface="Fira Sans Extra Condensed"/>
              <a:buNone/>
              <a:defRPr sz="3600" b="0" i="0" u="none" strike="noStrike" cap="none">
                <a:solidFill>
                  <a:srgbClr val="000000"/>
                </a:solidFill>
                <a:latin typeface="Fira Sans Extra Condensed"/>
                <a:ea typeface="Fira Sans Extra Condensed"/>
                <a:cs typeface="Fira Sans Extra Condensed"/>
                <a:sym typeface="Fira Sans Extra Condensed"/>
              </a:defRPr>
            </a:lvl9pPr>
          </a:lstStyle>
          <a:p>
            <a:r>
              <a:rPr lang="en-US" sz="6000" dirty="0">
                <a:solidFill>
                  <a:srgbClr val="0C79F3"/>
                </a:solidFill>
              </a:rPr>
              <a:t>¡Gracias!</a:t>
            </a:r>
          </a:p>
        </p:txBody>
      </p:sp>
    </p:spTree>
    <p:extLst>
      <p:ext uri="{BB962C8B-B14F-4D97-AF65-F5344CB8AC3E}">
        <p14:creationId xmlns:p14="http://schemas.microsoft.com/office/powerpoint/2010/main" val="483147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13521363"/>
      </p:ext>
    </p:extLst>
  </p:cSld>
  <p:clrMapOvr>
    <a:masterClrMapping/>
  </p:clrMapOvr>
</p:sld>
</file>

<file path=ppt/theme/theme1.xml><?xml version="1.0" encoding="utf-8"?>
<a:theme xmlns:a="http://schemas.openxmlformats.org/drawingml/2006/main" name="Data Charts Infographics by Slidesgo">
  <a:themeElements>
    <a:clrScheme name="Simple Light">
      <a:dk1>
        <a:srgbClr val="000000"/>
      </a:dk1>
      <a:lt1>
        <a:srgbClr val="FFFFFF"/>
      </a:lt1>
      <a:dk2>
        <a:srgbClr val="595959"/>
      </a:dk2>
      <a:lt2>
        <a:srgbClr val="EEEEEE"/>
      </a:lt2>
      <a:accent1>
        <a:srgbClr val="1E35A1"/>
      </a:accent1>
      <a:accent2>
        <a:srgbClr val="0C79F3"/>
      </a:accent2>
      <a:accent3>
        <a:srgbClr val="00D4F0"/>
      </a:accent3>
      <a:accent4>
        <a:srgbClr val="2170B7"/>
      </a:accent4>
      <a:accent5>
        <a:srgbClr val="59A7FF"/>
      </a:accent5>
      <a:accent6>
        <a:srgbClr val="071554"/>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DO" id="{0170F247-475E-46C7-A7AC-BF1279B4B230}" vid="{6AA54D69-6F0E-4D08-AB99-2CBB8BDE9DBE}"/>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1662</TotalTime>
  <Words>600</Words>
  <Application>Microsoft Macintosh PowerPoint</Application>
  <PresentationFormat>Presentación en pantalla (16:9)</PresentationFormat>
  <Paragraphs>95</Paragraphs>
  <Slides>12</Slides>
  <Notes>6</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12</vt:i4>
      </vt:variant>
    </vt:vector>
  </HeadingPairs>
  <TitlesOfParts>
    <vt:vector size="21" baseType="lpstr">
      <vt:lpstr>Arial</vt:lpstr>
      <vt:lpstr>Arial Rounded MT Bold</vt:lpstr>
      <vt:lpstr>Avenir</vt:lpstr>
      <vt:lpstr>Calibri</vt:lpstr>
      <vt:lpstr>Calibri Light</vt:lpstr>
      <vt:lpstr>Fira Sans Extra Condensed</vt:lpstr>
      <vt:lpstr>Roboto</vt:lpstr>
      <vt:lpstr>Data Charts Infographics by Slidesgo</vt:lpstr>
      <vt:lpstr>Tema de Office</vt:lpstr>
      <vt:lpstr>Presentación de PowerPoint</vt:lpstr>
      <vt:lpstr>La nueva realidad y la calidad del dato de vida real</vt:lpstr>
      <vt:lpstr>…“Data analytics” “Data Science” “Data manager” “Real world data” “Big data”… </vt:lpstr>
      <vt:lpstr>NAHQ report: Key Workforce Competencies for Quality-Driven Healthcare. Where We Are and Imperatives for Improvement</vt:lpstr>
      <vt:lpstr>Para conseguir datos de vida real (RWD) y big data (BD) se necesitará siempre SMALL DATA</vt:lpstr>
      <vt:lpstr>Hospital Universitario Terciario</vt:lpstr>
      <vt:lpstr>Presentación de PowerPoint</vt:lpstr>
      <vt:lpstr>Alguna lecciones aprendidas</vt:lpstr>
      <vt:lpstr>Presentación de PowerPoint</vt:lpstr>
      <vt:lpstr>Presentación de PowerPoint</vt:lpstr>
      <vt:lpstr>Carolina Varela Rodríguez, MD. PhD. Coordinadora de Calidad (en funciones)  Coordinadora de los proyectos de resultados en salud Coordinadora de la Unidad Funcional de Gestión de Riesgos Sanitarios Hospital Universitario 12 de Octubre Profesora colaboradora de la Escuela Nacional de Sanidad (ISCIII) Miembro del grupo de Trabajo de Salud digital de la Fundación IMAS Experta Europea en proyectos de innovación Colaboradora como especialista en Salud Pública de la Asociación APEPOC +34658508336 carolinavr.cursos@gmail.com carolinavr@gmail.com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nueva realidad y la calidad del dato de vida real</dc:title>
  <dc:creator>Varela Rodriguez.Carolina</dc:creator>
  <cp:lastModifiedBy>Beatriz Elola</cp:lastModifiedBy>
  <cp:revision>23</cp:revision>
  <dcterms:modified xsi:type="dcterms:W3CDTF">2022-02-08T10:27:56Z</dcterms:modified>
</cp:coreProperties>
</file>