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5" r:id="rId2"/>
    <p:sldId id="261" r:id="rId3"/>
    <p:sldId id="11378" r:id="rId4"/>
    <p:sldId id="259" r:id="rId5"/>
    <p:sldId id="11382" r:id="rId6"/>
    <p:sldId id="11375" r:id="rId7"/>
    <p:sldId id="2859" r:id="rId8"/>
    <p:sldId id="11376" r:id="rId9"/>
    <p:sldId id="267" r:id="rId10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2"/>
    <p:restoredTop sz="96197" autoAdjust="0"/>
  </p:normalViewPr>
  <p:slideViewPr>
    <p:cSldViewPr snapToGrid="0" snapToObjects="1">
      <p:cViewPr varScale="1">
        <p:scale>
          <a:sx n="140" d="100"/>
          <a:sy n="140" d="100"/>
        </p:scale>
        <p:origin x="208" y="4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11/2/22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1758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79509-12FE-C347-803A-5E77B4454B5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0838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770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d76792f18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gd76792f18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4106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79509-12FE-C347-803A-5E77B4454B5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05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final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2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3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68" b="1" i="0">
                <a:solidFill>
                  <a:srgbClr val="5757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24" b="1" i="0">
                <a:solidFill>
                  <a:srgbClr val="5757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7887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  <p:sldLayoutId id="2147483659" r:id="rId9"/>
    <p:sldLayoutId id="2147483660" r:id="rId10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kifrases.com/frase/12880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s-ES" sz="2800" dirty="0"/>
              <a:t>HDS Historia Digital de salud </a:t>
            </a:r>
          </a:p>
          <a:p>
            <a:pPr lvl="0"/>
            <a:r>
              <a:rPr lang="es-ES" dirty="0"/>
              <a:t>                </a:t>
            </a:r>
            <a:r>
              <a:rPr lang="es-ES" sz="2800" dirty="0"/>
              <a:t>del ciudadano </a:t>
            </a:r>
            <a:endParaRPr lang="es-ES_tradnl" dirty="0">
              <a:solidFill>
                <a:schemeClr val="accent1"/>
              </a:solidFill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Ignacio Ayerdi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/>
              <a:t>Patrono Fundación IMAS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675288"/>
            <a:ext cx="3515448" cy="2913192"/>
          </a:xfrm>
        </p:spPr>
        <p:txBody>
          <a:bodyPr>
            <a:normAutofit fontScale="62500" lnSpcReduction="20000"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b="1" spc="-10" dirty="0">
                <a:solidFill>
                  <a:srgbClr val="575756"/>
                </a:solidFill>
                <a:latin typeface="Arial"/>
                <a:cs typeface="Arial"/>
              </a:rPr>
              <a:t>Queremos transformar el Sistema Sanitario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spc="-10" dirty="0">
                <a:solidFill>
                  <a:srgbClr val="575756"/>
                </a:solidFill>
                <a:latin typeface="Arial"/>
                <a:cs typeface="Arial"/>
              </a:rPr>
              <a:t>                 </a:t>
            </a:r>
            <a:r>
              <a:rPr lang="es-ES" sz="1600" b="1" spc="-10" dirty="0">
                <a:solidFill>
                  <a:srgbClr val="575756"/>
                </a:solidFill>
                <a:latin typeface="Arial"/>
                <a:cs typeface="Arial"/>
              </a:rPr>
              <a:t>con el </a:t>
            </a:r>
            <a:r>
              <a:rPr lang="es-ES" b="1" i="1" spc="-15" dirty="0">
                <a:solidFill>
                  <a:srgbClr val="575756"/>
                </a:solidFill>
                <a:latin typeface="Arial"/>
                <a:cs typeface="Arial"/>
              </a:rPr>
              <a:t>“quíntuple</a:t>
            </a:r>
            <a:r>
              <a:rPr lang="es-ES" b="1" i="1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b="1" i="1" spc="-20" dirty="0">
                <a:solidFill>
                  <a:srgbClr val="575756"/>
                </a:solidFill>
                <a:latin typeface="Arial"/>
                <a:cs typeface="Arial"/>
              </a:rPr>
              <a:t>objetivo“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ES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923290">
              <a:lnSpc>
                <a:spcPct val="138900"/>
              </a:lnSpc>
            </a:pPr>
            <a:endParaRPr lang="es-ES" sz="1400" dirty="0"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b="1" i="1" spc="-20" dirty="0">
                <a:solidFill>
                  <a:srgbClr val="575756"/>
                </a:solidFill>
                <a:latin typeface="Arial"/>
                <a:cs typeface="Arial"/>
              </a:rPr>
              <a:t> Mejorar la salud</a:t>
            </a: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b="1" i="1" spc="-20" dirty="0">
                <a:solidFill>
                  <a:srgbClr val="575756"/>
                </a:solidFill>
                <a:latin typeface="Arial"/>
                <a:cs typeface="Arial"/>
              </a:rPr>
              <a:t> Mejorar la experiencia del paciente</a:t>
            </a: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b="1" i="1" spc="-20" dirty="0">
                <a:solidFill>
                  <a:srgbClr val="575756"/>
                </a:solidFill>
                <a:latin typeface="Arial"/>
                <a:cs typeface="Arial"/>
              </a:rPr>
              <a:t>Mejorar la experiencia del profesional</a:t>
            </a: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b="1" i="1" spc="-20" dirty="0">
                <a:solidFill>
                  <a:srgbClr val="575756"/>
                </a:solidFill>
                <a:latin typeface="Arial"/>
                <a:cs typeface="Arial"/>
              </a:rPr>
              <a:t>Aumentar la eficiencia</a:t>
            </a: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b="1" i="1" spc="-20" dirty="0">
                <a:solidFill>
                  <a:srgbClr val="575756"/>
                </a:solidFill>
                <a:latin typeface="Arial"/>
                <a:cs typeface="Arial"/>
              </a:rPr>
              <a:t>Mejorar la calidad y la equidad</a:t>
            </a:r>
          </a:p>
          <a:p>
            <a:endParaRPr lang="es-ES" dirty="0"/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2C8B01-E9A5-8E42-B982-E278286124D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s-ES" spc="-5" dirty="0">
                <a:solidFill>
                  <a:srgbClr val="00978C"/>
                </a:solidFill>
              </a:rPr>
              <a:t>                                                                      ¿ Por qué?</a:t>
            </a:r>
          </a:p>
          <a:p>
            <a:endParaRPr lang="es-ES" spc="-5" dirty="0">
              <a:solidFill>
                <a:srgbClr val="00978C"/>
              </a:solidFill>
            </a:endParaRPr>
          </a:p>
          <a:p>
            <a:r>
              <a:rPr lang="es-ES" sz="800" spc="-5" dirty="0">
                <a:solidFill>
                  <a:srgbClr val="00978C"/>
                </a:solidFill>
              </a:rPr>
              <a:t>     Consideramos que es urgente movilizar a profesionales , pacientes y ciudadanos en el </a:t>
            </a:r>
            <a:r>
              <a:rPr lang="es-ES" sz="800" spc="-5" dirty="0" err="1">
                <a:solidFill>
                  <a:srgbClr val="00978C"/>
                </a:solidFill>
              </a:rPr>
              <a:t>co-diseño</a:t>
            </a:r>
            <a:r>
              <a:rPr lang="es-ES" sz="800" spc="-5" dirty="0">
                <a:solidFill>
                  <a:srgbClr val="00978C"/>
                </a:solidFill>
              </a:rPr>
              <a:t> de propuestas de transformación</a:t>
            </a:r>
          </a:p>
          <a:p>
            <a:endParaRPr lang="es-ES" sz="900" spc="-5" dirty="0">
              <a:solidFill>
                <a:srgbClr val="00978C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8BF3A0-7AA8-904C-B13F-B0417B9BCA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66029" y="1595194"/>
            <a:ext cx="4863904" cy="2993286"/>
          </a:xfrm>
        </p:spPr>
        <p:txBody>
          <a:bodyPr>
            <a:normAutofit fontScale="55000" lnSpcReduction="20000"/>
          </a:bodyPr>
          <a:lstStyle/>
          <a:p>
            <a:r>
              <a:rPr lang="es-ES" spc="-5" dirty="0">
                <a:solidFill>
                  <a:srgbClr val="00978C"/>
                </a:solidFill>
              </a:rPr>
              <a:t>                                           10 </a:t>
            </a:r>
            <a:r>
              <a:rPr lang="es-ES" dirty="0">
                <a:solidFill>
                  <a:srgbClr val="00978C"/>
                </a:solidFill>
              </a:rPr>
              <a:t>Principios</a:t>
            </a:r>
            <a:r>
              <a:rPr lang="es-ES" spc="-45" dirty="0">
                <a:solidFill>
                  <a:srgbClr val="00978C"/>
                </a:solidFill>
              </a:rPr>
              <a:t> </a:t>
            </a:r>
            <a:r>
              <a:rPr lang="es-ES" dirty="0">
                <a:solidFill>
                  <a:srgbClr val="00978C"/>
                </a:solidFill>
              </a:rPr>
              <a:t>transformadores</a:t>
            </a:r>
            <a:endParaRPr lang="es-ES" spc="-5" dirty="0">
              <a:solidFill>
                <a:srgbClr val="00978C"/>
              </a:solidFill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b="1" spc="-10" dirty="0">
                <a:solidFill>
                  <a:srgbClr val="575756"/>
                </a:solidFill>
                <a:latin typeface="Arial"/>
                <a:cs typeface="Arial"/>
              </a:rPr>
              <a:t>                                  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spc="-10" dirty="0">
                <a:solidFill>
                  <a:srgbClr val="575756"/>
                </a:solidFill>
                <a:latin typeface="Arial"/>
                <a:cs typeface="Arial"/>
              </a:rPr>
              <a:t>                                  </a:t>
            </a:r>
            <a:r>
              <a:rPr lang="es-ES" sz="1600" b="1" i="1" spc="-10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lang="es-ES" sz="1600" b="1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15" dirty="0">
                <a:solidFill>
                  <a:srgbClr val="FF0000"/>
                </a:solidFill>
                <a:latin typeface="Arial"/>
                <a:cs typeface="Arial"/>
              </a:rPr>
              <a:t>foco</a:t>
            </a:r>
            <a:r>
              <a:rPr lang="es-ES" sz="1600" b="1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15" dirty="0">
                <a:solidFill>
                  <a:srgbClr val="FF0000"/>
                </a:solidFill>
                <a:latin typeface="Arial"/>
                <a:cs typeface="Arial"/>
              </a:rPr>
              <a:t>debe</a:t>
            </a:r>
            <a:r>
              <a:rPr lang="es-ES" sz="1600" b="1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20" dirty="0">
                <a:solidFill>
                  <a:srgbClr val="FF0000"/>
                </a:solidFill>
                <a:latin typeface="Arial"/>
                <a:cs typeface="Arial"/>
              </a:rPr>
              <a:t>ponerse</a:t>
            </a:r>
            <a:r>
              <a:rPr lang="es-ES" sz="1600" b="1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10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lang="es-ES" sz="1600" b="1" i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10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lang="es-ES" sz="1600" b="1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600" b="1" i="1" spc="-20" dirty="0">
                <a:solidFill>
                  <a:srgbClr val="FF0000"/>
                </a:solidFill>
                <a:latin typeface="Arial"/>
                <a:cs typeface="Arial"/>
              </a:rPr>
              <a:t>SALUD</a:t>
            </a:r>
            <a:endParaRPr lang="es-ES" sz="1600" i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40"/>
              </a:spcBef>
            </a:pP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digitalización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del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sistema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sanitario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debe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estar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al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servicio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del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“quíntuple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objetivo“*</a:t>
            </a:r>
            <a:endParaRPr lang="es-ES" sz="1400" dirty="0">
              <a:latin typeface="Arial"/>
              <a:cs typeface="Arial"/>
            </a:endParaRPr>
          </a:p>
          <a:p>
            <a:pPr marL="12700" marR="923290">
              <a:lnSpc>
                <a:spcPct val="138900"/>
              </a:lnSpc>
            </a:pP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“evolución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digital”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del Sistema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Nacional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 debe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estar precedida </a:t>
            </a:r>
            <a:r>
              <a:rPr lang="es-ES" sz="1400" spc="-40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su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rediseño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organizativo</a:t>
            </a:r>
            <a:endParaRPr lang="es-ES" sz="1400" dirty="0"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debe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implantar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cultura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medir resultados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en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Establecimiento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una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Historia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(HDS)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única</a:t>
            </a:r>
            <a:endParaRPr lang="es-ES" sz="1400" dirty="0">
              <a:latin typeface="Arial"/>
              <a:cs typeface="Arial"/>
            </a:endParaRPr>
          </a:p>
          <a:p>
            <a:pPr marL="12700" marR="278765">
              <a:lnSpc>
                <a:spcPct val="138900"/>
              </a:lnSpc>
            </a:pP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Los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pacientes,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ciudadanos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y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profesionales deben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ser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involucrados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en el </a:t>
            </a:r>
            <a:r>
              <a:rPr lang="es-ES" sz="1400" spc="-15" dirty="0" err="1">
                <a:solidFill>
                  <a:srgbClr val="575756"/>
                </a:solidFill>
                <a:latin typeface="Arial"/>
                <a:cs typeface="Arial"/>
              </a:rPr>
              <a:t>codiseño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40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proyectos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transformación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</a:t>
            </a:r>
            <a:endParaRPr lang="es-ES" sz="1400" dirty="0">
              <a:latin typeface="Arial"/>
              <a:cs typeface="Arial"/>
            </a:endParaRPr>
          </a:p>
          <a:p>
            <a:pPr marL="12700" marR="521334">
              <a:lnSpc>
                <a:spcPct val="138900"/>
              </a:lnSpc>
            </a:pP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evolución digital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del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SNS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debe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promover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implicación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los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profesionales </a:t>
            </a:r>
            <a:r>
              <a:rPr lang="es-ES" sz="1400" spc="-40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en</a:t>
            </a:r>
            <a:r>
              <a:rPr lang="es-ES" sz="1400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organización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y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gestión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asistencia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sanitaria</a:t>
            </a:r>
            <a:endParaRPr lang="es-ES" sz="1400" dirty="0">
              <a:latin typeface="Arial"/>
              <a:cs typeface="Arial"/>
            </a:endParaRPr>
          </a:p>
          <a:p>
            <a:pPr marL="12700" marR="1016635">
              <a:lnSpc>
                <a:spcPct val="138900"/>
              </a:lnSpc>
            </a:pP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Estrategia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poblacional.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Se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debe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garantizar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equidad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y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atender </a:t>
            </a:r>
            <a:r>
              <a:rPr lang="es-ES" sz="1400" spc="-40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a</a:t>
            </a:r>
            <a:r>
              <a:rPr lang="es-ES" sz="1400" spc="-4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“brecha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digital”.</a:t>
            </a:r>
            <a:endParaRPr lang="es-ES" sz="1400" dirty="0">
              <a:latin typeface="Arial"/>
              <a:cs typeface="Arial"/>
            </a:endParaRPr>
          </a:p>
          <a:p>
            <a:pPr marL="12700" marR="5080">
              <a:lnSpc>
                <a:spcPct val="138900"/>
              </a:lnSpc>
            </a:pP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Los sistemas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deben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colaborar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con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agentes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todos los sectores para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r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evisar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regulación</a:t>
            </a:r>
            <a:r>
              <a:rPr lang="es-ES" sz="14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y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nivel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conformidad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las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nuevas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tecnologías</a:t>
            </a:r>
            <a:r>
              <a:rPr lang="es-ES" sz="1400" spc="-2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salud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digital </a:t>
            </a:r>
            <a:r>
              <a:rPr lang="es-ES" sz="1400" spc="-400" dirty="0">
                <a:solidFill>
                  <a:srgbClr val="575756"/>
                </a:solidFill>
                <a:latin typeface="Arial"/>
                <a:cs typeface="Arial"/>
              </a:rPr>
              <a:t> e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  incorporar</a:t>
            </a:r>
            <a:r>
              <a:rPr lang="es-ES" sz="1400" spc="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el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concepto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“gobernanza”</a:t>
            </a:r>
            <a:r>
              <a:rPr lang="es-ES" sz="1400" spc="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OMS: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un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enfoque</a:t>
            </a:r>
            <a:r>
              <a:rPr lang="es-ES" sz="1400" spc="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todo</a:t>
            </a:r>
            <a:r>
              <a:rPr lang="es-ES" sz="1400" spc="2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el</a:t>
            </a:r>
            <a:r>
              <a:rPr lang="es-ES" sz="1400" spc="1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20" dirty="0">
                <a:solidFill>
                  <a:srgbClr val="575756"/>
                </a:solidFill>
                <a:latin typeface="Arial"/>
                <a:cs typeface="Arial"/>
              </a:rPr>
              <a:t>gobierno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dirty="0">
                <a:solidFill>
                  <a:srgbClr val="575756"/>
                </a:solidFill>
                <a:latin typeface="Arial"/>
                <a:cs typeface="Arial"/>
              </a:rPr>
              <a:t>y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toda</a:t>
            </a:r>
            <a:r>
              <a:rPr lang="es-ES" sz="1400" spc="-30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0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lang="es-ES" sz="1400" spc="-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1400" spc="-15" dirty="0">
                <a:solidFill>
                  <a:srgbClr val="575756"/>
                </a:solidFill>
                <a:latin typeface="Arial"/>
                <a:cs typeface="Arial"/>
              </a:rPr>
              <a:t>sociedad.</a:t>
            </a:r>
            <a:endParaRPr lang="es-ES" sz="1400" dirty="0">
              <a:latin typeface="Arial"/>
              <a:cs typeface="Arial"/>
            </a:endParaRPr>
          </a:p>
          <a:p>
            <a:r>
              <a:rPr lang="es-ES" spc="-50" dirty="0">
                <a:solidFill>
                  <a:srgbClr val="00978C"/>
                </a:solidFill>
              </a:rPr>
              <a:t> </a:t>
            </a: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AE03FF6-5C9C-4D61-BF3B-A4A68E409604}"/>
              </a:ext>
            </a:extLst>
          </p:cNvPr>
          <p:cNvSpPr txBox="1"/>
          <p:nvPr/>
        </p:nvSpPr>
        <p:spPr>
          <a:xfrm>
            <a:off x="197353" y="164765"/>
            <a:ext cx="8683510" cy="526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412240">
              <a:lnSpc>
                <a:spcPct val="138900"/>
              </a:lnSpc>
            </a:pPr>
            <a:endParaRPr lang="es-ES" sz="36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800" b="1" i="1" spc="-20" dirty="0">
                <a:solidFill>
                  <a:srgbClr val="FF0000"/>
                </a:solidFill>
                <a:latin typeface="Arial"/>
                <a:cs typeface="Arial"/>
              </a:rPr>
              <a:t>                       </a:t>
            </a: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8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0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000" b="1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000" b="1" i="1" spc="-20" dirty="0">
                <a:solidFill>
                  <a:srgbClr val="FF0000"/>
                </a:solidFill>
                <a:latin typeface="Arial"/>
                <a:cs typeface="Arial"/>
              </a:rPr>
              <a:t>                            Sistema de salud centrado en el paciente y donde el ciudadano/paciente se corresponsabilice de su salud</a:t>
            </a:r>
          </a:p>
          <a:p>
            <a:pPr marL="12700" marR="5080">
              <a:lnSpc>
                <a:spcPct val="138900"/>
              </a:lnSpc>
            </a:pPr>
            <a:r>
              <a:rPr lang="es-ES" sz="3600" spc="-15" dirty="0">
                <a:solidFill>
                  <a:srgbClr val="575756"/>
                </a:solidFill>
                <a:latin typeface="Arial"/>
                <a:cs typeface="Arial"/>
              </a:rPr>
              <a:t>.</a:t>
            </a:r>
            <a:endParaRPr lang="es-E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064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3">
            <a:extLst>
              <a:ext uri="{FF2B5EF4-FFF2-40B4-BE49-F238E27FC236}">
                <a16:creationId xmlns:a16="http://schemas.microsoft.com/office/drawing/2014/main" id="{74F6A0AE-7E3F-A940-ACEB-6CEDD124F651}"/>
              </a:ext>
            </a:extLst>
          </p:cNvPr>
          <p:cNvSpPr/>
          <p:nvPr/>
        </p:nvSpPr>
        <p:spPr>
          <a:xfrm>
            <a:off x="7140148" y="4624702"/>
            <a:ext cx="61757" cy="61757"/>
          </a:xfrm>
          <a:custGeom>
            <a:avLst/>
            <a:gdLst/>
            <a:ahLst/>
            <a:cxnLst/>
            <a:rect l="l" t="t" r="r" b="b"/>
            <a:pathLst>
              <a:path w="90804" h="90804">
                <a:moveTo>
                  <a:pt x="90601" y="0"/>
                </a:moveTo>
                <a:lnTo>
                  <a:pt x="0" y="0"/>
                </a:lnTo>
                <a:lnTo>
                  <a:pt x="0" y="90601"/>
                </a:lnTo>
                <a:lnTo>
                  <a:pt x="90601" y="90601"/>
                </a:lnTo>
                <a:lnTo>
                  <a:pt x="90601" y="0"/>
                </a:lnTo>
                <a:close/>
              </a:path>
            </a:pathLst>
          </a:custGeom>
          <a:solidFill>
            <a:srgbClr val="88878B"/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B398423B-6021-F44E-B8E2-E6D08911D62B}"/>
              </a:ext>
            </a:extLst>
          </p:cNvPr>
          <p:cNvSpPr/>
          <p:nvPr/>
        </p:nvSpPr>
        <p:spPr>
          <a:xfrm>
            <a:off x="7140148" y="4726647"/>
            <a:ext cx="61757" cy="263869"/>
          </a:xfrm>
          <a:custGeom>
            <a:avLst/>
            <a:gdLst/>
            <a:ahLst/>
            <a:cxnLst/>
            <a:rect l="l" t="t" r="r" b="b"/>
            <a:pathLst>
              <a:path w="90804" h="387984">
                <a:moveTo>
                  <a:pt x="90601" y="0"/>
                </a:moveTo>
                <a:lnTo>
                  <a:pt x="0" y="0"/>
                </a:lnTo>
                <a:lnTo>
                  <a:pt x="0" y="387832"/>
                </a:lnTo>
                <a:lnTo>
                  <a:pt x="90601" y="387832"/>
                </a:lnTo>
                <a:lnTo>
                  <a:pt x="90601" y="0"/>
                </a:lnTo>
                <a:close/>
              </a:path>
            </a:pathLst>
          </a:custGeom>
          <a:solidFill>
            <a:srgbClr val="88878B"/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grpSp>
        <p:nvGrpSpPr>
          <p:cNvPr id="28" name="object 15">
            <a:extLst>
              <a:ext uri="{FF2B5EF4-FFF2-40B4-BE49-F238E27FC236}">
                <a16:creationId xmlns:a16="http://schemas.microsoft.com/office/drawing/2014/main" id="{DDBB701A-2972-F845-B71B-08E0CF37644B}"/>
              </a:ext>
            </a:extLst>
          </p:cNvPr>
          <p:cNvGrpSpPr/>
          <p:nvPr/>
        </p:nvGrpSpPr>
        <p:grpSpPr>
          <a:xfrm>
            <a:off x="7261718" y="4622309"/>
            <a:ext cx="368380" cy="368380"/>
            <a:chOff x="9301581" y="6796506"/>
            <a:chExt cx="541655" cy="541655"/>
          </a:xfrm>
        </p:grpSpPr>
        <p:sp>
          <p:nvSpPr>
            <p:cNvPr id="29" name="object 16">
              <a:extLst>
                <a:ext uri="{FF2B5EF4-FFF2-40B4-BE49-F238E27FC236}">
                  <a16:creationId xmlns:a16="http://schemas.microsoft.com/office/drawing/2014/main" id="{74330242-BB39-2E47-8919-7C5FB0C28E69}"/>
                </a:ext>
              </a:extLst>
            </p:cNvPr>
            <p:cNvSpPr/>
            <p:nvPr/>
          </p:nvSpPr>
          <p:spPr>
            <a:xfrm>
              <a:off x="9525787" y="7115314"/>
              <a:ext cx="90805" cy="222885"/>
            </a:xfrm>
            <a:custGeom>
              <a:avLst/>
              <a:gdLst/>
              <a:ahLst/>
              <a:cxnLst/>
              <a:rect l="l" t="t" r="r" b="b"/>
              <a:pathLst>
                <a:path w="90804" h="222884">
                  <a:moveTo>
                    <a:pt x="90601" y="0"/>
                  </a:moveTo>
                  <a:lnTo>
                    <a:pt x="0" y="0"/>
                  </a:lnTo>
                  <a:lnTo>
                    <a:pt x="0" y="222440"/>
                  </a:lnTo>
                  <a:lnTo>
                    <a:pt x="90601" y="222440"/>
                  </a:lnTo>
                  <a:lnTo>
                    <a:pt x="90601" y="0"/>
                  </a:lnTo>
                  <a:close/>
                </a:path>
              </a:pathLst>
            </a:custGeom>
            <a:solidFill>
              <a:srgbClr val="83207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30" name="object 17">
              <a:extLst>
                <a:ext uri="{FF2B5EF4-FFF2-40B4-BE49-F238E27FC236}">
                  <a16:creationId xmlns:a16="http://schemas.microsoft.com/office/drawing/2014/main" id="{E4FD07FC-90DA-7E42-A835-45DF91768711}"/>
                </a:ext>
              </a:extLst>
            </p:cNvPr>
            <p:cNvSpPr/>
            <p:nvPr/>
          </p:nvSpPr>
          <p:spPr>
            <a:xfrm>
              <a:off x="9301581" y="7021830"/>
              <a:ext cx="222885" cy="90805"/>
            </a:xfrm>
            <a:custGeom>
              <a:avLst/>
              <a:gdLst/>
              <a:ahLst/>
              <a:cxnLst/>
              <a:rect l="l" t="t" r="r" b="b"/>
              <a:pathLst>
                <a:path w="222884" h="90804">
                  <a:moveTo>
                    <a:pt x="222440" y="0"/>
                  </a:moveTo>
                  <a:lnTo>
                    <a:pt x="0" y="0"/>
                  </a:lnTo>
                  <a:lnTo>
                    <a:pt x="0" y="90601"/>
                  </a:lnTo>
                  <a:lnTo>
                    <a:pt x="222440" y="90601"/>
                  </a:lnTo>
                  <a:lnTo>
                    <a:pt x="222440" y="0"/>
                  </a:lnTo>
                  <a:close/>
                </a:path>
              </a:pathLst>
            </a:custGeom>
            <a:solidFill>
              <a:srgbClr val="76BB33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31" name="object 18">
              <a:extLst>
                <a:ext uri="{FF2B5EF4-FFF2-40B4-BE49-F238E27FC236}">
                  <a16:creationId xmlns:a16="http://schemas.microsoft.com/office/drawing/2014/main" id="{0769D467-4540-7449-A405-6248C42A3E12}"/>
                </a:ext>
              </a:extLst>
            </p:cNvPr>
            <p:cNvSpPr/>
            <p:nvPr/>
          </p:nvSpPr>
          <p:spPr>
            <a:xfrm>
              <a:off x="9525787" y="6796506"/>
              <a:ext cx="90805" cy="222885"/>
            </a:xfrm>
            <a:custGeom>
              <a:avLst/>
              <a:gdLst/>
              <a:ahLst/>
              <a:cxnLst/>
              <a:rect l="l" t="t" r="r" b="b"/>
              <a:pathLst>
                <a:path w="90804" h="222884">
                  <a:moveTo>
                    <a:pt x="90601" y="0"/>
                  </a:moveTo>
                  <a:lnTo>
                    <a:pt x="0" y="0"/>
                  </a:lnTo>
                  <a:lnTo>
                    <a:pt x="0" y="222440"/>
                  </a:lnTo>
                  <a:lnTo>
                    <a:pt x="90601" y="222440"/>
                  </a:lnTo>
                  <a:lnTo>
                    <a:pt x="90601" y="0"/>
                  </a:lnTo>
                  <a:close/>
                </a:path>
              </a:pathLst>
            </a:custGeom>
            <a:solidFill>
              <a:srgbClr val="00978C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32" name="object 19">
              <a:extLst>
                <a:ext uri="{FF2B5EF4-FFF2-40B4-BE49-F238E27FC236}">
                  <a16:creationId xmlns:a16="http://schemas.microsoft.com/office/drawing/2014/main" id="{CB127680-C065-CC4D-807C-F5F0D8BA506E}"/>
                </a:ext>
              </a:extLst>
            </p:cNvPr>
            <p:cNvSpPr/>
            <p:nvPr/>
          </p:nvSpPr>
          <p:spPr>
            <a:xfrm>
              <a:off x="9620389" y="7021830"/>
              <a:ext cx="222885" cy="90805"/>
            </a:xfrm>
            <a:custGeom>
              <a:avLst/>
              <a:gdLst/>
              <a:ahLst/>
              <a:cxnLst/>
              <a:rect l="l" t="t" r="r" b="b"/>
              <a:pathLst>
                <a:path w="222884" h="90804">
                  <a:moveTo>
                    <a:pt x="222440" y="0"/>
                  </a:moveTo>
                  <a:lnTo>
                    <a:pt x="0" y="0"/>
                  </a:lnTo>
                  <a:lnTo>
                    <a:pt x="0" y="90601"/>
                  </a:lnTo>
                  <a:lnTo>
                    <a:pt x="222440" y="90601"/>
                  </a:lnTo>
                  <a:lnTo>
                    <a:pt x="222440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</p:grpSp>
      <p:sp>
        <p:nvSpPr>
          <p:cNvPr id="34" name="object 31">
            <a:extLst>
              <a:ext uri="{FF2B5EF4-FFF2-40B4-BE49-F238E27FC236}">
                <a16:creationId xmlns:a16="http://schemas.microsoft.com/office/drawing/2014/main" id="{167A0761-438C-DE42-A6E8-7482B2FD9782}"/>
              </a:ext>
            </a:extLst>
          </p:cNvPr>
          <p:cNvSpPr/>
          <p:nvPr/>
        </p:nvSpPr>
        <p:spPr>
          <a:xfrm>
            <a:off x="7905040" y="1644728"/>
            <a:ext cx="302305" cy="3497235"/>
          </a:xfrm>
          <a:custGeom>
            <a:avLst/>
            <a:gdLst/>
            <a:ahLst/>
            <a:cxnLst/>
            <a:rect l="l" t="t" r="r" b="b"/>
            <a:pathLst>
              <a:path w="444500" h="5142230">
                <a:moveTo>
                  <a:pt x="444500" y="0"/>
                </a:moveTo>
                <a:lnTo>
                  <a:pt x="0" y="0"/>
                </a:lnTo>
                <a:lnTo>
                  <a:pt x="0" y="5141645"/>
                </a:lnTo>
                <a:lnTo>
                  <a:pt x="444500" y="5141645"/>
                </a:lnTo>
                <a:lnTo>
                  <a:pt x="444500" y="0"/>
                </a:lnTo>
                <a:close/>
              </a:path>
            </a:pathLst>
          </a:custGeom>
          <a:solidFill>
            <a:srgbClr val="F0366E"/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35" name="object 16">
            <a:extLst>
              <a:ext uri="{FF2B5EF4-FFF2-40B4-BE49-F238E27FC236}">
                <a16:creationId xmlns:a16="http://schemas.microsoft.com/office/drawing/2014/main" id="{7951E355-E537-9D4E-B631-E2CFB8674079}"/>
              </a:ext>
            </a:extLst>
          </p:cNvPr>
          <p:cNvSpPr/>
          <p:nvPr/>
        </p:nvSpPr>
        <p:spPr>
          <a:xfrm>
            <a:off x="935705" y="4318"/>
            <a:ext cx="302305" cy="3497235"/>
          </a:xfrm>
          <a:custGeom>
            <a:avLst/>
            <a:gdLst/>
            <a:ahLst/>
            <a:cxnLst/>
            <a:rect l="l" t="t" r="r" b="b"/>
            <a:pathLst>
              <a:path w="444500" h="5142230">
                <a:moveTo>
                  <a:pt x="444500" y="0"/>
                </a:moveTo>
                <a:lnTo>
                  <a:pt x="0" y="0"/>
                </a:lnTo>
                <a:lnTo>
                  <a:pt x="0" y="5141645"/>
                </a:lnTo>
                <a:lnTo>
                  <a:pt x="444500" y="5141645"/>
                </a:lnTo>
                <a:lnTo>
                  <a:pt x="444500" y="0"/>
                </a:lnTo>
                <a:close/>
              </a:path>
            </a:pathLst>
          </a:custGeom>
          <a:solidFill>
            <a:srgbClr val="76BB33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36" name="object 17">
            <a:extLst>
              <a:ext uri="{FF2B5EF4-FFF2-40B4-BE49-F238E27FC236}">
                <a16:creationId xmlns:a16="http://schemas.microsoft.com/office/drawing/2014/main" id="{18DBBAA1-985B-CF4B-AA7A-26CB561023C4}"/>
              </a:ext>
            </a:extLst>
          </p:cNvPr>
          <p:cNvSpPr/>
          <p:nvPr/>
        </p:nvSpPr>
        <p:spPr>
          <a:xfrm>
            <a:off x="935706" y="4839260"/>
            <a:ext cx="5929492" cy="302305"/>
          </a:xfrm>
          <a:custGeom>
            <a:avLst/>
            <a:gdLst/>
            <a:ahLst/>
            <a:cxnLst/>
            <a:rect l="l" t="t" r="r" b="b"/>
            <a:pathLst>
              <a:path w="8718550" h="444500">
                <a:moveTo>
                  <a:pt x="8718156" y="0"/>
                </a:moveTo>
                <a:lnTo>
                  <a:pt x="0" y="0"/>
                </a:lnTo>
                <a:lnTo>
                  <a:pt x="0" y="444500"/>
                </a:lnTo>
                <a:lnTo>
                  <a:pt x="8718156" y="444500"/>
                </a:lnTo>
                <a:lnTo>
                  <a:pt x="8718156" y="0"/>
                </a:lnTo>
                <a:close/>
              </a:path>
            </a:pathLst>
          </a:custGeom>
          <a:solidFill>
            <a:srgbClr val="83207E">
              <a:alpha val="39999"/>
            </a:srgbClr>
          </a:solidFill>
        </p:spPr>
        <p:txBody>
          <a:bodyPr wrap="square" lIns="0" tIns="0" rIns="0" bIns="0" rtlCol="0"/>
          <a:lstStyle/>
          <a:p>
            <a:r>
              <a:rPr lang="es-ES" sz="1093" dirty="0"/>
              <a:t>                                           </a:t>
            </a:r>
            <a:r>
              <a:rPr lang="es-ES" sz="1093" b="1" dirty="0">
                <a:solidFill>
                  <a:schemeClr val="accent6">
                    <a:lumMod val="75000"/>
                  </a:schemeClr>
                </a:solidFill>
              </a:rPr>
              <a:t>No queremos competir con la HCE, queremos complementarla</a:t>
            </a:r>
            <a:endParaRPr sz="1093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89ABD287-D00A-E34F-8FA3-B286C08BB9D8}"/>
              </a:ext>
            </a:extLst>
          </p:cNvPr>
          <p:cNvSpPr/>
          <p:nvPr/>
        </p:nvSpPr>
        <p:spPr>
          <a:xfrm>
            <a:off x="1738632" y="454753"/>
            <a:ext cx="345491" cy="293668"/>
          </a:xfrm>
          <a:custGeom>
            <a:avLst/>
            <a:gdLst/>
            <a:ahLst/>
            <a:cxnLst/>
            <a:rect l="l" t="t" r="r" b="b"/>
            <a:pathLst>
              <a:path w="508000" h="431800">
                <a:moveTo>
                  <a:pt x="400685" y="0"/>
                </a:moveTo>
                <a:lnTo>
                  <a:pt x="25400" y="0"/>
                </a:lnTo>
                <a:lnTo>
                  <a:pt x="15516" y="1997"/>
                </a:lnTo>
                <a:lnTo>
                  <a:pt x="7442" y="7442"/>
                </a:lnTo>
                <a:lnTo>
                  <a:pt x="1997" y="15516"/>
                </a:lnTo>
                <a:lnTo>
                  <a:pt x="0" y="25400"/>
                </a:lnTo>
                <a:lnTo>
                  <a:pt x="0" y="330200"/>
                </a:lnTo>
                <a:lnTo>
                  <a:pt x="133731" y="330200"/>
                </a:lnTo>
                <a:lnTo>
                  <a:pt x="140195" y="332879"/>
                </a:lnTo>
                <a:lnTo>
                  <a:pt x="239128" y="431800"/>
                </a:lnTo>
                <a:lnTo>
                  <a:pt x="508000" y="431800"/>
                </a:lnTo>
                <a:lnTo>
                  <a:pt x="508000" y="304800"/>
                </a:lnTo>
                <a:lnTo>
                  <a:pt x="330200" y="304800"/>
                </a:lnTo>
                <a:lnTo>
                  <a:pt x="320337" y="302795"/>
                </a:lnTo>
                <a:lnTo>
                  <a:pt x="312261" y="297338"/>
                </a:lnTo>
                <a:lnTo>
                  <a:pt x="306804" y="289262"/>
                </a:lnTo>
                <a:lnTo>
                  <a:pt x="304800" y="279400"/>
                </a:lnTo>
                <a:lnTo>
                  <a:pt x="304800" y="254000"/>
                </a:lnTo>
                <a:lnTo>
                  <a:pt x="302795" y="244137"/>
                </a:lnTo>
                <a:lnTo>
                  <a:pt x="297338" y="236061"/>
                </a:lnTo>
                <a:lnTo>
                  <a:pt x="289262" y="230604"/>
                </a:lnTo>
                <a:lnTo>
                  <a:pt x="279400" y="228600"/>
                </a:lnTo>
                <a:lnTo>
                  <a:pt x="254000" y="228600"/>
                </a:lnTo>
                <a:lnTo>
                  <a:pt x="244137" y="226595"/>
                </a:lnTo>
                <a:lnTo>
                  <a:pt x="236061" y="221138"/>
                </a:lnTo>
                <a:lnTo>
                  <a:pt x="230604" y="213062"/>
                </a:lnTo>
                <a:lnTo>
                  <a:pt x="228600" y="203200"/>
                </a:lnTo>
                <a:lnTo>
                  <a:pt x="228600" y="177800"/>
                </a:lnTo>
                <a:lnTo>
                  <a:pt x="230604" y="167937"/>
                </a:lnTo>
                <a:lnTo>
                  <a:pt x="236061" y="159861"/>
                </a:lnTo>
                <a:lnTo>
                  <a:pt x="244137" y="154404"/>
                </a:lnTo>
                <a:lnTo>
                  <a:pt x="254000" y="152400"/>
                </a:lnTo>
                <a:lnTo>
                  <a:pt x="279400" y="152400"/>
                </a:lnTo>
                <a:lnTo>
                  <a:pt x="289262" y="150395"/>
                </a:lnTo>
                <a:lnTo>
                  <a:pt x="297338" y="144938"/>
                </a:lnTo>
                <a:lnTo>
                  <a:pt x="302795" y="136862"/>
                </a:lnTo>
                <a:lnTo>
                  <a:pt x="304800" y="127000"/>
                </a:lnTo>
                <a:lnTo>
                  <a:pt x="304800" y="101600"/>
                </a:lnTo>
                <a:lnTo>
                  <a:pt x="306804" y="91737"/>
                </a:lnTo>
                <a:lnTo>
                  <a:pt x="312261" y="83661"/>
                </a:lnTo>
                <a:lnTo>
                  <a:pt x="320337" y="78204"/>
                </a:lnTo>
                <a:lnTo>
                  <a:pt x="330200" y="76200"/>
                </a:lnTo>
                <a:lnTo>
                  <a:pt x="482600" y="76200"/>
                </a:lnTo>
                <a:lnTo>
                  <a:pt x="410438" y="4038"/>
                </a:lnTo>
                <a:lnTo>
                  <a:pt x="400685" y="0"/>
                </a:lnTo>
                <a:close/>
              </a:path>
              <a:path w="508000" h="431800">
                <a:moveTo>
                  <a:pt x="482600" y="76200"/>
                </a:moveTo>
                <a:lnTo>
                  <a:pt x="355600" y="76200"/>
                </a:lnTo>
                <a:lnTo>
                  <a:pt x="365462" y="78204"/>
                </a:lnTo>
                <a:lnTo>
                  <a:pt x="373538" y="83661"/>
                </a:lnTo>
                <a:lnTo>
                  <a:pt x="378995" y="91737"/>
                </a:lnTo>
                <a:lnTo>
                  <a:pt x="381000" y="101600"/>
                </a:lnTo>
                <a:lnTo>
                  <a:pt x="381000" y="127000"/>
                </a:lnTo>
                <a:lnTo>
                  <a:pt x="383004" y="136862"/>
                </a:lnTo>
                <a:lnTo>
                  <a:pt x="388461" y="144938"/>
                </a:lnTo>
                <a:lnTo>
                  <a:pt x="396537" y="150395"/>
                </a:lnTo>
                <a:lnTo>
                  <a:pt x="406400" y="152400"/>
                </a:lnTo>
                <a:lnTo>
                  <a:pt x="431800" y="152400"/>
                </a:lnTo>
                <a:lnTo>
                  <a:pt x="441662" y="154404"/>
                </a:lnTo>
                <a:lnTo>
                  <a:pt x="449738" y="159861"/>
                </a:lnTo>
                <a:lnTo>
                  <a:pt x="455195" y="167937"/>
                </a:lnTo>
                <a:lnTo>
                  <a:pt x="457200" y="177800"/>
                </a:lnTo>
                <a:lnTo>
                  <a:pt x="457200" y="203200"/>
                </a:lnTo>
                <a:lnTo>
                  <a:pt x="455195" y="213062"/>
                </a:lnTo>
                <a:lnTo>
                  <a:pt x="449738" y="221138"/>
                </a:lnTo>
                <a:lnTo>
                  <a:pt x="441662" y="226595"/>
                </a:lnTo>
                <a:lnTo>
                  <a:pt x="431800" y="228600"/>
                </a:lnTo>
                <a:lnTo>
                  <a:pt x="406400" y="228600"/>
                </a:lnTo>
                <a:lnTo>
                  <a:pt x="396537" y="230604"/>
                </a:lnTo>
                <a:lnTo>
                  <a:pt x="388461" y="236061"/>
                </a:lnTo>
                <a:lnTo>
                  <a:pt x="383004" y="244137"/>
                </a:lnTo>
                <a:lnTo>
                  <a:pt x="381000" y="254000"/>
                </a:lnTo>
                <a:lnTo>
                  <a:pt x="381000" y="279400"/>
                </a:lnTo>
                <a:lnTo>
                  <a:pt x="378995" y="289262"/>
                </a:lnTo>
                <a:lnTo>
                  <a:pt x="373538" y="297338"/>
                </a:lnTo>
                <a:lnTo>
                  <a:pt x="365462" y="302795"/>
                </a:lnTo>
                <a:lnTo>
                  <a:pt x="355600" y="304800"/>
                </a:lnTo>
                <a:lnTo>
                  <a:pt x="508000" y="304800"/>
                </a:lnTo>
                <a:lnTo>
                  <a:pt x="508000" y="107315"/>
                </a:lnTo>
                <a:lnTo>
                  <a:pt x="503961" y="97561"/>
                </a:lnTo>
                <a:lnTo>
                  <a:pt x="482600" y="76200"/>
                </a:lnTo>
                <a:close/>
              </a:path>
            </a:pathLst>
          </a:custGeom>
          <a:solidFill>
            <a:srgbClr val="F0366E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3341367B-32CF-E343-90B3-EA5B0749CA18}"/>
              </a:ext>
            </a:extLst>
          </p:cNvPr>
          <p:cNvSpPr/>
          <p:nvPr/>
        </p:nvSpPr>
        <p:spPr>
          <a:xfrm>
            <a:off x="1686803" y="696596"/>
            <a:ext cx="449139" cy="310942"/>
          </a:xfrm>
          <a:custGeom>
            <a:avLst/>
            <a:gdLst/>
            <a:ahLst/>
            <a:cxnLst/>
            <a:rect l="l" t="t" r="r" b="b"/>
            <a:pathLst>
              <a:path w="660400" h="457200">
                <a:moveTo>
                  <a:pt x="660400" y="406400"/>
                </a:moveTo>
                <a:lnTo>
                  <a:pt x="0" y="406400"/>
                </a:lnTo>
                <a:lnTo>
                  <a:pt x="3987" y="426173"/>
                </a:lnTo>
                <a:lnTo>
                  <a:pt x="14884" y="442328"/>
                </a:lnTo>
                <a:lnTo>
                  <a:pt x="31026" y="453212"/>
                </a:lnTo>
                <a:lnTo>
                  <a:pt x="50800" y="457200"/>
                </a:lnTo>
                <a:lnTo>
                  <a:pt x="609600" y="457200"/>
                </a:lnTo>
                <a:lnTo>
                  <a:pt x="629373" y="453212"/>
                </a:lnTo>
                <a:lnTo>
                  <a:pt x="645515" y="442328"/>
                </a:lnTo>
                <a:lnTo>
                  <a:pt x="656412" y="426173"/>
                </a:lnTo>
                <a:lnTo>
                  <a:pt x="660400" y="406400"/>
                </a:lnTo>
                <a:close/>
              </a:path>
              <a:path w="660400" h="457200">
                <a:moveTo>
                  <a:pt x="660400" y="152400"/>
                </a:moveTo>
                <a:lnTo>
                  <a:pt x="656412" y="132638"/>
                </a:lnTo>
                <a:lnTo>
                  <a:pt x="645515" y="116484"/>
                </a:lnTo>
                <a:lnTo>
                  <a:pt x="629373" y="105600"/>
                </a:lnTo>
                <a:lnTo>
                  <a:pt x="609600" y="101600"/>
                </a:lnTo>
                <a:lnTo>
                  <a:pt x="304800" y="101600"/>
                </a:lnTo>
                <a:lnTo>
                  <a:pt x="203200" y="0"/>
                </a:lnTo>
                <a:lnTo>
                  <a:pt x="50800" y="0"/>
                </a:lnTo>
                <a:lnTo>
                  <a:pt x="31026" y="4000"/>
                </a:lnTo>
                <a:lnTo>
                  <a:pt x="14884" y="14884"/>
                </a:lnTo>
                <a:lnTo>
                  <a:pt x="3987" y="31038"/>
                </a:lnTo>
                <a:lnTo>
                  <a:pt x="0" y="50800"/>
                </a:lnTo>
                <a:lnTo>
                  <a:pt x="0" y="381000"/>
                </a:lnTo>
                <a:lnTo>
                  <a:pt x="660400" y="381000"/>
                </a:lnTo>
                <a:lnTo>
                  <a:pt x="660400" y="152400"/>
                </a:lnTo>
                <a:close/>
              </a:path>
            </a:pathLst>
          </a:custGeom>
          <a:solidFill>
            <a:srgbClr val="F0366E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id="{A0B60C5F-3E52-5A45-915E-631EA13FB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9828" y="465826"/>
            <a:ext cx="5108443" cy="701219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 algn="l">
              <a:spcBef>
                <a:spcPts val="68"/>
              </a:spcBef>
            </a:pPr>
            <a: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Las </a:t>
            </a:r>
            <a:r>
              <a:rPr lang="es-ES" sz="900" spc="-14" dirty="0" err="1">
                <a:solidFill>
                  <a:schemeClr val="accent6">
                    <a:lumMod val="75000"/>
                  </a:schemeClr>
                </a:solidFill>
                <a:ea typeface="+mn-ea"/>
              </a:rPr>
              <a:t>HCE´s</a:t>
            </a:r>
            <a: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 conllevan serias limitaciones para agilizar la transformación</a:t>
            </a:r>
            <a:b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</a:br>
            <a: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 - Fragmentación, múltiples proveedores y protocolos del SNS</a:t>
            </a:r>
            <a:b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</a:br>
            <a: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  - Problemas de propiedad y control de los Datos que limitan su explotación</a:t>
            </a:r>
            <a:b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</a:br>
            <a: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  - Sistemas legados</a:t>
            </a:r>
            <a:br>
              <a:rPr lang="es-ES" sz="900" spc="-14" dirty="0">
                <a:solidFill>
                  <a:schemeClr val="accent6">
                    <a:lumMod val="75000"/>
                  </a:schemeClr>
                </a:solidFill>
                <a:ea typeface="+mn-ea"/>
              </a:rPr>
            </a:br>
            <a:endParaRPr lang="es-ES" sz="900" spc="-14" dirty="0">
              <a:solidFill>
                <a:schemeClr val="accent6">
                  <a:lumMod val="75000"/>
                </a:schemeClr>
              </a:solidFill>
              <a:ea typeface="+mn-ea"/>
            </a:endParaRPr>
          </a:p>
        </p:txBody>
      </p:sp>
      <p:sp>
        <p:nvSpPr>
          <p:cNvPr id="46" name="object 3">
            <a:extLst>
              <a:ext uri="{FF2B5EF4-FFF2-40B4-BE49-F238E27FC236}">
                <a16:creationId xmlns:a16="http://schemas.microsoft.com/office/drawing/2014/main" id="{70818981-60D1-C946-89A1-C766BDE58D1C}"/>
              </a:ext>
            </a:extLst>
          </p:cNvPr>
          <p:cNvSpPr txBox="1"/>
          <p:nvPr/>
        </p:nvSpPr>
        <p:spPr>
          <a:xfrm>
            <a:off x="1784348" y="4310381"/>
            <a:ext cx="5750701" cy="197106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1224" b="1" spc="-7" dirty="0">
                <a:solidFill>
                  <a:srgbClr val="58595B"/>
                </a:solidFill>
                <a:latin typeface="Arial"/>
                <a:cs typeface="Arial"/>
              </a:rPr>
              <a:t>De</a:t>
            </a:r>
            <a:r>
              <a:rPr sz="1224" b="1" spc="-27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7" dirty="0">
                <a:solidFill>
                  <a:srgbClr val="58595B"/>
                </a:solidFill>
                <a:latin typeface="Arial"/>
                <a:cs typeface="Arial"/>
              </a:rPr>
              <a:t>la</a:t>
            </a:r>
            <a:r>
              <a:rPr sz="1224" b="1" spc="-27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58595B"/>
                </a:solidFill>
                <a:latin typeface="Arial"/>
                <a:cs typeface="Arial"/>
              </a:rPr>
              <a:t>Historia</a:t>
            </a:r>
            <a:r>
              <a:rPr sz="1224" b="1" spc="-24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58595B"/>
                </a:solidFill>
                <a:latin typeface="Arial"/>
                <a:cs typeface="Arial"/>
              </a:rPr>
              <a:t>Clínica</a:t>
            </a:r>
            <a:r>
              <a:rPr sz="1224" b="1" spc="-27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58595B"/>
                </a:solidFill>
                <a:latin typeface="Arial"/>
                <a:cs typeface="Arial"/>
              </a:rPr>
              <a:t>Electrónica</a:t>
            </a:r>
            <a:r>
              <a:rPr sz="1224" b="1" spc="-27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dirty="0">
                <a:solidFill>
                  <a:srgbClr val="58595B"/>
                </a:solidFill>
                <a:latin typeface="Arial"/>
                <a:cs typeface="Arial"/>
              </a:rPr>
              <a:t>a</a:t>
            </a:r>
            <a:r>
              <a:rPr sz="1224" b="1" spc="-24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7" dirty="0">
                <a:solidFill>
                  <a:srgbClr val="58595B"/>
                </a:solidFill>
                <a:latin typeface="Arial"/>
                <a:cs typeface="Arial"/>
              </a:rPr>
              <a:t>la</a:t>
            </a:r>
            <a:r>
              <a:rPr sz="1224" b="1" spc="-2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EF366D"/>
                </a:solidFill>
                <a:latin typeface="Arial"/>
                <a:cs typeface="Arial"/>
              </a:rPr>
              <a:t>Historia</a:t>
            </a:r>
            <a:r>
              <a:rPr sz="1224" b="1" spc="-24" dirty="0">
                <a:solidFill>
                  <a:srgbClr val="EF366D"/>
                </a:solidFill>
                <a:latin typeface="Arial"/>
                <a:cs typeface="Arial"/>
              </a:rPr>
              <a:t> </a:t>
            </a:r>
            <a:r>
              <a:rPr sz="1224" b="1" spc="-7" dirty="0">
                <a:solidFill>
                  <a:srgbClr val="EF366D"/>
                </a:solidFill>
                <a:latin typeface="Arial"/>
                <a:cs typeface="Arial"/>
              </a:rPr>
              <a:t>de</a:t>
            </a:r>
            <a:r>
              <a:rPr sz="1224" b="1" spc="-27" dirty="0">
                <a:solidFill>
                  <a:srgbClr val="EF366D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EF366D"/>
                </a:solidFill>
                <a:latin typeface="Arial"/>
                <a:cs typeface="Arial"/>
              </a:rPr>
              <a:t>Salud</a:t>
            </a:r>
            <a:r>
              <a:rPr sz="1224" b="1" spc="-27" dirty="0">
                <a:solidFill>
                  <a:srgbClr val="EF366D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EF366D"/>
                </a:solidFill>
                <a:latin typeface="Arial"/>
                <a:cs typeface="Arial"/>
              </a:rPr>
              <a:t>Personal</a:t>
            </a:r>
            <a:r>
              <a:rPr sz="1224" b="1" spc="-24" dirty="0">
                <a:solidFill>
                  <a:srgbClr val="EF366D"/>
                </a:solidFill>
                <a:latin typeface="Arial"/>
                <a:cs typeface="Arial"/>
              </a:rPr>
              <a:t> </a:t>
            </a:r>
            <a:r>
              <a:rPr sz="1224" b="1" spc="-10" dirty="0">
                <a:solidFill>
                  <a:srgbClr val="EF366D"/>
                </a:solidFill>
                <a:latin typeface="Arial"/>
                <a:cs typeface="Arial"/>
              </a:rPr>
              <a:t>del</a:t>
            </a:r>
            <a:r>
              <a:rPr sz="1224" b="1" spc="-27" dirty="0">
                <a:solidFill>
                  <a:srgbClr val="EF366D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EF366D"/>
                </a:solidFill>
                <a:latin typeface="Arial"/>
                <a:cs typeface="Arial"/>
              </a:rPr>
              <a:t>Ciudadano</a:t>
            </a:r>
            <a:endParaRPr sz="1224" dirty="0">
              <a:latin typeface="Arial"/>
              <a:cs typeface="Arial"/>
            </a:endParaRPr>
          </a:p>
        </p:txBody>
      </p:sp>
      <p:sp>
        <p:nvSpPr>
          <p:cNvPr id="47" name="object 15">
            <a:extLst>
              <a:ext uri="{FF2B5EF4-FFF2-40B4-BE49-F238E27FC236}">
                <a16:creationId xmlns:a16="http://schemas.microsoft.com/office/drawing/2014/main" id="{5EC4D94F-B987-0C44-A129-E9B3CD78C7B6}"/>
              </a:ext>
            </a:extLst>
          </p:cNvPr>
          <p:cNvSpPr/>
          <p:nvPr/>
        </p:nvSpPr>
        <p:spPr>
          <a:xfrm>
            <a:off x="4130819" y="1038398"/>
            <a:ext cx="0" cy="369676"/>
          </a:xfrm>
          <a:custGeom>
            <a:avLst/>
            <a:gdLst/>
            <a:ahLst/>
            <a:cxnLst/>
            <a:rect l="l" t="t" r="r" b="b"/>
            <a:pathLst>
              <a:path h="543560">
                <a:moveTo>
                  <a:pt x="0" y="0"/>
                </a:moveTo>
                <a:lnTo>
                  <a:pt x="0" y="54317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3"/>
          </a:p>
        </p:txBody>
      </p:sp>
      <p:graphicFrame>
        <p:nvGraphicFramePr>
          <p:cNvPr id="48" name="object 16">
            <a:extLst>
              <a:ext uri="{FF2B5EF4-FFF2-40B4-BE49-F238E27FC236}">
                <a16:creationId xmlns:a16="http://schemas.microsoft.com/office/drawing/2014/main" id="{3B6C70B7-DD26-8347-B918-A3A7C4D50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003140"/>
              </p:ext>
            </p:extLst>
          </p:nvPr>
        </p:nvGraphicFramePr>
        <p:xfrm>
          <a:off x="1624134" y="1528358"/>
          <a:ext cx="5942880" cy="231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3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4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Sistem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Sanitari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Actual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232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F366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Sistema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Sanitario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Próxima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Generación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9232" marB="0">
                    <a:lnL w="12700">
                      <a:solidFill>
                        <a:srgbClr val="FFFFFF"/>
                      </a:solidFill>
                      <a:prstDash val="solid"/>
                    </a:lnL>
                    <a:solidFill>
                      <a:srgbClr val="EF36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0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Centrado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enfermedad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557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Enfocado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salud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557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2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paciente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sujeto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pasivo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9865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ciudadano/paciente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gestor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su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salud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865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Sanidad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como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factor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determinante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5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salud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0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spc="-2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Visión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holística: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todos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los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determinantes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salud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determinantes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sociales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0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4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Asistencia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fragmentada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3254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Continuidad</a:t>
                      </a:r>
                      <a:r>
                        <a:rPr sz="1000" spc="-5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asistencial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3254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445"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Dependencia,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discapacidad,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fragilidad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riesgo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social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fuera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foco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sanidad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7140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Atención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integrada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37140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estructura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sanitaria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marca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recorrido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asistencial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4117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asistencia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gira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torno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las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necesidades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del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paciente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4117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Evaluación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por</a:t>
                      </a:r>
                      <a:r>
                        <a:rPr sz="1000" spc="-5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actividad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95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Evaluación</a:t>
                      </a:r>
                      <a:r>
                        <a:rPr sz="1000" spc="-4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por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resultados</a:t>
                      </a:r>
                      <a:r>
                        <a:rPr sz="1000" spc="-3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-4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5" dirty="0">
                          <a:solidFill>
                            <a:srgbClr val="58595B"/>
                          </a:solidFill>
                          <a:latin typeface="Arial"/>
                          <a:cs typeface="Arial"/>
                        </a:rPr>
                        <a:t>salud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2956" marB="0">
                    <a:lnL w="12700">
                      <a:solidFill>
                        <a:srgbClr val="EF366D"/>
                      </a:solidFill>
                      <a:prstDash val="solid"/>
                    </a:lnL>
                    <a:lnR w="12700">
                      <a:solidFill>
                        <a:srgbClr val="EF366D"/>
                      </a:solidFill>
                      <a:prstDash val="solid"/>
                    </a:lnR>
                    <a:lnT w="12700">
                      <a:solidFill>
                        <a:srgbClr val="EF366D"/>
                      </a:solidFill>
                      <a:prstDash val="solid"/>
                    </a:lnT>
                    <a:lnB w="12700">
                      <a:solidFill>
                        <a:srgbClr val="EF366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9" name="Flecha abajo 48">
            <a:extLst>
              <a:ext uri="{FF2B5EF4-FFF2-40B4-BE49-F238E27FC236}">
                <a16:creationId xmlns:a16="http://schemas.microsoft.com/office/drawing/2014/main" id="{A25F1447-37C5-0041-B491-915A4293023C}"/>
              </a:ext>
            </a:extLst>
          </p:cNvPr>
          <p:cNvSpPr/>
          <p:nvPr/>
        </p:nvSpPr>
        <p:spPr>
          <a:xfrm>
            <a:off x="4053763" y="3941290"/>
            <a:ext cx="789971" cy="277100"/>
          </a:xfrm>
          <a:prstGeom prst="downArrow">
            <a:avLst/>
          </a:prstGeom>
          <a:solidFill>
            <a:srgbClr val="F037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93"/>
          </a:p>
        </p:txBody>
      </p:sp>
      <p:sp>
        <p:nvSpPr>
          <p:cNvPr id="50" name="object 20">
            <a:extLst>
              <a:ext uri="{FF2B5EF4-FFF2-40B4-BE49-F238E27FC236}">
                <a16:creationId xmlns:a16="http://schemas.microsoft.com/office/drawing/2014/main" id="{C99C2231-E8A5-724F-A268-FF18333CE307}"/>
              </a:ext>
            </a:extLst>
          </p:cNvPr>
          <p:cNvSpPr/>
          <p:nvPr/>
        </p:nvSpPr>
        <p:spPr>
          <a:xfrm>
            <a:off x="2584743" y="0"/>
            <a:ext cx="5622869" cy="306623"/>
          </a:xfrm>
          <a:custGeom>
            <a:avLst/>
            <a:gdLst/>
            <a:ahLst/>
            <a:cxnLst/>
            <a:rect l="l" t="t" r="r" b="b"/>
            <a:pathLst>
              <a:path w="8267700" h="450850">
                <a:moveTo>
                  <a:pt x="0" y="450850"/>
                </a:moveTo>
                <a:lnTo>
                  <a:pt x="8267306" y="450850"/>
                </a:lnTo>
                <a:lnTo>
                  <a:pt x="8267306" y="0"/>
                </a:lnTo>
                <a:lnTo>
                  <a:pt x="0" y="0"/>
                </a:lnTo>
                <a:lnTo>
                  <a:pt x="0" y="450850"/>
                </a:lnTo>
                <a:close/>
              </a:path>
            </a:pathLst>
          </a:custGeom>
          <a:solidFill>
            <a:srgbClr val="00978C">
              <a:alpha val="39999"/>
            </a:srgbClr>
          </a:solidFill>
        </p:spPr>
        <p:txBody>
          <a:bodyPr wrap="square" lIns="0" tIns="0" rIns="0" bIns="0" rtlCol="0"/>
          <a:lstStyle/>
          <a:p>
            <a:r>
              <a:rPr lang="es-ES" sz="1200" b="1" spc="-5" dirty="0">
                <a:solidFill>
                  <a:srgbClr val="0097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¿ Cómo?</a:t>
            </a:r>
            <a:endParaRPr sz="1200" b="1" spc="-5" dirty="0">
              <a:solidFill>
                <a:srgbClr val="0097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4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D94D8C2-2AC4-7945-BD84-B8295E81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17" y="1294844"/>
            <a:ext cx="8489904" cy="3299778"/>
          </a:xfrm>
        </p:spPr>
        <p:txBody>
          <a:bodyPr>
            <a:normAutofit fontScale="40000" lnSpcReduction="20000"/>
          </a:bodyPr>
          <a:lstStyle/>
          <a:p>
            <a:pPr marL="12700">
              <a:spcBef>
                <a:spcPts val="100"/>
              </a:spcBef>
            </a:pPr>
            <a:r>
              <a:rPr lang="es-ES" sz="3000" b="1" spc="-10">
                <a:solidFill>
                  <a:srgbClr val="FF0000"/>
                </a:solidFill>
                <a:latin typeface="Arial"/>
                <a:cs typeface="Arial"/>
              </a:rPr>
              <a:t>                                                               El</a:t>
            </a:r>
            <a:r>
              <a:rPr lang="es-ES" sz="30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15" dirty="0">
                <a:solidFill>
                  <a:srgbClr val="FF0000"/>
                </a:solidFill>
                <a:latin typeface="Arial"/>
                <a:cs typeface="Arial"/>
              </a:rPr>
              <a:t>foco</a:t>
            </a:r>
            <a:r>
              <a:rPr lang="es-ES" sz="30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15" dirty="0">
                <a:solidFill>
                  <a:srgbClr val="FF0000"/>
                </a:solidFill>
                <a:latin typeface="Arial"/>
                <a:cs typeface="Arial"/>
              </a:rPr>
              <a:t>debe</a:t>
            </a:r>
            <a:r>
              <a:rPr lang="es-ES" sz="30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20" dirty="0">
                <a:solidFill>
                  <a:srgbClr val="FF0000"/>
                </a:solidFill>
                <a:latin typeface="Arial"/>
                <a:cs typeface="Arial"/>
              </a:rPr>
              <a:t>ponerse</a:t>
            </a:r>
            <a:r>
              <a:rPr lang="es-ES" sz="30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10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lang="es-ES" sz="30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10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lang="es-ES" sz="30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3000" b="1" spc="-20" dirty="0">
                <a:solidFill>
                  <a:srgbClr val="FF0000"/>
                </a:solidFill>
                <a:latin typeface="Arial"/>
                <a:cs typeface="Arial"/>
              </a:rPr>
              <a:t>SALUD</a:t>
            </a:r>
            <a:endParaRPr lang="es-ES" sz="30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ES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923290">
              <a:lnSpc>
                <a:spcPct val="138900"/>
              </a:lnSpc>
            </a:pPr>
            <a:endParaRPr lang="es-ES" sz="1500" dirty="0"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Empoderando a los profesionales sanitarios, a las asociaciones de pacientes y a los ciudadanos para que tomen el liderazgo en la transformación digital del SNS</a:t>
            </a: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Creando un CMBD con datos asistenciales de todos los proveedores, determinantes de salud y sociales, e incorporando los datos generados/capturados por el ciudadano.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Getting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 Data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right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should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 be top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priority</a:t>
            </a:r>
            <a:endParaRPr lang="es-ES" sz="1700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Utilizando las herramientas digitales disruptivas disponibles para extraer la máxima información de los datos</a:t>
            </a: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Cumpliendo con GDPR: 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General Data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Protection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ES" sz="1700" i="1" spc="-20" dirty="0" err="1">
                <a:solidFill>
                  <a:srgbClr val="FF0000"/>
                </a:solidFill>
                <a:latin typeface="Arial"/>
                <a:cs typeface="Arial"/>
              </a:rPr>
              <a:t>Regulation</a:t>
            </a:r>
            <a:endParaRPr lang="es-ES" sz="1700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Incorporando a la industria de la Tecnología sanitaria y de las </a:t>
            </a:r>
            <a:r>
              <a:rPr lang="es-ES" sz="1700" i="1" spc="-20" dirty="0" err="1">
                <a:solidFill>
                  <a:srgbClr val="575756"/>
                </a:solidFill>
                <a:latin typeface="Arial"/>
                <a:cs typeface="Arial"/>
              </a:rPr>
              <a:t>TIC´s</a:t>
            </a: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 en salud , y a Institutos Científicos &amp; Tecnológicos (c</a:t>
            </a:r>
            <a:r>
              <a:rPr lang="es-ES" sz="1700" i="1" spc="-20" dirty="0">
                <a:solidFill>
                  <a:srgbClr val="FF0000"/>
                </a:solidFill>
                <a:latin typeface="Arial"/>
                <a:cs typeface="Arial"/>
              </a:rPr>
              <a:t>onocimiento en PIB</a:t>
            </a: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)</a:t>
            </a: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Plan de Recuperación, Transformación y Resiliencia</a:t>
            </a:r>
          </a:p>
          <a:p>
            <a:pPr marL="12700" marR="1412240">
              <a:lnSpc>
                <a:spcPct val="138900"/>
              </a:lnSpc>
            </a:pPr>
            <a:endParaRPr lang="es-ES" sz="1700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700" i="1" spc="-20" dirty="0">
                <a:solidFill>
                  <a:srgbClr val="575756"/>
                </a:solidFill>
                <a:latin typeface="Arial"/>
                <a:cs typeface="Arial"/>
              </a:rPr>
              <a:t>Liderazgo del Gobierno</a:t>
            </a: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endParaRPr lang="es-ES" sz="1400" b="1" i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marL="12700" marR="1412240">
              <a:lnSpc>
                <a:spcPct val="138900"/>
              </a:lnSpc>
            </a:pPr>
            <a:r>
              <a:rPr lang="es-ES" sz="1900" b="1" i="1" spc="-20" dirty="0">
                <a:solidFill>
                  <a:srgbClr val="575756"/>
                </a:solidFill>
                <a:latin typeface="Arial"/>
                <a:cs typeface="Arial"/>
              </a:rPr>
              <a:t>                                                                                   </a:t>
            </a:r>
            <a:r>
              <a:rPr lang="es-ES" sz="1900" spc="-5" dirty="0"/>
              <a:t>Los mapas antiguos no valen para descubrir nuevos mundos</a:t>
            </a:r>
            <a:br>
              <a:rPr lang="es-ES" sz="1900" spc="-5" dirty="0"/>
            </a:br>
            <a:br>
              <a:rPr lang="es-ES" sz="1900" spc="-5" dirty="0"/>
            </a:br>
            <a:endParaRPr lang="es-ES" sz="1900" b="1" i="1" spc="-20" dirty="0">
              <a:latin typeface="Arial"/>
              <a:cs typeface="Arial"/>
            </a:endParaRPr>
          </a:p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36975" y="697961"/>
            <a:ext cx="6532121" cy="230990"/>
          </a:xfrm>
        </p:spPr>
        <p:txBody>
          <a:bodyPr/>
          <a:lstStyle/>
          <a:p>
            <a:r>
              <a:rPr lang="es-ES" spc="-5" dirty="0">
                <a:solidFill>
                  <a:srgbClr val="00978C"/>
                </a:solidFill>
              </a:rPr>
              <a:t>                                                                     ¿ Cómo?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755381"/>
            <a:ext cx="3900085" cy="2369431"/>
          </a:xfrm>
        </p:spPr>
        <p:txBody>
          <a:bodyPr>
            <a:normAutofit/>
          </a:bodyPr>
          <a:lstStyle/>
          <a:p>
            <a:pPr eaLnBrk="0" hangingPunct="0">
              <a:lnSpc>
                <a:spcPct val="150000"/>
              </a:lnSpc>
              <a:buClr>
                <a:schemeClr val="bg1"/>
              </a:buClr>
              <a:buSzPct val="150000"/>
            </a:pPr>
            <a:r>
              <a:rPr lang="es-ES" sz="900" b="1" spc="-20" dirty="0">
                <a:solidFill>
                  <a:srgbClr val="575756"/>
                </a:solidFill>
                <a:latin typeface="Arial"/>
                <a:cs typeface="Arial"/>
              </a:rPr>
              <a:t>Proyecto singular, transformador, ambicioso, transversal, vertebrador y colaborativo.</a:t>
            </a:r>
          </a:p>
          <a:p>
            <a:pPr eaLnBrk="0" hangingPunct="0">
              <a:lnSpc>
                <a:spcPct val="150000"/>
              </a:lnSpc>
              <a:buClr>
                <a:schemeClr val="bg1"/>
              </a:buClr>
              <a:buSzPct val="150000"/>
            </a:pPr>
            <a:r>
              <a:rPr lang="es-ES" sz="900" b="1" spc="-20" dirty="0">
                <a:solidFill>
                  <a:srgbClr val="575756"/>
                </a:solidFill>
                <a:latin typeface="Arial"/>
                <a:cs typeface="Arial"/>
              </a:rPr>
              <a:t>Pionero en Europa y a nivel mundial, compatible con </a:t>
            </a:r>
            <a:r>
              <a:rPr lang="es-ES" sz="900" b="1" i="1" spc="-20" dirty="0">
                <a:solidFill>
                  <a:srgbClr val="FF0000"/>
                </a:solidFill>
                <a:latin typeface="Arial"/>
                <a:cs typeface="Arial"/>
              </a:rPr>
              <a:t>GAIA X-HEALTH</a:t>
            </a:r>
            <a:endParaRPr lang="es-ES" sz="900" b="1" spc="-20" dirty="0">
              <a:solidFill>
                <a:srgbClr val="575756"/>
              </a:solidFill>
              <a:latin typeface="Arial"/>
              <a:cs typeface="Arial"/>
            </a:endParaRPr>
          </a:p>
          <a:p>
            <a:pPr eaLnBrk="0" hangingPunct="0">
              <a:lnSpc>
                <a:spcPct val="150000"/>
              </a:lnSpc>
              <a:buClr>
                <a:schemeClr val="bg1"/>
              </a:buClr>
              <a:buSzPct val="150000"/>
            </a:pPr>
            <a:r>
              <a:rPr lang="es-ES" sz="900" b="1" spc="-20" dirty="0">
                <a:solidFill>
                  <a:srgbClr val="575756"/>
                </a:solidFill>
                <a:latin typeface="Arial"/>
                <a:cs typeface="Arial"/>
              </a:rPr>
              <a:t>Alto impacto en el Sistema sanitario, en el bienestar de la población y en el crecimiento económico.</a:t>
            </a:r>
          </a:p>
          <a:p>
            <a:pPr eaLnBrk="0" hangingPunct="0">
              <a:lnSpc>
                <a:spcPct val="150000"/>
              </a:lnSpc>
              <a:buClr>
                <a:schemeClr val="bg1"/>
              </a:buClr>
              <a:buSzPct val="150000"/>
            </a:pPr>
            <a:r>
              <a:rPr lang="es-ES" sz="900" b="1" spc="-20" dirty="0">
                <a:solidFill>
                  <a:srgbClr val="575756"/>
                </a:solidFill>
                <a:latin typeface="Arial"/>
                <a:cs typeface="Arial"/>
              </a:rPr>
              <a:t>Refuerza la corresponsabilidad del ciudadano en la gestión de su Salud</a:t>
            </a:r>
          </a:p>
          <a:p>
            <a:pPr eaLnBrk="0" hangingPunct="0">
              <a:lnSpc>
                <a:spcPct val="150000"/>
              </a:lnSpc>
              <a:buClr>
                <a:schemeClr val="bg1"/>
              </a:buClr>
              <a:buSzPct val="150000"/>
            </a:pPr>
            <a:r>
              <a:rPr lang="es-ES" sz="900" b="1" spc="-20" dirty="0">
                <a:solidFill>
                  <a:srgbClr val="575756"/>
                </a:solidFill>
                <a:latin typeface="Arial"/>
                <a:cs typeface="Arial"/>
              </a:rPr>
              <a:t>Contribuye a la alfabetización médica y digital de la ciudadanía y garantiza la equidad</a:t>
            </a:r>
          </a:p>
          <a:p>
            <a:endParaRPr lang="es-ES" dirty="0"/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2C8B01-E9A5-8E42-B982-E278286124D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s-ES" dirty="0"/>
              <a:t>                                                                                       Que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1200" spc="-20" dirty="0">
                <a:solidFill>
                  <a:srgbClr val="FF0000"/>
                </a:solidFill>
                <a:latin typeface="Arial"/>
                <a:cs typeface="Arial"/>
              </a:rPr>
              <a:t>                                        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pc="-20" dirty="0">
                <a:solidFill>
                  <a:srgbClr val="FF0000"/>
                </a:solidFill>
                <a:latin typeface="Arial"/>
                <a:cs typeface="Arial"/>
              </a:rPr>
              <a:t>                              </a:t>
            </a:r>
            <a:r>
              <a:rPr lang="es-ES" sz="1200" spc="-20" dirty="0">
                <a:solidFill>
                  <a:srgbClr val="FF0000"/>
                </a:solidFill>
                <a:latin typeface="Arial"/>
                <a:cs typeface="Arial"/>
              </a:rPr>
              <a:t>Crear la historia digital de cada ciudadano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1200" spc="-20" dirty="0">
                <a:solidFill>
                  <a:srgbClr val="FF0000"/>
                </a:solidFill>
                <a:latin typeface="Arial"/>
                <a:cs typeface="Arial"/>
              </a:rPr>
              <a:t>                                   a lo largo de su vida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pc="-20" dirty="0">
                <a:solidFill>
                  <a:srgbClr val="FF0000"/>
                </a:solidFill>
                <a:latin typeface="Arial"/>
                <a:cs typeface="Arial"/>
              </a:rPr>
              <a:t>                                     </a:t>
            </a:r>
            <a:r>
              <a:rPr lang="es-ES" spc="-20" dirty="0">
                <a:latin typeface="Arial"/>
                <a:cs typeface="Arial"/>
              </a:rPr>
              <a:t>Es propiedad del ciudadano</a:t>
            </a:r>
            <a:endParaRPr lang="es-ES" sz="1200" spc="-20" dirty="0">
              <a:latin typeface="Arial"/>
              <a:cs typeface="Arial"/>
            </a:endParaRP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8BF3A0-7AA8-904C-B13F-B0417B9BCA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49093" y="1828801"/>
            <a:ext cx="4163398" cy="2296012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Acompaña al ciudadano a donde vaya (portabilidad)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Las personas tendrán acceso permanente a su HDS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Los ciudadanos sabrán quién tiene acceso a su HDS y cómo la van a usar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Recoge toda la información relevante sobre la salud del ciudadano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Recoge la experiencia percibida del paciente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Registra todos los contactos con el sistema sanitario, público o privado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Incorpora información de los agentes sociosanitarios</a:t>
            </a:r>
          </a:p>
          <a:p>
            <a:pPr algn="just">
              <a:spcAft>
                <a:spcPts val="600"/>
              </a:spcAft>
              <a:buClr>
                <a:srgbClr val="7A137F"/>
              </a:buClr>
            </a:pPr>
            <a:r>
              <a:rPr lang="es-ES" sz="900" spc="-20" dirty="0">
                <a:solidFill>
                  <a:srgbClr val="575756"/>
                </a:solidFill>
                <a:latin typeface="Arial"/>
                <a:cs typeface="Arial"/>
              </a:rPr>
              <a:t>Será el principal medio de relación del ciudadano con el sistema sanitario y social                    </a:t>
            </a:r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0A5FC27-99A3-49CA-8153-86EEB7000599}"/>
              </a:ext>
            </a:extLst>
          </p:cNvPr>
          <p:cNvSpPr txBox="1"/>
          <p:nvPr/>
        </p:nvSpPr>
        <p:spPr>
          <a:xfrm>
            <a:off x="767562" y="4120772"/>
            <a:ext cx="71883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1000" i="1" dirty="0">
                <a:solidFill>
                  <a:srgbClr val="FF0000"/>
                </a:solidFill>
              </a:rPr>
              <a:t>Las HPS´s, </a:t>
            </a:r>
            <a:r>
              <a:rPr lang="en-US" sz="1000" i="1" dirty="0" err="1">
                <a:solidFill>
                  <a:srgbClr val="FF0000"/>
                </a:solidFill>
              </a:rPr>
              <a:t>reducirán</a:t>
            </a:r>
            <a:r>
              <a:rPr lang="en-US" sz="1000" i="1" dirty="0">
                <a:solidFill>
                  <a:srgbClr val="FF0000"/>
                </a:solidFill>
              </a:rPr>
              <a:t> la </a:t>
            </a:r>
            <a:r>
              <a:rPr lang="en-US" sz="1000" i="1" dirty="0" err="1">
                <a:solidFill>
                  <a:srgbClr val="FF0000"/>
                </a:solidFill>
              </a:rPr>
              <a:t>complejidad</a:t>
            </a:r>
            <a:r>
              <a:rPr lang="en-US" sz="1000" i="1" dirty="0">
                <a:solidFill>
                  <a:srgbClr val="FF0000"/>
                </a:solidFill>
              </a:rPr>
              <a:t> de las </a:t>
            </a:r>
            <a:r>
              <a:rPr lang="en-US" sz="1000" i="1" dirty="0" err="1">
                <a:solidFill>
                  <a:srgbClr val="FF0000"/>
                </a:solidFill>
              </a:rPr>
              <a:t>conexiones</a:t>
            </a:r>
            <a:r>
              <a:rPr lang="en-US" sz="1000" i="1" dirty="0">
                <a:solidFill>
                  <a:srgbClr val="FF0000"/>
                </a:solidFill>
              </a:rPr>
              <a:t>, </a:t>
            </a:r>
            <a:r>
              <a:rPr lang="en-US" sz="1000" i="1" dirty="0" err="1">
                <a:solidFill>
                  <a:srgbClr val="FF0000"/>
                </a:solidFill>
              </a:rPr>
              <a:t>disminuirán</a:t>
            </a:r>
            <a:r>
              <a:rPr lang="en-US" sz="1000" i="1" dirty="0">
                <a:solidFill>
                  <a:srgbClr val="FF0000"/>
                </a:solidFill>
              </a:rPr>
              <a:t> los </a:t>
            </a:r>
            <a:r>
              <a:rPr lang="en-US" sz="1000" i="1" dirty="0" err="1">
                <a:solidFill>
                  <a:srgbClr val="FF0000"/>
                </a:solidFill>
              </a:rPr>
              <a:t>retos</a:t>
            </a:r>
            <a:r>
              <a:rPr lang="en-US" sz="1000" i="1" dirty="0">
                <a:solidFill>
                  <a:srgbClr val="FF0000"/>
                </a:solidFill>
              </a:rPr>
              <a:t> de </a:t>
            </a:r>
            <a:r>
              <a:rPr lang="en-US" sz="1000" i="1" dirty="0" err="1">
                <a:solidFill>
                  <a:srgbClr val="FF0000"/>
                </a:solidFill>
              </a:rPr>
              <a:t>Gobernanza</a:t>
            </a:r>
            <a:r>
              <a:rPr lang="en-US" sz="1000" i="1" dirty="0">
                <a:solidFill>
                  <a:srgbClr val="FF0000"/>
                </a:solidFill>
              </a:rPr>
              <a:t> e </a:t>
            </a:r>
            <a:r>
              <a:rPr lang="en-US" sz="1000" i="1" dirty="0" err="1">
                <a:solidFill>
                  <a:srgbClr val="FF0000"/>
                </a:solidFill>
              </a:rPr>
              <a:t>interoperabilidad</a:t>
            </a:r>
            <a:r>
              <a:rPr lang="en-US" sz="1000" i="1" dirty="0">
                <a:solidFill>
                  <a:srgbClr val="FF0000"/>
                </a:solidFill>
              </a:rPr>
              <a:t> y </a:t>
            </a:r>
            <a:r>
              <a:rPr lang="en-US" sz="1000" i="1" dirty="0" err="1">
                <a:solidFill>
                  <a:srgbClr val="FF0000"/>
                </a:solidFill>
              </a:rPr>
              <a:t>proporcionarán</a:t>
            </a:r>
            <a:r>
              <a:rPr lang="en-US" sz="1000" i="1" dirty="0">
                <a:solidFill>
                  <a:srgbClr val="FF0000"/>
                </a:solidFill>
              </a:rPr>
              <a:t> una Plataforma Segura, de </a:t>
            </a:r>
            <a:r>
              <a:rPr lang="en-US" sz="1000" i="1" dirty="0" err="1">
                <a:solidFill>
                  <a:srgbClr val="FF0000"/>
                </a:solidFill>
              </a:rPr>
              <a:t>alta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calidad</a:t>
            </a:r>
            <a:r>
              <a:rPr lang="en-US" sz="1000" i="1" dirty="0">
                <a:solidFill>
                  <a:srgbClr val="FF0000"/>
                </a:solidFill>
              </a:rPr>
              <a:t>, </a:t>
            </a:r>
            <a:r>
              <a:rPr lang="en-US" sz="1000" i="1" dirty="0" err="1">
                <a:solidFill>
                  <a:srgbClr val="FF0000"/>
                </a:solidFill>
              </a:rPr>
              <a:t>escalable</a:t>
            </a:r>
            <a:r>
              <a:rPr lang="en-US" sz="1000" i="1" dirty="0">
                <a:solidFill>
                  <a:srgbClr val="FF0000"/>
                </a:solidFill>
              </a:rPr>
              <a:t> y </a:t>
            </a:r>
            <a:r>
              <a:rPr lang="en-US" sz="1000" i="1" dirty="0" err="1">
                <a:solidFill>
                  <a:srgbClr val="FF0000"/>
                </a:solidFill>
              </a:rPr>
              <a:t>sostenible</a:t>
            </a:r>
            <a:r>
              <a:rPr lang="en-US" sz="1000" i="1" dirty="0">
                <a:solidFill>
                  <a:srgbClr val="FF0000"/>
                </a:solidFill>
              </a:rPr>
              <a:t> para </a:t>
            </a:r>
            <a:r>
              <a:rPr lang="en-US" sz="1000" i="1" dirty="0" err="1">
                <a:solidFill>
                  <a:srgbClr val="FF0000"/>
                </a:solidFill>
              </a:rPr>
              <a:t>extraer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todo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el</a:t>
            </a:r>
            <a:r>
              <a:rPr lang="en-US" sz="1000" i="1" dirty="0">
                <a:solidFill>
                  <a:srgbClr val="FF0000"/>
                </a:solidFill>
              </a:rPr>
              <a:t> valor de los </a:t>
            </a:r>
            <a:r>
              <a:rPr lang="en-US" sz="1000" i="1" dirty="0" err="1">
                <a:solidFill>
                  <a:srgbClr val="FF0000"/>
                </a:solidFill>
              </a:rPr>
              <a:t>archivos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sanitarios</a:t>
            </a:r>
            <a:r>
              <a:rPr lang="en-US" sz="1000" i="1" dirty="0">
                <a:solidFill>
                  <a:srgbClr val="FF0000"/>
                </a:solidFill>
              </a:rPr>
              <a:t>. </a:t>
            </a:r>
            <a:r>
              <a:rPr lang="en-US" sz="1000" b="1" i="1" dirty="0">
                <a:solidFill>
                  <a:srgbClr val="FF0000"/>
                </a:solidFill>
              </a:rPr>
              <a:t>NHS</a:t>
            </a:r>
            <a:endParaRPr lang="es-ES" sz="1800" b="1" spc="-2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28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8297" y="1865877"/>
            <a:ext cx="4880494" cy="1252406"/>
            <a:chOff x="2723996" y="2743530"/>
            <a:chExt cx="7176134" cy="1841500"/>
          </a:xfrm>
        </p:grpSpPr>
        <p:sp>
          <p:nvSpPr>
            <p:cNvPr id="3" name="object 3"/>
            <p:cNvSpPr/>
            <p:nvPr/>
          </p:nvSpPr>
          <p:spPr>
            <a:xfrm>
              <a:off x="2723985" y="2812503"/>
              <a:ext cx="7176134" cy="1772285"/>
            </a:xfrm>
            <a:custGeom>
              <a:avLst/>
              <a:gdLst/>
              <a:ahLst/>
              <a:cxnLst/>
              <a:rect l="l" t="t" r="r" b="b"/>
              <a:pathLst>
                <a:path w="7176134" h="1772285">
                  <a:moveTo>
                    <a:pt x="954430" y="1501698"/>
                  </a:moveTo>
                  <a:lnTo>
                    <a:pt x="784199" y="1309281"/>
                  </a:lnTo>
                  <a:lnTo>
                    <a:pt x="713955" y="1229880"/>
                  </a:lnTo>
                  <a:lnTo>
                    <a:pt x="713346" y="1308823"/>
                  </a:lnTo>
                  <a:lnTo>
                    <a:pt x="633374" y="1297990"/>
                  </a:lnTo>
                  <a:lnTo>
                    <a:pt x="592455" y="1284376"/>
                  </a:lnTo>
                  <a:lnTo>
                    <a:pt x="553593" y="1265859"/>
                  </a:lnTo>
                  <a:lnTo>
                    <a:pt x="517067" y="1242783"/>
                  </a:lnTo>
                  <a:lnTo>
                    <a:pt x="483158" y="1215466"/>
                  </a:lnTo>
                  <a:lnTo>
                    <a:pt x="452183" y="1184224"/>
                  </a:lnTo>
                  <a:lnTo>
                    <a:pt x="424395" y="1149388"/>
                  </a:lnTo>
                  <a:lnTo>
                    <a:pt x="400100" y="1111262"/>
                  </a:lnTo>
                  <a:lnTo>
                    <a:pt x="379577" y="1070190"/>
                  </a:lnTo>
                  <a:lnTo>
                    <a:pt x="363118" y="1026490"/>
                  </a:lnTo>
                  <a:lnTo>
                    <a:pt x="351002" y="980465"/>
                  </a:lnTo>
                  <a:lnTo>
                    <a:pt x="343535" y="932472"/>
                  </a:lnTo>
                  <a:lnTo>
                    <a:pt x="340969" y="882802"/>
                  </a:lnTo>
                  <a:lnTo>
                    <a:pt x="343535" y="833132"/>
                  </a:lnTo>
                  <a:lnTo>
                    <a:pt x="351002" y="785139"/>
                  </a:lnTo>
                  <a:lnTo>
                    <a:pt x="363118" y="739114"/>
                  </a:lnTo>
                  <a:lnTo>
                    <a:pt x="379577" y="695413"/>
                  </a:lnTo>
                  <a:lnTo>
                    <a:pt x="400100" y="654342"/>
                  </a:lnTo>
                  <a:lnTo>
                    <a:pt x="424395" y="616216"/>
                  </a:lnTo>
                  <a:lnTo>
                    <a:pt x="452183" y="581380"/>
                  </a:lnTo>
                  <a:lnTo>
                    <a:pt x="483158" y="550138"/>
                  </a:lnTo>
                  <a:lnTo>
                    <a:pt x="517067" y="522808"/>
                  </a:lnTo>
                  <a:lnTo>
                    <a:pt x="553593" y="499732"/>
                  </a:lnTo>
                  <a:lnTo>
                    <a:pt x="592455" y="481228"/>
                  </a:lnTo>
                  <a:lnTo>
                    <a:pt x="633374" y="467601"/>
                  </a:lnTo>
                  <a:lnTo>
                    <a:pt x="676071" y="459193"/>
                  </a:lnTo>
                  <a:lnTo>
                    <a:pt x="720229" y="456323"/>
                  </a:lnTo>
                  <a:lnTo>
                    <a:pt x="770051" y="456323"/>
                  </a:lnTo>
                  <a:lnTo>
                    <a:pt x="609993" y="263309"/>
                  </a:lnTo>
                  <a:lnTo>
                    <a:pt x="786625" y="72910"/>
                  </a:lnTo>
                  <a:lnTo>
                    <a:pt x="720229" y="72910"/>
                  </a:lnTo>
                  <a:lnTo>
                    <a:pt x="674751" y="74510"/>
                  </a:lnTo>
                  <a:lnTo>
                    <a:pt x="630021" y="79235"/>
                  </a:lnTo>
                  <a:lnTo>
                    <a:pt x="586105" y="86995"/>
                  </a:lnTo>
                  <a:lnTo>
                    <a:pt x="543102" y="97688"/>
                  </a:lnTo>
                  <a:lnTo>
                    <a:pt x="501103" y="111226"/>
                  </a:lnTo>
                  <a:lnTo>
                    <a:pt x="460184" y="127508"/>
                  </a:lnTo>
                  <a:lnTo>
                    <a:pt x="420433" y="146443"/>
                  </a:lnTo>
                  <a:lnTo>
                    <a:pt x="381939" y="167944"/>
                  </a:lnTo>
                  <a:lnTo>
                    <a:pt x="344766" y="191897"/>
                  </a:lnTo>
                  <a:lnTo>
                    <a:pt x="309029" y="218211"/>
                  </a:lnTo>
                  <a:lnTo>
                    <a:pt x="274802" y="246799"/>
                  </a:lnTo>
                  <a:lnTo>
                    <a:pt x="242163" y="277558"/>
                  </a:lnTo>
                  <a:lnTo>
                    <a:pt x="211201" y="310388"/>
                  </a:lnTo>
                  <a:lnTo>
                    <a:pt x="181991" y="345211"/>
                  </a:lnTo>
                  <a:lnTo>
                    <a:pt x="154647" y="381914"/>
                  </a:lnTo>
                  <a:lnTo>
                    <a:pt x="129222" y="420408"/>
                  </a:lnTo>
                  <a:lnTo>
                    <a:pt x="105816" y="460590"/>
                  </a:lnTo>
                  <a:lnTo>
                    <a:pt x="84518" y="502386"/>
                  </a:lnTo>
                  <a:lnTo>
                    <a:pt x="65405" y="545680"/>
                  </a:lnTo>
                  <a:lnTo>
                    <a:pt x="48564" y="590372"/>
                  </a:lnTo>
                  <a:lnTo>
                    <a:pt x="34086" y="636397"/>
                  </a:lnTo>
                  <a:lnTo>
                    <a:pt x="22034" y="683615"/>
                  </a:lnTo>
                  <a:lnTo>
                    <a:pt x="12522" y="731977"/>
                  </a:lnTo>
                  <a:lnTo>
                    <a:pt x="5626" y="781354"/>
                  </a:lnTo>
                  <a:lnTo>
                    <a:pt x="1422" y="831659"/>
                  </a:lnTo>
                  <a:lnTo>
                    <a:pt x="0" y="882802"/>
                  </a:lnTo>
                  <a:lnTo>
                    <a:pt x="1422" y="933945"/>
                  </a:lnTo>
                  <a:lnTo>
                    <a:pt x="5626" y="984250"/>
                  </a:lnTo>
                  <a:lnTo>
                    <a:pt x="12522" y="1033627"/>
                  </a:lnTo>
                  <a:lnTo>
                    <a:pt x="22034" y="1081989"/>
                  </a:lnTo>
                  <a:lnTo>
                    <a:pt x="34086" y="1129220"/>
                  </a:lnTo>
                  <a:lnTo>
                    <a:pt x="48564" y="1175232"/>
                  </a:lnTo>
                  <a:lnTo>
                    <a:pt x="65405" y="1219936"/>
                  </a:lnTo>
                  <a:lnTo>
                    <a:pt x="84518" y="1263218"/>
                  </a:lnTo>
                  <a:lnTo>
                    <a:pt x="105816" y="1305013"/>
                  </a:lnTo>
                  <a:lnTo>
                    <a:pt x="129222" y="1345209"/>
                  </a:lnTo>
                  <a:lnTo>
                    <a:pt x="154647" y="1383703"/>
                  </a:lnTo>
                  <a:lnTo>
                    <a:pt x="181991" y="1420406"/>
                  </a:lnTo>
                  <a:lnTo>
                    <a:pt x="211201" y="1455216"/>
                  </a:lnTo>
                  <a:lnTo>
                    <a:pt x="242163" y="1488059"/>
                  </a:lnTo>
                  <a:lnTo>
                    <a:pt x="274802" y="1518818"/>
                  </a:lnTo>
                  <a:lnTo>
                    <a:pt x="309029" y="1547406"/>
                  </a:lnTo>
                  <a:lnTo>
                    <a:pt x="344766" y="1573720"/>
                  </a:lnTo>
                  <a:lnTo>
                    <a:pt x="381939" y="1597672"/>
                  </a:lnTo>
                  <a:lnTo>
                    <a:pt x="420433" y="1619161"/>
                  </a:lnTo>
                  <a:lnTo>
                    <a:pt x="460184" y="1638096"/>
                  </a:lnTo>
                  <a:lnTo>
                    <a:pt x="501103" y="1654390"/>
                  </a:lnTo>
                  <a:lnTo>
                    <a:pt x="543102" y="1667929"/>
                  </a:lnTo>
                  <a:lnTo>
                    <a:pt x="586105" y="1678622"/>
                  </a:lnTo>
                  <a:lnTo>
                    <a:pt x="630021" y="1686382"/>
                  </a:lnTo>
                  <a:lnTo>
                    <a:pt x="674751" y="1691106"/>
                  </a:lnTo>
                  <a:lnTo>
                    <a:pt x="720229" y="1692706"/>
                  </a:lnTo>
                  <a:lnTo>
                    <a:pt x="712889" y="1692706"/>
                  </a:lnTo>
                  <a:lnTo>
                    <a:pt x="712698" y="1772107"/>
                  </a:lnTo>
                  <a:lnTo>
                    <a:pt x="954430" y="1501698"/>
                  </a:lnTo>
                  <a:close/>
                </a:path>
                <a:path w="7176134" h="1772285">
                  <a:moveTo>
                    <a:pt x="7176008" y="872210"/>
                  </a:moveTo>
                  <a:lnTo>
                    <a:pt x="7174598" y="821067"/>
                  </a:lnTo>
                  <a:lnTo>
                    <a:pt x="7170394" y="770763"/>
                  </a:lnTo>
                  <a:lnTo>
                    <a:pt x="7163486" y="721385"/>
                  </a:lnTo>
                  <a:lnTo>
                    <a:pt x="7153973" y="673036"/>
                  </a:lnTo>
                  <a:lnTo>
                    <a:pt x="7141934" y="625805"/>
                  </a:lnTo>
                  <a:lnTo>
                    <a:pt x="7127456" y="579793"/>
                  </a:lnTo>
                  <a:lnTo>
                    <a:pt x="7110616" y="535089"/>
                  </a:lnTo>
                  <a:lnTo>
                    <a:pt x="7091502" y="491794"/>
                  </a:lnTo>
                  <a:lnTo>
                    <a:pt x="7070204" y="449999"/>
                  </a:lnTo>
                  <a:lnTo>
                    <a:pt x="7046798" y="409816"/>
                  </a:lnTo>
                  <a:lnTo>
                    <a:pt x="7021373" y="371322"/>
                  </a:lnTo>
                  <a:lnTo>
                    <a:pt x="6994017" y="334606"/>
                  </a:lnTo>
                  <a:lnTo>
                    <a:pt x="6964820" y="299796"/>
                  </a:lnTo>
                  <a:lnTo>
                    <a:pt x="6933857" y="266954"/>
                  </a:lnTo>
                  <a:lnTo>
                    <a:pt x="6901218" y="236194"/>
                  </a:lnTo>
                  <a:lnTo>
                    <a:pt x="6866979" y="207619"/>
                  </a:lnTo>
                  <a:lnTo>
                    <a:pt x="6831241" y="181292"/>
                  </a:lnTo>
                  <a:lnTo>
                    <a:pt x="6794081" y="157340"/>
                  </a:lnTo>
                  <a:lnTo>
                    <a:pt x="6755587" y="135851"/>
                  </a:lnTo>
                  <a:lnTo>
                    <a:pt x="6715836" y="116916"/>
                  </a:lnTo>
                  <a:lnTo>
                    <a:pt x="6674917" y="100634"/>
                  </a:lnTo>
                  <a:lnTo>
                    <a:pt x="6632905" y="87083"/>
                  </a:lnTo>
                  <a:lnTo>
                    <a:pt x="6589916" y="76390"/>
                  </a:lnTo>
                  <a:lnTo>
                    <a:pt x="6545999" y="68630"/>
                  </a:lnTo>
                  <a:lnTo>
                    <a:pt x="6501257" y="63906"/>
                  </a:lnTo>
                  <a:lnTo>
                    <a:pt x="6455778" y="62306"/>
                  </a:lnTo>
                  <a:lnTo>
                    <a:pt x="878078" y="79413"/>
                  </a:lnTo>
                  <a:lnTo>
                    <a:pt x="878268" y="0"/>
                  </a:lnTo>
                  <a:lnTo>
                    <a:pt x="636536" y="270408"/>
                  </a:lnTo>
                  <a:lnTo>
                    <a:pt x="877011" y="542239"/>
                  </a:lnTo>
                  <a:lnTo>
                    <a:pt x="877633" y="462826"/>
                  </a:lnTo>
                  <a:lnTo>
                    <a:pt x="6455778" y="445731"/>
                  </a:lnTo>
                  <a:lnTo>
                    <a:pt x="6499949" y="448614"/>
                  </a:lnTo>
                  <a:lnTo>
                    <a:pt x="6542646" y="457022"/>
                  </a:lnTo>
                  <a:lnTo>
                    <a:pt x="6583566" y="470636"/>
                  </a:lnTo>
                  <a:lnTo>
                    <a:pt x="6622428" y="489153"/>
                  </a:lnTo>
                  <a:lnTo>
                    <a:pt x="6658953" y="512229"/>
                  </a:lnTo>
                  <a:lnTo>
                    <a:pt x="6692849" y="539546"/>
                  </a:lnTo>
                  <a:lnTo>
                    <a:pt x="6723837" y="570788"/>
                  </a:lnTo>
                  <a:lnTo>
                    <a:pt x="6751625" y="605624"/>
                  </a:lnTo>
                  <a:lnTo>
                    <a:pt x="6775920" y="643750"/>
                  </a:lnTo>
                  <a:lnTo>
                    <a:pt x="6796443" y="684822"/>
                  </a:lnTo>
                  <a:lnTo>
                    <a:pt x="6812902" y="728535"/>
                  </a:lnTo>
                  <a:lnTo>
                    <a:pt x="6825005" y="774547"/>
                  </a:lnTo>
                  <a:lnTo>
                    <a:pt x="6832486" y="822553"/>
                  </a:lnTo>
                  <a:lnTo>
                    <a:pt x="6835038" y="872210"/>
                  </a:lnTo>
                  <a:lnTo>
                    <a:pt x="6832486" y="921880"/>
                  </a:lnTo>
                  <a:lnTo>
                    <a:pt x="6825005" y="969886"/>
                  </a:lnTo>
                  <a:lnTo>
                    <a:pt x="6812902" y="1015898"/>
                  </a:lnTo>
                  <a:lnTo>
                    <a:pt x="6796443" y="1059599"/>
                  </a:lnTo>
                  <a:lnTo>
                    <a:pt x="6775920" y="1100670"/>
                  </a:lnTo>
                  <a:lnTo>
                    <a:pt x="6751625" y="1138796"/>
                  </a:lnTo>
                  <a:lnTo>
                    <a:pt x="6723837" y="1173632"/>
                  </a:lnTo>
                  <a:lnTo>
                    <a:pt x="6692849" y="1204874"/>
                  </a:lnTo>
                  <a:lnTo>
                    <a:pt x="6658953" y="1232204"/>
                  </a:lnTo>
                  <a:lnTo>
                    <a:pt x="6622428" y="1255280"/>
                  </a:lnTo>
                  <a:lnTo>
                    <a:pt x="6583566" y="1273784"/>
                  </a:lnTo>
                  <a:lnTo>
                    <a:pt x="6542646" y="1287411"/>
                  </a:lnTo>
                  <a:lnTo>
                    <a:pt x="6499949" y="1295819"/>
                  </a:lnTo>
                  <a:lnTo>
                    <a:pt x="6455778" y="1298689"/>
                  </a:lnTo>
                  <a:lnTo>
                    <a:pt x="6405969" y="1298689"/>
                  </a:lnTo>
                  <a:lnTo>
                    <a:pt x="6566014" y="1491703"/>
                  </a:lnTo>
                  <a:lnTo>
                    <a:pt x="6405969" y="1682102"/>
                  </a:lnTo>
                  <a:lnTo>
                    <a:pt x="6455778" y="1682102"/>
                  </a:lnTo>
                  <a:lnTo>
                    <a:pt x="6501257" y="1680514"/>
                  </a:lnTo>
                  <a:lnTo>
                    <a:pt x="6545999" y="1675790"/>
                  </a:lnTo>
                  <a:lnTo>
                    <a:pt x="6589916" y="1668030"/>
                  </a:lnTo>
                  <a:lnTo>
                    <a:pt x="6632905" y="1657324"/>
                  </a:lnTo>
                  <a:lnTo>
                    <a:pt x="6674917" y="1643786"/>
                  </a:lnTo>
                  <a:lnTo>
                    <a:pt x="6715836" y="1627505"/>
                  </a:lnTo>
                  <a:lnTo>
                    <a:pt x="6755587" y="1608569"/>
                  </a:lnTo>
                  <a:lnTo>
                    <a:pt x="6794081" y="1587068"/>
                  </a:lnTo>
                  <a:lnTo>
                    <a:pt x="6831241" y="1563116"/>
                  </a:lnTo>
                  <a:lnTo>
                    <a:pt x="6866979" y="1536801"/>
                  </a:lnTo>
                  <a:lnTo>
                    <a:pt x="6901218" y="1508213"/>
                  </a:lnTo>
                  <a:lnTo>
                    <a:pt x="6933857" y="1477467"/>
                  </a:lnTo>
                  <a:lnTo>
                    <a:pt x="6964820" y="1444625"/>
                  </a:lnTo>
                  <a:lnTo>
                    <a:pt x="6994017" y="1409801"/>
                  </a:lnTo>
                  <a:lnTo>
                    <a:pt x="7021373" y="1373098"/>
                  </a:lnTo>
                  <a:lnTo>
                    <a:pt x="7046798" y="1334604"/>
                  </a:lnTo>
                  <a:lnTo>
                    <a:pt x="7070204" y="1294422"/>
                  </a:lnTo>
                  <a:lnTo>
                    <a:pt x="7091502" y="1252626"/>
                  </a:lnTo>
                  <a:lnTo>
                    <a:pt x="7110616" y="1209332"/>
                  </a:lnTo>
                  <a:lnTo>
                    <a:pt x="7127456" y="1164640"/>
                  </a:lnTo>
                  <a:lnTo>
                    <a:pt x="7141934" y="1118628"/>
                  </a:lnTo>
                  <a:lnTo>
                    <a:pt x="7153973" y="1071397"/>
                  </a:lnTo>
                  <a:lnTo>
                    <a:pt x="7163486" y="1023048"/>
                  </a:lnTo>
                  <a:lnTo>
                    <a:pt x="7170394" y="973670"/>
                  </a:lnTo>
                  <a:lnTo>
                    <a:pt x="7174598" y="923353"/>
                  </a:lnTo>
                  <a:lnTo>
                    <a:pt x="7176008" y="872210"/>
                  </a:lnTo>
                  <a:close/>
                </a:path>
              </a:pathLst>
            </a:custGeom>
            <a:solidFill>
              <a:srgbClr val="F0366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4" name="object 4"/>
            <p:cNvSpPr/>
            <p:nvPr/>
          </p:nvSpPr>
          <p:spPr>
            <a:xfrm>
              <a:off x="3680993" y="2743529"/>
              <a:ext cx="5584825" cy="568960"/>
            </a:xfrm>
            <a:custGeom>
              <a:avLst/>
              <a:gdLst/>
              <a:ahLst/>
              <a:cxnLst/>
              <a:rect l="l" t="t" r="r" b="b"/>
              <a:pathLst>
                <a:path w="5584825" h="568960">
                  <a:moveTo>
                    <a:pt x="561594" y="466737"/>
                  </a:moveTo>
                  <a:lnTo>
                    <a:pt x="383133" y="341122"/>
                  </a:lnTo>
                  <a:lnTo>
                    <a:pt x="383133" y="339026"/>
                  </a:lnTo>
                  <a:lnTo>
                    <a:pt x="380149" y="339026"/>
                  </a:lnTo>
                  <a:lnTo>
                    <a:pt x="248399" y="246278"/>
                  </a:lnTo>
                  <a:lnTo>
                    <a:pt x="127647" y="339026"/>
                  </a:lnTo>
                  <a:lnTo>
                    <a:pt x="96354" y="339026"/>
                  </a:lnTo>
                  <a:lnTo>
                    <a:pt x="96354" y="363080"/>
                  </a:lnTo>
                  <a:lnTo>
                    <a:pt x="0" y="437083"/>
                  </a:lnTo>
                  <a:lnTo>
                    <a:pt x="43205" y="494677"/>
                  </a:lnTo>
                  <a:lnTo>
                    <a:pt x="96354" y="457479"/>
                  </a:lnTo>
                  <a:lnTo>
                    <a:pt x="96354" y="568477"/>
                  </a:lnTo>
                  <a:lnTo>
                    <a:pt x="383133" y="568477"/>
                  </a:lnTo>
                  <a:lnTo>
                    <a:pt x="383133" y="446773"/>
                  </a:lnTo>
                  <a:lnTo>
                    <a:pt x="496798" y="541477"/>
                  </a:lnTo>
                  <a:lnTo>
                    <a:pt x="561594" y="466737"/>
                  </a:lnTo>
                  <a:close/>
                </a:path>
                <a:path w="5584825" h="568960">
                  <a:moveTo>
                    <a:pt x="3667455" y="0"/>
                  </a:moveTo>
                  <a:lnTo>
                    <a:pt x="1820748" y="0"/>
                  </a:lnTo>
                  <a:lnTo>
                    <a:pt x="1820748" y="565721"/>
                  </a:lnTo>
                  <a:lnTo>
                    <a:pt x="3667455" y="565721"/>
                  </a:lnTo>
                  <a:lnTo>
                    <a:pt x="3667455" y="0"/>
                  </a:lnTo>
                  <a:close/>
                </a:path>
                <a:path w="5584825" h="568960">
                  <a:moveTo>
                    <a:pt x="5584495" y="437083"/>
                  </a:moveTo>
                  <a:lnTo>
                    <a:pt x="5488152" y="363080"/>
                  </a:lnTo>
                  <a:lnTo>
                    <a:pt x="5488152" y="339026"/>
                  </a:lnTo>
                  <a:lnTo>
                    <a:pt x="5456834" y="339026"/>
                  </a:lnTo>
                  <a:lnTo>
                    <a:pt x="5336095" y="246278"/>
                  </a:lnTo>
                  <a:lnTo>
                    <a:pt x="5204333" y="339026"/>
                  </a:lnTo>
                  <a:lnTo>
                    <a:pt x="5201374" y="339026"/>
                  </a:lnTo>
                  <a:lnTo>
                    <a:pt x="5201374" y="341122"/>
                  </a:lnTo>
                  <a:lnTo>
                    <a:pt x="5022901" y="466737"/>
                  </a:lnTo>
                  <a:lnTo>
                    <a:pt x="5087696" y="541477"/>
                  </a:lnTo>
                  <a:lnTo>
                    <a:pt x="5201374" y="446760"/>
                  </a:lnTo>
                  <a:lnTo>
                    <a:pt x="5201374" y="568477"/>
                  </a:lnTo>
                  <a:lnTo>
                    <a:pt x="5488152" y="568477"/>
                  </a:lnTo>
                  <a:lnTo>
                    <a:pt x="5488152" y="457492"/>
                  </a:lnTo>
                  <a:lnTo>
                    <a:pt x="5541289" y="494677"/>
                  </a:lnTo>
                  <a:lnTo>
                    <a:pt x="5584495" y="4370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</p:grpSp>
      <p:sp>
        <p:nvSpPr>
          <p:cNvPr id="5" name="object 5"/>
          <p:cNvSpPr/>
          <p:nvPr/>
        </p:nvSpPr>
        <p:spPr>
          <a:xfrm>
            <a:off x="1738632" y="459071"/>
            <a:ext cx="345491" cy="293668"/>
          </a:xfrm>
          <a:custGeom>
            <a:avLst/>
            <a:gdLst/>
            <a:ahLst/>
            <a:cxnLst/>
            <a:rect l="l" t="t" r="r" b="b"/>
            <a:pathLst>
              <a:path w="508000" h="431800">
                <a:moveTo>
                  <a:pt x="400685" y="0"/>
                </a:moveTo>
                <a:lnTo>
                  <a:pt x="25400" y="0"/>
                </a:lnTo>
                <a:lnTo>
                  <a:pt x="15516" y="1997"/>
                </a:lnTo>
                <a:lnTo>
                  <a:pt x="7442" y="7442"/>
                </a:lnTo>
                <a:lnTo>
                  <a:pt x="1997" y="15516"/>
                </a:lnTo>
                <a:lnTo>
                  <a:pt x="0" y="25400"/>
                </a:lnTo>
                <a:lnTo>
                  <a:pt x="0" y="330200"/>
                </a:lnTo>
                <a:lnTo>
                  <a:pt x="133731" y="330200"/>
                </a:lnTo>
                <a:lnTo>
                  <a:pt x="140195" y="332879"/>
                </a:lnTo>
                <a:lnTo>
                  <a:pt x="239128" y="431800"/>
                </a:lnTo>
                <a:lnTo>
                  <a:pt x="508000" y="431800"/>
                </a:lnTo>
                <a:lnTo>
                  <a:pt x="508000" y="304800"/>
                </a:lnTo>
                <a:lnTo>
                  <a:pt x="330200" y="304800"/>
                </a:lnTo>
                <a:lnTo>
                  <a:pt x="320337" y="302795"/>
                </a:lnTo>
                <a:lnTo>
                  <a:pt x="312261" y="297338"/>
                </a:lnTo>
                <a:lnTo>
                  <a:pt x="306804" y="289262"/>
                </a:lnTo>
                <a:lnTo>
                  <a:pt x="304800" y="279400"/>
                </a:lnTo>
                <a:lnTo>
                  <a:pt x="304800" y="254000"/>
                </a:lnTo>
                <a:lnTo>
                  <a:pt x="302795" y="244137"/>
                </a:lnTo>
                <a:lnTo>
                  <a:pt x="297338" y="236061"/>
                </a:lnTo>
                <a:lnTo>
                  <a:pt x="289262" y="230604"/>
                </a:lnTo>
                <a:lnTo>
                  <a:pt x="279400" y="228600"/>
                </a:lnTo>
                <a:lnTo>
                  <a:pt x="254000" y="228600"/>
                </a:lnTo>
                <a:lnTo>
                  <a:pt x="244137" y="226595"/>
                </a:lnTo>
                <a:lnTo>
                  <a:pt x="236061" y="221138"/>
                </a:lnTo>
                <a:lnTo>
                  <a:pt x="230604" y="213062"/>
                </a:lnTo>
                <a:lnTo>
                  <a:pt x="228600" y="203200"/>
                </a:lnTo>
                <a:lnTo>
                  <a:pt x="228600" y="177800"/>
                </a:lnTo>
                <a:lnTo>
                  <a:pt x="230604" y="167937"/>
                </a:lnTo>
                <a:lnTo>
                  <a:pt x="236061" y="159861"/>
                </a:lnTo>
                <a:lnTo>
                  <a:pt x="244137" y="154404"/>
                </a:lnTo>
                <a:lnTo>
                  <a:pt x="254000" y="152400"/>
                </a:lnTo>
                <a:lnTo>
                  <a:pt x="279400" y="152400"/>
                </a:lnTo>
                <a:lnTo>
                  <a:pt x="289262" y="150395"/>
                </a:lnTo>
                <a:lnTo>
                  <a:pt x="297338" y="144938"/>
                </a:lnTo>
                <a:lnTo>
                  <a:pt x="302795" y="136862"/>
                </a:lnTo>
                <a:lnTo>
                  <a:pt x="304800" y="127000"/>
                </a:lnTo>
                <a:lnTo>
                  <a:pt x="304800" y="101600"/>
                </a:lnTo>
                <a:lnTo>
                  <a:pt x="306804" y="91737"/>
                </a:lnTo>
                <a:lnTo>
                  <a:pt x="312261" y="83661"/>
                </a:lnTo>
                <a:lnTo>
                  <a:pt x="320337" y="78204"/>
                </a:lnTo>
                <a:lnTo>
                  <a:pt x="330200" y="76200"/>
                </a:lnTo>
                <a:lnTo>
                  <a:pt x="482600" y="76200"/>
                </a:lnTo>
                <a:lnTo>
                  <a:pt x="410438" y="4038"/>
                </a:lnTo>
                <a:lnTo>
                  <a:pt x="400685" y="0"/>
                </a:lnTo>
                <a:close/>
              </a:path>
              <a:path w="508000" h="431800">
                <a:moveTo>
                  <a:pt x="482600" y="76200"/>
                </a:moveTo>
                <a:lnTo>
                  <a:pt x="355600" y="76200"/>
                </a:lnTo>
                <a:lnTo>
                  <a:pt x="365462" y="78204"/>
                </a:lnTo>
                <a:lnTo>
                  <a:pt x="373538" y="83661"/>
                </a:lnTo>
                <a:lnTo>
                  <a:pt x="378995" y="91737"/>
                </a:lnTo>
                <a:lnTo>
                  <a:pt x="381000" y="101600"/>
                </a:lnTo>
                <a:lnTo>
                  <a:pt x="381000" y="127000"/>
                </a:lnTo>
                <a:lnTo>
                  <a:pt x="383004" y="136862"/>
                </a:lnTo>
                <a:lnTo>
                  <a:pt x="388461" y="144938"/>
                </a:lnTo>
                <a:lnTo>
                  <a:pt x="396537" y="150395"/>
                </a:lnTo>
                <a:lnTo>
                  <a:pt x="406400" y="152400"/>
                </a:lnTo>
                <a:lnTo>
                  <a:pt x="431800" y="152400"/>
                </a:lnTo>
                <a:lnTo>
                  <a:pt x="441662" y="154404"/>
                </a:lnTo>
                <a:lnTo>
                  <a:pt x="449738" y="159861"/>
                </a:lnTo>
                <a:lnTo>
                  <a:pt x="455195" y="167937"/>
                </a:lnTo>
                <a:lnTo>
                  <a:pt x="457200" y="177800"/>
                </a:lnTo>
                <a:lnTo>
                  <a:pt x="457200" y="203200"/>
                </a:lnTo>
                <a:lnTo>
                  <a:pt x="455195" y="213062"/>
                </a:lnTo>
                <a:lnTo>
                  <a:pt x="449738" y="221138"/>
                </a:lnTo>
                <a:lnTo>
                  <a:pt x="441662" y="226595"/>
                </a:lnTo>
                <a:lnTo>
                  <a:pt x="431800" y="228600"/>
                </a:lnTo>
                <a:lnTo>
                  <a:pt x="406400" y="228600"/>
                </a:lnTo>
                <a:lnTo>
                  <a:pt x="396537" y="230604"/>
                </a:lnTo>
                <a:lnTo>
                  <a:pt x="388461" y="236061"/>
                </a:lnTo>
                <a:lnTo>
                  <a:pt x="383004" y="244137"/>
                </a:lnTo>
                <a:lnTo>
                  <a:pt x="381000" y="254000"/>
                </a:lnTo>
                <a:lnTo>
                  <a:pt x="381000" y="279400"/>
                </a:lnTo>
                <a:lnTo>
                  <a:pt x="378995" y="289262"/>
                </a:lnTo>
                <a:lnTo>
                  <a:pt x="373538" y="297338"/>
                </a:lnTo>
                <a:lnTo>
                  <a:pt x="365462" y="302795"/>
                </a:lnTo>
                <a:lnTo>
                  <a:pt x="355600" y="304800"/>
                </a:lnTo>
                <a:lnTo>
                  <a:pt x="508000" y="304800"/>
                </a:lnTo>
                <a:lnTo>
                  <a:pt x="508000" y="107315"/>
                </a:lnTo>
                <a:lnTo>
                  <a:pt x="503961" y="97561"/>
                </a:lnTo>
                <a:lnTo>
                  <a:pt x="482600" y="76200"/>
                </a:lnTo>
                <a:close/>
              </a:path>
            </a:pathLst>
          </a:custGeom>
          <a:solidFill>
            <a:srgbClr val="F0366E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6" name="object 6"/>
          <p:cNvSpPr/>
          <p:nvPr/>
        </p:nvSpPr>
        <p:spPr>
          <a:xfrm>
            <a:off x="1686803" y="700915"/>
            <a:ext cx="449139" cy="310942"/>
          </a:xfrm>
          <a:custGeom>
            <a:avLst/>
            <a:gdLst/>
            <a:ahLst/>
            <a:cxnLst/>
            <a:rect l="l" t="t" r="r" b="b"/>
            <a:pathLst>
              <a:path w="660400" h="457200">
                <a:moveTo>
                  <a:pt x="660400" y="406400"/>
                </a:moveTo>
                <a:lnTo>
                  <a:pt x="0" y="406400"/>
                </a:lnTo>
                <a:lnTo>
                  <a:pt x="3987" y="426173"/>
                </a:lnTo>
                <a:lnTo>
                  <a:pt x="14884" y="442328"/>
                </a:lnTo>
                <a:lnTo>
                  <a:pt x="31026" y="453212"/>
                </a:lnTo>
                <a:lnTo>
                  <a:pt x="50800" y="457200"/>
                </a:lnTo>
                <a:lnTo>
                  <a:pt x="609600" y="457200"/>
                </a:lnTo>
                <a:lnTo>
                  <a:pt x="629373" y="453212"/>
                </a:lnTo>
                <a:lnTo>
                  <a:pt x="645515" y="442328"/>
                </a:lnTo>
                <a:lnTo>
                  <a:pt x="656412" y="426173"/>
                </a:lnTo>
                <a:lnTo>
                  <a:pt x="660400" y="406400"/>
                </a:lnTo>
                <a:close/>
              </a:path>
              <a:path w="660400" h="457200">
                <a:moveTo>
                  <a:pt x="660400" y="152400"/>
                </a:moveTo>
                <a:lnTo>
                  <a:pt x="656412" y="132638"/>
                </a:lnTo>
                <a:lnTo>
                  <a:pt x="645515" y="116484"/>
                </a:lnTo>
                <a:lnTo>
                  <a:pt x="629373" y="105600"/>
                </a:lnTo>
                <a:lnTo>
                  <a:pt x="609600" y="101600"/>
                </a:lnTo>
                <a:lnTo>
                  <a:pt x="304800" y="101600"/>
                </a:lnTo>
                <a:lnTo>
                  <a:pt x="203200" y="0"/>
                </a:lnTo>
                <a:lnTo>
                  <a:pt x="50800" y="0"/>
                </a:lnTo>
                <a:lnTo>
                  <a:pt x="31026" y="4000"/>
                </a:lnTo>
                <a:lnTo>
                  <a:pt x="14884" y="14884"/>
                </a:lnTo>
                <a:lnTo>
                  <a:pt x="3987" y="31038"/>
                </a:lnTo>
                <a:lnTo>
                  <a:pt x="0" y="50800"/>
                </a:lnTo>
                <a:lnTo>
                  <a:pt x="0" y="381000"/>
                </a:lnTo>
                <a:lnTo>
                  <a:pt x="660400" y="381000"/>
                </a:lnTo>
                <a:lnTo>
                  <a:pt x="660400" y="152400"/>
                </a:lnTo>
                <a:close/>
              </a:path>
            </a:pathLst>
          </a:custGeom>
          <a:solidFill>
            <a:srgbClr val="F0366E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76108" y="389357"/>
            <a:ext cx="3539557" cy="280784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pc="-7" dirty="0">
                <a:solidFill>
                  <a:srgbClr val="F0366E"/>
                </a:solidFill>
              </a:rPr>
              <a:t>HISTORIA</a:t>
            </a:r>
            <a:r>
              <a:rPr spc="-82" dirty="0">
                <a:solidFill>
                  <a:srgbClr val="F0366E"/>
                </a:solidFill>
              </a:rPr>
              <a:t> </a:t>
            </a:r>
            <a:r>
              <a:rPr spc="-24" dirty="0">
                <a:solidFill>
                  <a:srgbClr val="F0366E"/>
                </a:solidFill>
              </a:rPr>
              <a:t>DIGITAL</a:t>
            </a:r>
            <a:r>
              <a:rPr spc="-48" dirty="0">
                <a:solidFill>
                  <a:srgbClr val="F0366E"/>
                </a:solidFill>
              </a:rPr>
              <a:t> </a:t>
            </a:r>
            <a:r>
              <a:rPr dirty="0">
                <a:solidFill>
                  <a:srgbClr val="F0366E"/>
                </a:solidFill>
              </a:rPr>
              <a:t>SALUD</a:t>
            </a:r>
            <a:r>
              <a:rPr spc="-17" dirty="0">
                <a:solidFill>
                  <a:srgbClr val="F0366E"/>
                </a:solidFill>
              </a:rPr>
              <a:t> </a:t>
            </a:r>
            <a:r>
              <a:rPr dirty="0">
                <a:solidFill>
                  <a:srgbClr val="F0366E"/>
                </a:solidFill>
              </a:rPr>
              <a:t>(HDS)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76109" y="991796"/>
            <a:ext cx="1904952" cy="197106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1224" b="1" spc="-14" dirty="0">
                <a:solidFill>
                  <a:srgbClr val="575756"/>
                </a:solidFill>
                <a:latin typeface="Arial"/>
                <a:cs typeface="Arial"/>
              </a:rPr>
              <a:t>Determinantes</a:t>
            </a:r>
            <a:r>
              <a:rPr sz="1224" b="1" spc="-4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224" b="1" spc="-7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sz="1224" b="1" spc="-4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224" b="1" spc="-7" dirty="0">
                <a:solidFill>
                  <a:srgbClr val="575756"/>
                </a:solidFill>
                <a:latin typeface="Arial"/>
                <a:cs typeface="Arial"/>
              </a:rPr>
              <a:t>la</a:t>
            </a:r>
            <a:r>
              <a:rPr sz="1224" b="1" spc="-4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1224" b="1" spc="-14" dirty="0">
                <a:solidFill>
                  <a:srgbClr val="575756"/>
                </a:solidFill>
                <a:latin typeface="Arial"/>
                <a:cs typeface="Arial"/>
              </a:rPr>
              <a:t>salud</a:t>
            </a:r>
            <a:endParaRPr sz="1224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3503" y="3248403"/>
            <a:ext cx="919870" cy="198858"/>
          </a:xfrm>
          <a:prstGeom prst="rect">
            <a:avLst/>
          </a:prstGeom>
          <a:ln w="12700">
            <a:solidFill>
              <a:srgbClr val="F0366E"/>
            </a:solidFill>
          </a:ln>
        </p:spPr>
        <p:txBody>
          <a:bodyPr vert="horz" wrap="square" lIns="0" tIns="62188" rIns="0" bIns="0" rtlCol="0">
            <a:spAutoFit/>
          </a:bodyPr>
          <a:lstStyle/>
          <a:p>
            <a:pPr marL="69098">
              <a:spcBef>
                <a:spcPts val="490"/>
              </a:spcBef>
            </a:pP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Entorno</a:t>
            </a:r>
            <a:r>
              <a:rPr sz="884" b="1" spc="-37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social</a:t>
            </a:r>
            <a:endParaRPr sz="884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6954" y="3248403"/>
            <a:ext cx="1167328" cy="327997"/>
          </a:xfrm>
          <a:prstGeom prst="rect">
            <a:avLst/>
          </a:prstGeom>
          <a:ln w="12700">
            <a:solidFill>
              <a:srgbClr val="F0366E"/>
            </a:solidFill>
          </a:ln>
        </p:spPr>
        <p:txBody>
          <a:bodyPr vert="horz" wrap="square" lIns="0" tIns="70825" rIns="0" bIns="0" rtlCol="0">
            <a:spAutoFit/>
          </a:bodyPr>
          <a:lstStyle/>
          <a:p>
            <a:pPr marL="250913" marR="60029" indent="-207294">
              <a:lnSpc>
                <a:spcPts val="1020"/>
              </a:lnSpc>
              <a:spcBef>
                <a:spcPts val="557"/>
              </a:spcBef>
            </a:pP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Atención</a:t>
            </a:r>
            <a:r>
              <a:rPr sz="884" b="1" spc="-4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Domicilio</a:t>
            </a:r>
            <a:r>
              <a:rPr sz="884" b="1" spc="-41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dirty="0">
                <a:solidFill>
                  <a:srgbClr val="575756"/>
                </a:solidFill>
                <a:latin typeface="Arial"/>
                <a:cs typeface="Arial"/>
              </a:rPr>
              <a:t>/ </a:t>
            </a:r>
            <a:r>
              <a:rPr sz="884" b="1" spc="-238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Residencias</a:t>
            </a:r>
            <a:endParaRPr sz="884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5844" y="3576075"/>
            <a:ext cx="1482589" cy="258224"/>
          </a:xfrm>
          <a:prstGeom prst="rect">
            <a:avLst/>
          </a:prstGeom>
          <a:ln w="12700">
            <a:solidFill>
              <a:srgbClr val="F0366E"/>
            </a:solidFill>
          </a:ln>
        </p:spPr>
        <p:txBody>
          <a:bodyPr vert="horz" wrap="square" lIns="0" tIns="1727" rIns="0" bIns="0" rtlCol="0">
            <a:spAutoFit/>
          </a:bodyPr>
          <a:lstStyle/>
          <a:p>
            <a:pPr algn="ctr">
              <a:lnSpc>
                <a:spcPts val="1041"/>
              </a:lnSpc>
              <a:spcBef>
                <a:spcPts val="14"/>
              </a:spcBef>
            </a:pPr>
            <a:r>
              <a:rPr sz="884" b="1" spc="-7" dirty="0">
                <a:solidFill>
                  <a:srgbClr val="575756"/>
                </a:solidFill>
                <a:latin typeface="Arial"/>
                <a:cs typeface="Arial"/>
              </a:rPr>
              <a:t>HCE</a:t>
            </a:r>
            <a:r>
              <a:rPr sz="884" b="1" spc="-31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Sanidad</a:t>
            </a:r>
            <a:r>
              <a:rPr sz="884" b="1" spc="-31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Privada</a:t>
            </a:r>
            <a:endParaRPr sz="884">
              <a:latin typeface="Arial"/>
              <a:cs typeface="Arial"/>
            </a:endParaRPr>
          </a:p>
          <a:p>
            <a:pPr algn="ctr">
              <a:lnSpc>
                <a:spcPts val="1041"/>
              </a:lnSpc>
            </a:pPr>
            <a:r>
              <a:rPr sz="884" b="1" dirty="0">
                <a:solidFill>
                  <a:srgbClr val="575756"/>
                </a:solidFill>
                <a:latin typeface="Arial"/>
                <a:cs typeface="Arial"/>
              </a:rPr>
              <a:t>+</a:t>
            </a:r>
            <a:r>
              <a:rPr sz="884" b="1" spc="-37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575756"/>
                </a:solidFill>
                <a:latin typeface="Arial"/>
                <a:cs typeface="Arial"/>
              </a:rPr>
              <a:t>Mutuas</a:t>
            </a:r>
            <a:endParaRPr sz="884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584743" y="0"/>
            <a:ext cx="5622869" cy="306623"/>
          </a:xfrm>
          <a:custGeom>
            <a:avLst/>
            <a:gdLst/>
            <a:ahLst/>
            <a:cxnLst/>
            <a:rect l="l" t="t" r="r" b="b"/>
            <a:pathLst>
              <a:path w="8267700" h="450850">
                <a:moveTo>
                  <a:pt x="0" y="450850"/>
                </a:moveTo>
                <a:lnTo>
                  <a:pt x="8267306" y="450850"/>
                </a:lnTo>
                <a:lnTo>
                  <a:pt x="8267306" y="0"/>
                </a:lnTo>
                <a:lnTo>
                  <a:pt x="0" y="0"/>
                </a:lnTo>
                <a:lnTo>
                  <a:pt x="0" y="450850"/>
                </a:lnTo>
                <a:close/>
              </a:path>
            </a:pathLst>
          </a:custGeom>
          <a:solidFill>
            <a:srgbClr val="00978C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grpSp>
        <p:nvGrpSpPr>
          <p:cNvPr id="21" name="object 21"/>
          <p:cNvGrpSpPr/>
          <p:nvPr/>
        </p:nvGrpSpPr>
        <p:grpSpPr>
          <a:xfrm>
            <a:off x="935705" y="0"/>
            <a:ext cx="6297441" cy="5141772"/>
            <a:chOff x="0" y="0"/>
            <a:chExt cx="9259570" cy="7560309"/>
          </a:xfrm>
        </p:grpSpPr>
        <p:sp>
          <p:nvSpPr>
            <p:cNvPr id="22" name="object 22"/>
            <p:cNvSpPr/>
            <p:nvPr/>
          </p:nvSpPr>
          <p:spPr>
            <a:xfrm>
              <a:off x="0" y="0"/>
              <a:ext cx="0" cy="450850"/>
            </a:xfrm>
            <a:custGeom>
              <a:avLst/>
              <a:gdLst/>
              <a:ahLst/>
              <a:cxnLst/>
              <a:rect l="l" t="t" r="r" b="b"/>
              <a:pathLst>
                <a:path h="450850">
                  <a:moveTo>
                    <a:pt x="0" y="0"/>
                  </a:moveTo>
                  <a:lnTo>
                    <a:pt x="0" y="450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78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2418356"/>
              <a:ext cx="0" cy="5142230"/>
            </a:xfrm>
            <a:custGeom>
              <a:avLst/>
              <a:gdLst/>
              <a:ahLst/>
              <a:cxnLst/>
              <a:rect l="l" t="t" r="r" b="b"/>
              <a:pathLst>
                <a:path h="5142230">
                  <a:moveTo>
                    <a:pt x="0" y="0"/>
                  </a:moveTo>
                  <a:lnTo>
                    <a:pt x="0" y="5141645"/>
                  </a:lnTo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4" name="object 24"/>
            <p:cNvSpPr/>
            <p:nvPr/>
          </p:nvSpPr>
          <p:spPr>
            <a:xfrm>
              <a:off x="0" y="6350"/>
              <a:ext cx="444500" cy="5142230"/>
            </a:xfrm>
            <a:custGeom>
              <a:avLst/>
              <a:gdLst/>
              <a:ahLst/>
              <a:cxnLst/>
              <a:rect l="l" t="t" r="r" b="b"/>
              <a:pathLst>
                <a:path w="444500" h="5142230">
                  <a:moveTo>
                    <a:pt x="444500" y="0"/>
                  </a:moveTo>
                  <a:lnTo>
                    <a:pt x="0" y="0"/>
                  </a:lnTo>
                  <a:lnTo>
                    <a:pt x="0" y="5141645"/>
                  </a:lnTo>
                  <a:lnTo>
                    <a:pt x="444500" y="5141645"/>
                  </a:lnTo>
                  <a:lnTo>
                    <a:pt x="444500" y="0"/>
                  </a:lnTo>
                  <a:close/>
                </a:path>
              </a:pathLst>
            </a:custGeom>
            <a:solidFill>
              <a:srgbClr val="76BB33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5" name="object 25"/>
            <p:cNvSpPr/>
            <p:nvPr/>
          </p:nvSpPr>
          <p:spPr>
            <a:xfrm>
              <a:off x="0" y="7115505"/>
              <a:ext cx="8718550" cy="444500"/>
            </a:xfrm>
            <a:custGeom>
              <a:avLst/>
              <a:gdLst/>
              <a:ahLst/>
              <a:cxnLst/>
              <a:rect l="l" t="t" r="r" b="b"/>
              <a:pathLst>
                <a:path w="8718550" h="444500">
                  <a:moveTo>
                    <a:pt x="8718156" y="0"/>
                  </a:moveTo>
                  <a:lnTo>
                    <a:pt x="0" y="0"/>
                  </a:lnTo>
                  <a:lnTo>
                    <a:pt x="0" y="444500"/>
                  </a:lnTo>
                  <a:lnTo>
                    <a:pt x="8718156" y="444500"/>
                  </a:lnTo>
                  <a:lnTo>
                    <a:pt x="8718156" y="0"/>
                  </a:lnTo>
                  <a:close/>
                </a:path>
              </a:pathLst>
            </a:custGeom>
            <a:solidFill>
              <a:srgbClr val="83207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6" name="object 26"/>
            <p:cNvSpPr/>
            <p:nvPr/>
          </p:nvSpPr>
          <p:spPr>
            <a:xfrm>
              <a:off x="6783159" y="3653967"/>
              <a:ext cx="389255" cy="425450"/>
            </a:xfrm>
            <a:custGeom>
              <a:avLst/>
              <a:gdLst/>
              <a:ahLst/>
              <a:cxnLst/>
              <a:rect l="l" t="t" r="r" b="b"/>
              <a:pathLst>
                <a:path w="389254" h="425450">
                  <a:moveTo>
                    <a:pt x="306222" y="298742"/>
                  </a:moveTo>
                  <a:lnTo>
                    <a:pt x="299897" y="292392"/>
                  </a:lnTo>
                  <a:lnTo>
                    <a:pt x="292087" y="292392"/>
                  </a:lnTo>
                  <a:lnTo>
                    <a:pt x="284276" y="292392"/>
                  </a:lnTo>
                  <a:lnTo>
                    <a:pt x="277952" y="298742"/>
                  </a:lnTo>
                  <a:lnTo>
                    <a:pt x="277952" y="314426"/>
                  </a:lnTo>
                  <a:lnTo>
                    <a:pt x="284276" y="320776"/>
                  </a:lnTo>
                  <a:lnTo>
                    <a:pt x="299897" y="320776"/>
                  </a:lnTo>
                  <a:lnTo>
                    <a:pt x="306222" y="314426"/>
                  </a:lnTo>
                  <a:lnTo>
                    <a:pt x="306222" y="298742"/>
                  </a:lnTo>
                  <a:close/>
                </a:path>
                <a:path w="389254" h="425450">
                  <a:moveTo>
                    <a:pt x="388899" y="367030"/>
                  </a:moveTo>
                  <a:lnTo>
                    <a:pt x="372478" y="314960"/>
                  </a:lnTo>
                  <a:lnTo>
                    <a:pt x="343166" y="280670"/>
                  </a:lnTo>
                  <a:lnTo>
                    <a:pt x="318122" y="271106"/>
                  </a:lnTo>
                  <a:lnTo>
                    <a:pt x="318122" y="309880"/>
                  </a:lnTo>
                  <a:lnTo>
                    <a:pt x="315150" y="320040"/>
                  </a:lnTo>
                  <a:lnTo>
                    <a:pt x="310972" y="325120"/>
                  </a:lnTo>
                  <a:lnTo>
                    <a:pt x="305523" y="330200"/>
                  </a:lnTo>
                  <a:lnTo>
                    <a:pt x="299110" y="332740"/>
                  </a:lnTo>
                  <a:lnTo>
                    <a:pt x="293408" y="333781"/>
                  </a:lnTo>
                  <a:lnTo>
                    <a:pt x="293408" y="363220"/>
                  </a:lnTo>
                  <a:lnTo>
                    <a:pt x="293408" y="384810"/>
                  </a:lnTo>
                  <a:lnTo>
                    <a:pt x="291934" y="386080"/>
                  </a:lnTo>
                  <a:lnTo>
                    <a:pt x="272199" y="386080"/>
                  </a:lnTo>
                  <a:lnTo>
                    <a:pt x="272199" y="405130"/>
                  </a:lnTo>
                  <a:lnTo>
                    <a:pt x="270878" y="407670"/>
                  </a:lnTo>
                  <a:lnTo>
                    <a:pt x="249961" y="407670"/>
                  </a:lnTo>
                  <a:lnTo>
                    <a:pt x="248640" y="405130"/>
                  </a:lnTo>
                  <a:lnTo>
                    <a:pt x="248640" y="388620"/>
                  </a:lnTo>
                  <a:lnTo>
                    <a:pt x="248640" y="386080"/>
                  </a:lnTo>
                  <a:lnTo>
                    <a:pt x="228917" y="386080"/>
                  </a:lnTo>
                  <a:lnTo>
                    <a:pt x="227431" y="384810"/>
                  </a:lnTo>
                  <a:lnTo>
                    <a:pt x="227431" y="363220"/>
                  </a:lnTo>
                  <a:lnTo>
                    <a:pt x="228917" y="361950"/>
                  </a:lnTo>
                  <a:lnTo>
                    <a:pt x="248640" y="361950"/>
                  </a:lnTo>
                  <a:lnTo>
                    <a:pt x="248640" y="342900"/>
                  </a:lnTo>
                  <a:lnTo>
                    <a:pt x="249961" y="340360"/>
                  </a:lnTo>
                  <a:lnTo>
                    <a:pt x="270878" y="340360"/>
                  </a:lnTo>
                  <a:lnTo>
                    <a:pt x="272199" y="342900"/>
                  </a:lnTo>
                  <a:lnTo>
                    <a:pt x="272199" y="361950"/>
                  </a:lnTo>
                  <a:lnTo>
                    <a:pt x="291934" y="361950"/>
                  </a:lnTo>
                  <a:lnTo>
                    <a:pt x="293408" y="363220"/>
                  </a:lnTo>
                  <a:lnTo>
                    <a:pt x="293408" y="333781"/>
                  </a:lnTo>
                  <a:lnTo>
                    <a:pt x="292074" y="334010"/>
                  </a:lnTo>
                  <a:lnTo>
                    <a:pt x="287807" y="334010"/>
                  </a:lnTo>
                  <a:lnTo>
                    <a:pt x="283540" y="332740"/>
                  </a:lnTo>
                  <a:lnTo>
                    <a:pt x="273596" y="327660"/>
                  </a:lnTo>
                  <a:lnTo>
                    <a:pt x="269087" y="321310"/>
                  </a:lnTo>
                  <a:lnTo>
                    <a:pt x="265049" y="308610"/>
                  </a:lnTo>
                  <a:lnTo>
                    <a:pt x="265747" y="300990"/>
                  </a:lnTo>
                  <a:lnTo>
                    <a:pt x="272300" y="288290"/>
                  </a:lnTo>
                  <a:lnTo>
                    <a:pt x="277888" y="284480"/>
                  </a:lnTo>
                  <a:lnTo>
                    <a:pt x="284568" y="281940"/>
                  </a:lnTo>
                  <a:lnTo>
                    <a:pt x="282079" y="275590"/>
                  </a:lnTo>
                  <a:lnTo>
                    <a:pt x="278041" y="267970"/>
                  </a:lnTo>
                  <a:lnTo>
                    <a:pt x="272402" y="262890"/>
                  </a:lnTo>
                  <a:lnTo>
                    <a:pt x="266065" y="259600"/>
                  </a:lnTo>
                  <a:lnTo>
                    <a:pt x="266065" y="264160"/>
                  </a:lnTo>
                  <a:lnTo>
                    <a:pt x="265734" y="266700"/>
                  </a:lnTo>
                  <a:lnTo>
                    <a:pt x="224828" y="311150"/>
                  </a:lnTo>
                  <a:lnTo>
                    <a:pt x="194398" y="340360"/>
                  </a:lnTo>
                  <a:lnTo>
                    <a:pt x="132778" y="280670"/>
                  </a:lnTo>
                  <a:lnTo>
                    <a:pt x="126326" y="273050"/>
                  </a:lnTo>
                  <a:lnTo>
                    <a:pt x="124307" y="269240"/>
                  </a:lnTo>
                  <a:lnTo>
                    <a:pt x="123050" y="266700"/>
                  </a:lnTo>
                  <a:lnTo>
                    <a:pt x="122694" y="264160"/>
                  </a:lnTo>
                  <a:lnTo>
                    <a:pt x="124256" y="264160"/>
                  </a:lnTo>
                  <a:lnTo>
                    <a:pt x="126301" y="262890"/>
                  </a:lnTo>
                  <a:lnTo>
                    <a:pt x="126961" y="262890"/>
                  </a:lnTo>
                  <a:lnTo>
                    <a:pt x="127609" y="261620"/>
                  </a:lnTo>
                  <a:lnTo>
                    <a:pt x="133400" y="259080"/>
                  </a:lnTo>
                  <a:lnTo>
                    <a:pt x="141909" y="252730"/>
                  </a:lnTo>
                  <a:lnTo>
                    <a:pt x="141909" y="241300"/>
                  </a:lnTo>
                  <a:lnTo>
                    <a:pt x="148945" y="247650"/>
                  </a:lnTo>
                  <a:lnTo>
                    <a:pt x="156337" y="254000"/>
                  </a:lnTo>
                  <a:lnTo>
                    <a:pt x="164045" y="257810"/>
                  </a:lnTo>
                  <a:lnTo>
                    <a:pt x="172046" y="261620"/>
                  </a:lnTo>
                  <a:lnTo>
                    <a:pt x="179336" y="265430"/>
                  </a:lnTo>
                  <a:lnTo>
                    <a:pt x="186956" y="266700"/>
                  </a:lnTo>
                  <a:lnTo>
                    <a:pt x="202590" y="266700"/>
                  </a:lnTo>
                  <a:lnTo>
                    <a:pt x="210185" y="265430"/>
                  </a:lnTo>
                  <a:lnTo>
                    <a:pt x="217474" y="261620"/>
                  </a:lnTo>
                  <a:lnTo>
                    <a:pt x="225399" y="257810"/>
                  </a:lnTo>
                  <a:lnTo>
                    <a:pt x="233032" y="254000"/>
                  </a:lnTo>
                  <a:lnTo>
                    <a:pt x="238899" y="248920"/>
                  </a:lnTo>
                  <a:lnTo>
                    <a:pt x="240372" y="247650"/>
                  </a:lnTo>
                  <a:lnTo>
                    <a:pt x="247370" y="241300"/>
                  </a:lnTo>
                  <a:lnTo>
                    <a:pt x="247561" y="241300"/>
                  </a:lnTo>
                  <a:lnTo>
                    <a:pt x="249986" y="251460"/>
                  </a:lnTo>
                  <a:lnTo>
                    <a:pt x="255435" y="257810"/>
                  </a:lnTo>
                  <a:lnTo>
                    <a:pt x="261569" y="261620"/>
                  </a:lnTo>
                  <a:lnTo>
                    <a:pt x="266065" y="264160"/>
                  </a:lnTo>
                  <a:lnTo>
                    <a:pt x="266065" y="259600"/>
                  </a:lnTo>
                  <a:lnTo>
                    <a:pt x="265074" y="259080"/>
                  </a:lnTo>
                  <a:lnTo>
                    <a:pt x="262229" y="257810"/>
                  </a:lnTo>
                  <a:lnTo>
                    <a:pt x="261797" y="257810"/>
                  </a:lnTo>
                  <a:lnTo>
                    <a:pt x="260959" y="256540"/>
                  </a:lnTo>
                  <a:lnTo>
                    <a:pt x="258660" y="255270"/>
                  </a:lnTo>
                  <a:lnTo>
                    <a:pt x="257048" y="252730"/>
                  </a:lnTo>
                  <a:lnTo>
                    <a:pt x="257048" y="246380"/>
                  </a:lnTo>
                  <a:lnTo>
                    <a:pt x="260565" y="242570"/>
                  </a:lnTo>
                  <a:lnTo>
                    <a:pt x="268173" y="242570"/>
                  </a:lnTo>
                  <a:lnTo>
                    <a:pt x="269938" y="243840"/>
                  </a:lnTo>
                  <a:lnTo>
                    <a:pt x="278003" y="247650"/>
                  </a:lnTo>
                  <a:lnTo>
                    <a:pt x="300621" y="281940"/>
                  </a:lnTo>
                  <a:lnTo>
                    <a:pt x="301980" y="283210"/>
                  </a:lnTo>
                  <a:lnTo>
                    <a:pt x="303237" y="283210"/>
                  </a:lnTo>
                  <a:lnTo>
                    <a:pt x="304431" y="284480"/>
                  </a:lnTo>
                  <a:lnTo>
                    <a:pt x="312420" y="290830"/>
                  </a:lnTo>
                  <a:lnTo>
                    <a:pt x="317093" y="299720"/>
                  </a:lnTo>
                  <a:lnTo>
                    <a:pt x="318122" y="309880"/>
                  </a:lnTo>
                  <a:lnTo>
                    <a:pt x="318122" y="271106"/>
                  </a:lnTo>
                  <a:lnTo>
                    <a:pt x="315264" y="270510"/>
                  </a:lnTo>
                  <a:lnTo>
                    <a:pt x="313207" y="269240"/>
                  </a:lnTo>
                  <a:lnTo>
                    <a:pt x="312178" y="269240"/>
                  </a:lnTo>
                  <a:lnTo>
                    <a:pt x="300202" y="241300"/>
                  </a:lnTo>
                  <a:lnTo>
                    <a:pt x="298983" y="233680"/>
                  </a:lnTo>
                  <a:lnTo>
                    <a:pt x="297954" y="220980"/>
                  </a:lnTo>
                  <a:lnTo>
                    <a:pt x="297726" y="207010"/>
                  </a:lnTo>
                  <a:lnTo>
                    <a:pt x="298792" y="182880"/>
                  </a:lnTo>
                  <a:lnTo>
                    <a:pt x="299427" y="176530"/>
                  </a:lnTo>
                  <a:lnTo>
                    <a:pt x="300850" y="162560"/>
                  </a:lnTo>
                  <a:lnTo>
                    <a:pt x="302856" y="147320"/>
                  </a:lnTo>
                  <a:lnTo>
                    <a:pt x="303758" y="142240"/>
                  </a:lnTo>
                  <a:lnTo>
                    <a:pt x="303720" y="135890"/>
                  </a:lnTo>
                  <a:lnTo>
                    <a:pt x="300482" y="97790"/>
                  </a:lnTo>
                  <a:lnTo>
                    <a:pt x="299415" y="92710"/>
                  </a:lnTo>
                  <a:lnTo>
                    <a:pt x="299237" y="91440"/>
                  </a:lnTo>
                  <a:lnTo>
                    <a:pt x="298361" y="86360"/>
                  </a:lnTo>
                  <a:lnTo>
                    <a:pt x="297649" y="83820"/>
                  </a:lnTo>
                  <a:lnTo>
                    <a:pt x="296799" y="80010"/>
                  </a:lnTo>
                  <a:lnTo>
                    <a:pt x="295973" y="77470"/>
                  </a:lnTo>
                  <a:lnTo>
                    <a:pt x="295109" y="73660"/>
                  </a:lnTo>
                  <a:lnTo>
                    <a:pt x="293865" y="69850"/>
                  </a:lnTo>
                  <a:lnTo>
                    <a:pt x="293281" y="68580"/>
                  </a:lnTo>
                  <a:lnTo>
                    <a:pt x="292633" y="67310"/>
                  </a:lnTo>
                  <a:lnTo>
                    <a:pt x="291909" y="64770"/>
                  </a:lnTo>
                  <a:lnTo>
                    <a:pt x="284632" y="48895"/>
                  </a:lnTo>
                  <a:lnTo>
                    <a:pt x="284632" y="147320"/>
                  </a:lnTo>
                  <a:lnTo>
                    <a:pt x="281292" y="165100"/>
                  </a:lnTo>
                  <a:lnTo>
                    <a:pt x="278130" y="172720"/>
                  </a:lnTo>
                  <a:lnTo>
                    <a:pt x="273443" y="176530"/>
                  </a:lnTo>
                  <a:lnTo>
                    <a:pt x="269328" y="176530"/>
                  </a:lnTo>
                  <a:lnTo>
                    <a:pt x="268732" y="175260"/>
                  </a:lnTo>
                  <a:lnTo>
                    <a:pt x="261950" y="193040"/>
                  </a:lnTo>
                  <a:lnTo>
                    <a:pt x="229285" y="234950"/>
                  </a:lnTo>
                  <a:lnTo>
                    <a:pt x="194792" y="248920"/>
                  </a:lnTo>
                  <a:lnTo>
                    <a:pt x="185597" y="247650"/>
                  </a:lnTo>
                  <a:lnTo>
                    <a:pt x="147510" y="223520"/>
                  </a:lnTo>
                  <a:lnTo>
                    <a:pt x="135267" y="206070"/>
                  </a:lnTo>
                  <a:lnTo>
                    <a:pt x="135267" y="245110"/>
                  </a:lnTo>
                  <a:lnTo>
                    <a:pt x="135267" y="254000"/>
                  </a:lnTo>
                  <a:lnTo>
                    <a:pt x="132003" y="256540"/>
                  </a:lnTo>
                  <a:lnTo>
                    <a:pt x="125539" y="256540"/>
                  </a:lnTo>
                  <a:lnTo>
                    <a:pt x="115163" y="259080"/>
                  </a:lnTo>
                  <a:lnTo>
                    <a:pt x="106337" y="265430"/>
                  </a:lnTo>
                  <a:lnTo>
                    <a:pt x="99682" y="273050"/>
                  </a:lnTo>
                  <a:lnTo>
                    <a:pt x="95808" y="281940"/>
                  </a:lnTo>
                  <a:lnTo>
                    <a:pt x="97891" y="283210"/>
                  </a:lnTo>
                  <a:lnTo>
                    <a:pt x="99593" y="285750"/>
                  </a:lnTo>
                  <a:lnTo>
                    <a:pt x="100711" y="288290"/>
                  </a:lnTo>
                  <a:lnTo>
                    <a:pt x="108026" y="292100"/>
                  </a:lnTo>
                  <a:lnTo>
                    <a:pt x="114820" y="298450"/>
                  </a:lnTo>
                  <a:lnTo>
                    <a:pt x="120992" y="307340"/>
                  </a:lnTo>
                  <a:lnTo>
                    <a:pt x="126479" y="317500"/>
                  </a:lnTo>
                  <a:lnTo>
                    <a:pt x="127622" y="318770"/>
                  </a:lnTo>
                  <a:lnTo>
                    <a:pt x="127762" y="322580"/>
                  </a:lnTo>
                  <a:lnTo>
                    <a:pt x="126936" y="325120"/>
                  </a:lnTo>
                  <a:lnTo>
                    <a:pt x="129654" y="332740"/>
                  </a:lnTo>
                  <a:lnTo>
                    <a:pt x="131673" y="340360"/>
                  </a:lnTo>
                  <a:lnTo>
                    <a:pt x="132918" y="349250"/>
                  </a:lnTo>
                  <a:lnTo>
                    <a:pt x="133273" y="355600"/>
                  </a:lnTo>
                  <a:lnTo>
                    <a:pt x="133311" y="358140"/>
                  </a:lnTo>
                  <a:lnTo>
                    <a:pt x="133108" y="365760"/>
                  </a:lnTo>
                  <a:lnTo>
                    <a:pt x="131495" y="374650"/>
                  </a:lnTo>
                  <a:lnTo>
                    <a:pt x="127127" y="382270"/>
                  </a:lnTo>
                  <a:lnTo>
                    <a:pt x="118618" y="386080"/>
                  </a:lnTo>
                  <a:lnTo>
                    <a:pt x="117017" y="387350"/>
                  </a:lnTo>
                  <a:lnTo>
                    <a:pt x="115023" y="388620"/>
                  </a:lnTo>
                  <a:lnTo>
                    <a:pt x="98145" y="388620"/>
                  </a:lnTo>
                  <a:lnTo>
                    <a:pt x="94132" y="383540"/>
                  </a:lnTo>
                  <a:lnTo>
                    <a:pt x="94132" y="378460"/>
                  </a:lnTo>
                  <a:lnTo>
                    <a:pt x="94500" y="373380"/>
                  </a:lnTo>
                  <a:lnTo>
                    <a:pt x="98412" y="369570"/>
                  </a:lnTo>
                  <a:lnTo>
                    <a:pt x="113931" y="369570"/>
                  </a:lnTo>
                  <a:lnTo>
                    <a:pt x="114922" y="370840"/>
                  </a:lnTo>
                  <a:lnTo>
                    <a:pt x="116649" y="370840"/>
                  </a:lnTo>
                  <a:lnTo>
                    <a:pt x="117195" y="369570"/>
                  </a:lnTo>
                  <a:lnTo>
                    <a:pt x="117754" y="368300"/>
                  </a:lnTo>
                  <a:lnTo>
                    <a:pt x="117678" y="355600"/>
                  </a:lnTo>
                  <a:lnTo>
                    <a:pt x="110566" y="328930"/>
                  </a:lnTo>
                  <a:lnTo>
                    <a:pt x="109131" y="327660"/>
                  </a:lnTo>
                  <a:lnTo>
                    <a:pt x="87566" y="304800"/>
                  </a:lnTo>
                  <a:lnTo>
                    <a:pt x="82245" y="306070"/>
                  </a:lnTo>
                  <a:lnTo>
                    <a:pt x="76669" y="311150"/>
                  </a:lnTo>
                  <a:lnTo>
                    <a:pt x="71234" y="317500"/>
                  </a:lnTo>
                  <a:lnTo>
                    <a:pt x="66370" y="326390"/>
                  </a:lnTo>
                  <a:lnTo>
                    <a:pt x="65405" y="328930"/>
                  </a:lnTo>
                  <a:lnTo>
                    <a:pt x="63703" y="330200"/>
                  </a:lnTo>
                  <a:lnTo>
                    <a:pt x="61595" y="331470"/>
                  </a:lnTo>
                  <a:lnTo>
                    <a:pt x="58496" y="340360"/>
                  </a:lnTo>
                  <a:lnTo>
                    <a:pt x="56794" y="349250"/>
                  </a:lnTo>
                  <a:lnTo>
                    <a:pt x="56794" y="368300"/>
                  </a:lnTo>
                  <a:lnTo>
                    <a:pt x="58039" y="370840"/>
                  </a:lnTo>
                  <a:lnTo>
                    <a:pt x="60134" y="370840"/>
                  </a:lnTo>
                  <a:lnTo>
                    <a:pt x="61226" y="369570"/>
                  </a:lnTo>
                  <a:lnTo>
                    <a:pt x="76733" y="369570"/>
                  </a:lnTo>
                  <a:lnTo>
                    <a:pt x="80530" y="373380"/>
                  </a:lnTo>
                  <a:lnTo>
                    <a:pt x="81064" y="378460"/>
                  </a:lnTo>
                  <a:lnTo>
                    <a:pt x="81127" y="383540"/>
                  </a:lnTo>
                  <a:lnTo>
                    <a:pt x="77114" y="388620"/>
                  </a:lnTo>
                  <a:lnTo>
                    <a:pt x="60375" y="388620"/>
                  </a:lnTo>
                  <a:lnTo>
                    <a:pt x="58483" y="387350"/>
                  </a:lnTo>
                  <a:lnTo>
                    <a:pt x="56921" y="386080"/>
                  </a:lnTo>
                  <a:lnTo>
                    <a:pt x="51295" y="384810"/>
                  </a:lnTo>
                  <a:lnTo>
                    <a:pt x="47332" y="382270"/>
                  </a:lnTo>
                  <a:lnTo>
                    <a:pt x="41770" y="373380"/>
                  </a:lnTo>
                  <a:lnTo>
                    <a:pt x="41325" y="368300"/>
                  </a:lnTo>
                  <a:lnTo>
                    <a:pt x="41275" y="355600"/>
                  </a:lnTo>
                  <a:lnTo>
                    <a:pt x="41617" y="349250"/>
                  </a:lnTo>
                  <a:lnTo>
                    <a:pt x="42811" y="341630"/>
                  </a:lnTo>
                  <a:lnTo>
                    <a:pt x="44754" y="332740"/>
                  </a:lnTo>
                  <a:lnTo>
                    <a:pt x="47421" y="325120"/>
                  </a:lnTo>
                  <a:lnTo>
                    <a:pt x="46837" y="322580"/>
                  </a:lnTo>
                  <a:lnTo>
                    <a:pt x="47040" y="320040"/>
                  </a:lnTo>
                  <a:lnTo>
                    <a:pt x="48006" y="318770"/>
                  </a:lnTo>
                  <a:lnTo>
                    <a:pt x="51333" y="312420"/>
                  </a:lnTo>
                  <a:lnTo>
                    <a:pt x="73660" y="288290"/>
                  </a:lnTo>
                  <a:lnTo>
                    <a:pt x="74993" y="285750"/>
                  </a:lnTo>
                  <a:lnTo>
                    <a:pt x="77241" y="281940"/>
                  </a:lnTo>
                  <a:lnTo>
                    <a:pt x="80022" y="280670"/>
                  </a:lnTo>
                  <a:lnTo>
                    <a:pt x="81686" y="274320"/>
                  </a:lnTo>
                  <a:lnTo>
                    <a:pt x="84442" y="267970"/>
                  </a:lnTo>
                  <a:lnTo>
                    <a:pt x="88176" y="262890"/>
                  </a:lnTo>
                  <a:lnTo>
                    <a:pt x="92811" y="256540"/>
                  </a:lnTo>
                  <a:lnTo>
                    <a:pt x="100164" y="250190"/>
                  </a:lnTo>
                  <a:lnTo>
                    <a:pt x="108204" y="245110"/>
                  </a:lnTo>
                  <a:lnTo>
                    <a:pt x="116725" y="242570"/>
                  </a:lnTo>
                  <a:lnTo>
                    <a:pt x="125539" y="241300"/>
                  </a:lnTo>
                  <a:lnTo>
                    <a:pt x="132003" y="241300"/>
                  </a:lnTo>
                  <a:lnTo>
                    <a:pt x="135267" y="245110"/>
                  </a:lnTo>
                  <a:lnTo>
                    <a:pt x="135267" y="206070"/>
                  </a:lnTo>
                  <a:lnTo>
                    <a:pt x="127596" y="193040"/>
                  </a:lnTo>
                  <a:lnTo>
                    <a:pt x="121335" y="176530"/>
                  </a:lnTo>
                  <a:lnTo>
                    <a:pt x="120853" y="175260"/>
                  </a:lnTo>
                  <a:lnTo>
                    <a:pt x="120256" y="176530"/>
                  </a:lnTo>
                  <a:lnTo>
                    <a:pt x="115697" y="176530"/>
                  </a:lnTo>
                  <a:lnTo>
                    <a:pt x="111061" y="171450"/>
                  </a:lnTo>
                  <a:lnTo>
                    <a:pt x="108204" y="165100"/>
                  </a:lnTo>
                  <a:lnTo>
                    <a:pt x="105054" y="147320"/>
                  </a:lnTo>
                  <a:lnTo>
                    <a:pt x="106476" y="138430"/>
                  </a:lnTo>
                  <a:lnTo>
                    <a:pt x="109994" y="135890"/>
                  </a:lnTo>
                  <a:lnTo>
                    <a:pt x="110998" y="135890"/>
                  </a:lnTo>
                  <a:lnTo>
                    <a:pt x="112801" y="134620"/>
                  </a:lnTo>
                  <a:lnTo>
                    <a:pt x="115392" y="137160"/>
                  </a:lnTo>
                  <a:lnTo>
                    <a:pt x="115417" y="135890"/>
                  </a:lnTo>
                  <a:lnTo>
                    <a:pt x="115633" y="134620"/>
                  </a:lnTo>
                  <a:lnTo>
                    <a:pt x="117144" y="125730"/>
                  </a:lnTo>
                  <a:lnTo>
                    <a:pt x="123228" y="107950"/>
                  </a:lnTo>
                  <a:lnTo>
                    <a:pt x="136042" y="92710"/>
                  </a:lnTo>
                  <a:lnTo>
                    <a:pt x="157962" y="86360"/>
                  </a:lnTo>
                  <a:lnTo>
                    <a:pt x="269074" y="143510"/>
                  </a:lnTo>
                  <a:lnTo>
                    <a:pt x="278104" y="135890"/>
                  </a:lnTo>
                  <a:lnTo>
                    <a:pt x="278714" y="135890"/>
                  </a:lnTo>
                  <a:lnTo>
                    <a:pt x="282917" y="137160"/>
                  </a:lnTo>
                  <a:lnTo>
                    <a:pt x="284632" y="147320"/>
                  </a:lnTo>
                  <a:lnTo>
                    <a:pt x="284632" y="48895"/>
                  </a:lnTo>
                  <a:lnTo>
                    <a:pt x="283425" y="46990"/>
                  </a:lnTo>
                  <a:lnTo>
                    <a:pt x="281927" y="44450"/>
                  </a:lnTo>
                  <a:lnTo>
                    <a:pt x="280733" y="41910"/>
                  </a:lnTo>
                  <a:lnTo>
                    <a:pt x="279463" y="40640"/>
                  </a:lnTo>
                  <a:lnTo>
                    <a:pt x="279361" y="39370"/>
                  </a:lnTo>
                  <a:lnTo>
                    <a:pt x="277901" y="38100"/>
                  </a:lnTo>
                  <a:lnTo>
                    <a:pt x="276529" y="35560"/>
                  </a:lnTo>
                  <a:lnTo>
                    <a:pt x="274764" y="33020"/>
                  </a:lnTo>
                  <a:lnTo>
                    <a:pt x="273926" y="33020"/>
                  </a:lnTo>
                  <a:lnTo>
                    <a:pt x="271945" y="30480"/>
                  </a:lnTo>
                  <a:lnTo>
                    <a:pt x="270929" y="29210"/>
                  </a:lnTo>
                  <a:lnTo>
                    <a:pt x="268427" y="26670"/>
                  </a:lnTo>
                  <a:lnTo>
                    <a:pt x="265442" y="22860"/>
                  </a:lnTo>
                  <a:lnTo>
                    <a:pt x="263893" y="21590"/>
                  </a:lnTo>
                  <a:lnTo>
                    <a:pt x="260388" y="19050"/>
                  </a:lnTo>
                  <a:lnTo>
                    <a:pt x="257797" y="16510"/>
                  </a:lnTo>
                  <a:lnTo>
                    <a:pt x="256489" y="16510"/>
                  </a:lnTo>
                  <a:lnTo>
                    <a:pt x="255866" y="15240"/>
                  </a:lnTo>
                  <a:lnTo>
                    <a:pt x="254342" y="13970"/>
                  </a:lnTo>
                  <a:lnTo>
                    <a:pt x="252793" y="13970"/>
                  </a:lnTo>
                  <a:lnTo>
                    <a:pt x="250812" y="12700"/>
                  </a:lnTo>
                  <a:lnTo>
                    <a:pt x="250367" y="12700"/>
                  </a:lnTo>
                  <a:lnTo>
                    <a:pt x="248843" y="11430"/>
                  </a:lnTo>
                  <a:lnTo>
                    <a:pt x="246100" y="10160"/>
                  </a:lnTo>
                  <a:lnTo>
                    <a:pt x="243039" y="8890"/>
                  </a:lnTo>
                  <a:lnTo>
                    <a:pt x="240931" y="7620"/>
                  </a:lnTo>
                  <a:lnTo>
                    <a:pt x="239356" y="6350"/>
                  </a:lnTo>
                  <a:lnTo>
                    <a:pt x="235877" y="5080"/>
                  </a:lnTo>
                  <a:lnTo>
                    <a:pt x="234721" y="5080"/>
                  </a:lnTo>
                  <a:lnTo>
                    <a:pt x="231508" y="3810"/>
                  </a:lnTo>
                  <a:lnTo>
                    <a:pt x="230073" y="3810"/>
                  </a:lnTo>
                  <a:lnTo>
                    <a:pt x="226872" y="2540"/>
                  </a:lnTo>
                  <a:lnTo>
                    <a:pt x="224155" y="2540"/>
                  </a:lnTo>
                  <a:lnTo>
                    <a:pt x="222211" y="1270"/>
                  </a:lnTo>
                  <a:lnTo>
                    <a:pt x="214312" y="1270"/>
                  </a:lnTo>
                  <a:lnTo>
                    <a:pt x="212115" y="0"/>
                  </a:lnTo>
                  <a:lnTo>
                    <a:pt x="176161" y="0"/>
                  </a:lnTo>
                  <a:lnTo>
                    <a:pt x="174142" y="1270"/>
                  </a:lnTo>
                  <a:lnTo>
                    <a:pt x="166598" y="1270"/>
                  </a:lnTo>
                  <a:lnTo>
                    <a:pt x="165671" y="2540"/>
                  </a:lnTo>
                  <a:lnTo>
                    <a:pt x="164668" y="2540"/>
                  </a:lnTo>
                  <a:lnTo>
                    <a:pt x="160172" y="3810"/>
                  </a:lnTo>
                  <a:lnTo>
                    <a:pt x="157073" y="3810"/>
                  </a:lnTo>
                  <a:lnTo>
                    <a:pt x="154190" y="5080"/>
                  </a:lnTo>
                  <a:lnTo>
                    <a:pt x="152006" y="6350"/>
                  </a:lnTo>
                  <a:lnTo>
                    <a:pt x="149479" y="6350"/>
                  </a:lnTo>
                  <a:lnTo>
                    <a:pt x="147383" y="7620"/>
                  </a:lnTo>
                  <a:lnTo>
                    <a:pt x="146862" y="7620"/>
                  </a:lnTo>
                  <a:lnTo>
                    <a:pt x="145834" y="8890"/>
                  </a:lnTo>
                  <a:lnTo>
                    <a:pt x="142735" y="10160"/>
                  </a:lnTo>
                  <a:lnTo>
                    <a:pt x="141084" y="10160"/>
                  </a:lnTo>
                  <a:lnTo>
                    <a:pt x="139915" y="11430"/>
                  </a:lnTo>
                  <a:lnTo>
                    <a:pt x="138391" y="12700"/>
                  </a:lnTo>
                  <a:lnTo>
                    <a:pt x="137998" y="12700"/>
                  </a:lnTo>
                  <a:lnTo>
                    <a:pt x="136067" y="13970"/>
                  </a:lnTo>
                  <a:lnTo>
                    <a:pt x="134505" y="13970"/>
                  </a:lnTo>
                  <a:lnTo>
                    <a:pt x="132803" y="15240"/>
                  </a:lnTo>
                  <a:lnTo>
                    <a:pt x="132524" y="16510"/>
                  </a:lnTo>
                  <a:lnTo>
                    <a:pt x="131140" y="16510"/>
                  </a:lnTo>
                  <a:lnTo>
                    <a:pt x="128409" y="19050"/>
                  </a:lnTo>
                  <a:lnTo>
                    <a:pt x="127939" y="19050"/>
                  </a:lnTo>
                  <a:lnTo>
                    <a:pt x="125971" y="21590"/>
                  </a:lnTo>
                  <a:lnTo>
                    <a:pt x="123367" y="22860"/>
                  </a:lnTo>
                  <a:lnTo>
                    <a:pt x="121335" y="25400"/>
                  </a:lnTo>
                  <a:lnTo>
                    <a:pt x="120370" y="26670"/>
                  </a:lnTo>
                  <a:lnTo>
                    <a:pt x="117919" y="29210"/>
                  </a:lnTo>
                  <a:lnTo>
                    <a:pt x="115836" y="31750"/>
                  </a:lnTo>
                  <a:lnTo>
                    <a:pt x="114439" y="33020"/>
                  </a:lnTo>
                  <a:lnTo>
                    <a:pt x="114058" y="33020"/>
                  </a:lnTo>
                  <a:lnTo>
                    <a:pt x="113690" y="34290"/>
                  </a:lnTo>
                  <a:lnTo>
                    <a:pt x="112280" y="35560"/>
                  </a:lnTo>
                  <a:lnTo>
                    <a:pt x="110921" y="38100"/>
                  </a:lnTo>
                  <a:lnTo>
                    <a:pt x="109486" y="39370"/>
                  </a:lnTo>
                  <a:lnTo>
                    <a:pt x="109308" y="40640"/>
                  </a:lnTo>
                  <a:lnTo>
                    <a:pt x="108102" y="41910"/>
                  </a:lnTo>
                  <a:lnTo>
                    <a:pt x="106934" y="44450"/>
                  </a:lnTo>
                  <a:lnTo>
                    <a:pt x="105371" y="46990"/>
                  </a:lnTo>
                  <a:lnTo>
                    <a:pt x="105029" y="46990"/>
                  </a:lnTo>
                  <a:lnTo>
                    <a:pt x="103797" y="49530"/>
                  </a:lnTo>
                  <a:lnTo>
                    <a:pt x="102958" y="50800"/>
                  </a:lnTo>
                  <a:lnTo>
                    <a:pt x="101727" y="53340"/>
                  </a:lnTo>
                  <a:lnTo>
                    <a:pt x="100203" y="57150"/>
                  </a:lnTo>
                  <a:lnTo>
                    <a:pt x="98729" y="59690"/>
                  </a:lnTo>
                  <a:lnTo>
                    <a:pt x="98374" y="60960"/>
                  </a:lnTo>
                  <a:lnTo>
                    <a:pt x="97980" y="62230"/>
                  </a:lnTo>
                  <a:lnTo>
                    <a:pt x="96901" y="64770"/>
                  </a:lnTo>
                  <a:lnTo>
                    <a:pt x="96189" y="67310"/>
                  </a:lnTo>
                  <a:lnTo>
                    <a:pt x="95237" y="69850"/>
                  </a:lnTo>
                  <a:lnTo>
                    <a:pt x="94932" y="69850"/>
                  </a:lnTo>
                  <a:lnTo>
                    <a:pt x="93738" y="73660"/>
                  </a:lnTo>
                  <a:lnTo>
                    <a:pt x="92837" y="77470"/>
                  </a:lnTo>
                  <a:lnTo>
                    <a:pt x="91173" y="83820"/>
                  </a:lnTo>
                  <a:lnTo>
                    <a:pt x="90449" y="86360"/>
                  </a:lnTo>
                  <a:lnTo>
                    <a:pt x="89611" y="91440"/>
                  </a:lnTo>
                  <a:lnTo>
                    <a:pt x="89433" y="92710"/>
                  </a:lnTo>
                  <a:lnTo>
                    <a:pt x="89217" y="92710"/>
                  </a:lnTo>
                  <a:lnTo>
                    <a:pt x="88353" y="97790"/>
                  </a:lnTo>
                  <a:lnTo>
                    <a:pt x="87782" y="101600"/>
                  </a:lnTo>
                  <a:lnTo>
                    <a:pt x="87109" y="106680"/>
                  </a:lnTo>
                  <a:lnTo>
                    <a:pt x="86804" y="109220"/>
                  </a:lnTo>
                  <a:lnTo>
                    <a:pt x="86575" y="111760"/>
                  </a:lnTo>
                  <a:lnTo>
                    <a:pt x="86410" y="113030"/>
                  </a:lnTo>
                  <a:lnTo>
                    <a:pt x="86156" y="116840"/>
                  </a:lnTo>
                  <a:lnTo>
                    <a:pt x="85737" y="121920"/>
                  </a:lnTo>
                  <a:lnTo>
                    <a:pt x="85407" y="127000"/>
                  </a:lnTo>
                  <a:lnTo>
                    <a:pt x="85191" y="133350"/>
                  </a:lnTo>
                  <a:lnTo>
                    <a:pt x="85077" y="142240"/>
                  </a:lnTo>
                  <a:lnTo>
                    <a:pt x="88392" y="161290"/>
                  </a:lnTo>
                  <a:lnTo>
                    <a:pt x="90131" y="173990"/>
                  </a:lnTo>
                  <a:lnTo>
                    <a:pt x="90843" y="187960"/>
                  </a:lnTo>
                  <a:lnTo>
                    <a:pt x="91109" y="207010"/>
                  </a:lnTo>
                  <a:lnTo>
                    <a:pt x="90881" y="220980"/>
                  </a:lnTo>
                  <a:lnTo>
                    <a:pt x="82588" y="261620"/>
                  </a:lnTo>
                  <a:lnTo>
                    <a:pt x="76669" y="269240"/>
                  </a:lnTo>
                  <a:lnTo>
                    <a:pt x="75590" y="269240"/>
                  </a:lnTo>
                  <a:lnTo>
                    <a:pt x="73596" y="270510"/>
                  </a:lnTo>
                  <a:lnTo>
                    <a:pt x="32448" y="292100"/>
                  </a:lnTo>
                  <a:lnTo>
                    <a:pt x="8915" y="331470"/>
                  </a:lnTo>
                  <a:lnTo>
                    <a:pt x="0" y="367030"/>
                  </a:lnTo>
                  <a:lnTo>
                    <a:pt x="1511" y="374650"/>
                  </a:lnTo>
                  <a:lnTo>
                    <a:pt x="31546" y="402590"/>
                  </a:lnTo>
                  <a:lnTo>
                    <a:pt x="77838" y="416560"/>
                  </a:lnTo>
                  <a:lnTo>
                    <a:pt x="135102" y="424180"/>
                  </a:lnTo>
                  <a:lnTo>
                    <a:pt x="194449" y="425450"/>
                  </a:lnTo>
                  <a:lnTo>
                    <a:pt x="253809" y="424180"/>
                  </a:lnTo>
                  <a:lnTo>
                    <a:pt x="311086" y="416560"/>
                  </a:lnTo>
                  <a:lnTo>
                    <a:pt x="357365" y="402590"/>
                  </a:lnTo>
                  <a:lnTo>
                    <a:pt x="387388" y="374650"/>
                  </a:lnTo>
                  <a:lnTo>
                    <a:pt x="388899" y="36703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7" name="object 27"/>
            <p:cNvSpPr/>
            <p:nvPr/>
          </p:nvSpPr>
          <p:spPr>
            <a:xfrm>
              <a:off x="1104400" y="1889967"/>
              <a:ext cx="1463675" cy="1671320"/>
            </a:xfrm>
            <a:custGeom>
              <a:avLst/>
              <a:gdLst/>
              <a:ahLst/>
              <a:cxnLst/>
              <a:rect l="l" t="t" r="r" b="b"/>
              <a:pathLst>
                <a:path w="1463675" h="1671320">
                  <a:moveTo>
                    <a:pt x="940536" y="0"/>
                  </a:moveTo>
                  <a:lnTo>
                    <a:pt x="934079" y="41932"/>
                  </a:lnTo>
                  <a:lnTo>
                    <a:pt x="923696" y="82118"/>
                  </a:lnTo>
                  <a:lnTo>
                    <a:pt x="909200" y="120474"/>
                  </a:lnTo>
                  <a:lnTo>
                    <a:pt x="890402" y="156917"/>
                  </a:lnTo>
                  <a:lnTo>
                    <a:pt x="867114" y="191364"/>
                  </a:lnTo>
                  <a:lnTo>
                    <a:pt x="839147" y="223731"/>
                  </a:lnTo>
                  <a:lnTo>
                    <a:pt x="806313" y="253935"/>
                  </a:lnTo>
                  <a:lnTo>
                    <a:pt x="768424" y="281893"/>
                  </a:lnTo>
                  <a:lnTo>
                    <a:pt x="725291" y="307520"/>
                  </a:lnTo>
                  <a:lnTo>
                    <a:pt x="676726" y="330734"/>
                  </a:lnTo>
                  <a:lnTo>
                    <a:pt x="622541" y="351452"/>
                  </a:lnTo>
                  <a:lnTo>
                    <a:pt x="562547" y="369589"/>
                  </a:lnTo>
                  <a:lnTo>
                    <a:pt x="496557" y="385064"/>
                  </a:lnTo>
                  <a:lnTo>
                    <a:pt x="496557" y="1670799"/>
                  </a:lnTo>
                  <a:lnTo>
                    <a:pt x="939888" y="1670799"/>
                  </a:lnTo>
                  <a:lnTo>
                    <a:pt x="939917" y="1515579"/>
                  </a:lnTo>
                  <a:lnTo>
                    <a:pt x="682840" y="1515579"/>
                  </a:lnTo>
                  <a:lnTo>
                    <a:pt x="549833" y="1515529"/>
                  </a:lnTo>
                  <a:lnTo>
                    <a:pt x="549833" y="1444599"/>
                  </a:lnTo>
                  <a:lnTo>
                    <a:pt x="815835" y="1444599"/>
                  </a:lnTo>
                  <a:lnTo>
                    <a:pt x="939946" y="1444548"/>
                  </a:lnTo>
                  <a:lnTo>
                    <a:pt x="939977" y="1369275"/>
                  </a:lnTo>
                  <a:lnTo>
                    <a:pt x="682840" y="1369275"/>
                  </a:lnTo>
                  <a:lnTo>
                    <a:pt x="549833" y="1369225"/>
                  </a:lnTo>
                  <a:lnTo>
                    <a:pt x="549833" y="1302689"/>
                  </a:lnTo>
                  <a:lnTo>
                    <a:pt x="815835" y="1302689"/>
                  </a:lnTo>
                  <a:lnTo>
                    <a:pt x="940004" y="1302639"/>
                  </a:lnTo>
                  <a:lnTo>
                    <a:pt x="940035" y="1227366"/>
                  </a:lnTo>
                  <a:lnTo>
                    <a:pt x="682840" y="1227366"/>
                  </a:lnTo>
                  <a:lnTo>
                    <a:pt x="549833" y="1227302"/>
                  </a:lnTo>
                  <a:lnTo>
                    <a:pt x="549833" y="1156373"/>
                  </a:lnTo>
                  <a:lnTo>
                    <a:pt x="815835" y="1156373"/>
                  </a:lnTo>
                  <a:lnTo>
                    <a:pt x="940064" y="1156322"/>
                  </a:lnTo>
                  <a:lnTo>
                    <a:pt x="940093" y="1085507"/>
                  </a:lnTo>
                  <a:lnTo>
                    <a:pt x="682840" y="1085507"/>
                  </a:lnTo>
                  <a:lnTo>
                    <a:pt x="549833" y="1085456"/>
                  </a:lnTo>
                  <a:lnTo>
                    <a:pt x="549833" y="1014526"/>
                  </a:lnTo>
                  <a:lnTo>
                    <a:pt x="815835" y="1014526"/>
                  </a:lnTo>
                  <a:lnTo>
                    <a:pt x="940122" y="1014463"/>
                  </a:lnTo>
                  <a:lnTo>
                    <a:pt x="940153" y="939203"/>
                  </a:lnTo>
                  <a:lnTo>
                    <a:pt x="682840" y="939203"/>
                  </a:lnTo>
                  <a:lnTo>
                    <a:pt x="549833" y="939139"/>
                  </a:lnTo>
                  <a:lnTo>
                    <a:pt x="549833" y="872604"/>
                  </a:lnTo>
                  <a:lnTo>
                    <a:pt x="815835" y="872604"/>
                  </a:lnTo>
                  <a:lnTo>
                    <a:pt x="940180" y="872553"/>
                  </a:lnTo>
                  <a:lnTo>
                    <a:pt x="940211" y="797280"/>
                  </a:lnTo>
                  <a:lnTo>
                    <a:pt x="682840" y="797280"/>
                  </a:lnTo>
                  <a:lnTo>
                    <a:pt x="549833" y="797229"/>
                  </a:lnTo>
                  <a:lnTo>
                    <a:pt x="549833" y="726300"/>
                  </a:lnTo>
                  <a:lnTo>
                    <a:pt x="815835" y="726300"/>
                  </a:lnTo>
                  <a:lnTo>
                    <a:pt x="940240" y="726249"/>
                  </a:lnTo>
                  <a:lnTo>
                    <a:pt x="940268" y="655370"/>
                  </a:lnTo>
                  <a:lnTo>
                    <a:pt x="682840" y="655370"/>
                  </a:lnTo>
                  <a:lnTo>
                    <a:pt x="549833" y="655319"/>
                  </a:lnTo>
                  <a:lnTo>
                    <a:pt x="549833" y="584390"/>
                  </a:lnTo>
                  <a:lnTo>
                    <a:pt x="815835" y="584390"/>
                  </a:lnTo>
                  <a:lnTo>
                    <a:pt x="940298" y="584326"/>
                  </a:lnTo>
                  <a:lnTo>
                    <a:pt x="940328" y="509054"/>
                  </a:lnTo>
                  <a:lnTo>
                    <a:pt x="682840" y="509054"/>
                  </a:lnTo>
                  <a:lnTo>
                    <a:pt x="549833" y="509003"/>
                  </a:lnTo>
                  <a:lnTo>
                    <a:pt x="549833" y="442531"/>
                  </a:lnTo>
                  <a:lnTo>
                    <a:pt x="815835" y="442531"/>
                  </a:lnTo>
                  <a:lnTo>
                    <a:pt x="940355" y="442467"/>
                  </a:lnTo>
                  <a:lnTo>
                    <a:pt x="940536" y="0"/>
                  </a:lnTo>
                  <a:close/>
                </a:path>
                <a:path w="1463675" h="1671320">
                  <a:moveTo>
                    <a:pt x="753770" y="1444650"/>
                  </a:moveTo>
                  <a:lnTo>
                    <a:pt x="682840" y="1444650"/>
                  </a:lnTo>
                  <a:lnTo>
                    <a:pt x="682840" y="1515579"/>
                  </a:lnTo>
                  <a:lnTo>
                    <a:pt x="753770" y="1515579"/>
                  </a:lnTo>
                  <a:lnTo>
                    <a:pt x="753770" y="1444650"/>
                  </a:lnTo>
                  <a:close/>
                </a:path>
                <a:path w="1463675" h="1671320">
                  <a:moveTo>
                    <a:pt x="815835" y="1444650"/>
                  </a:moveTo>
                  <a:lnTo>
                    <a:pt x="753770" y="1444650"/>
                  </a:lnTo>
                  <a:lnTo>
                    <a:pt x="753770" y="1515579"/>
                  </a:lnTo>
                  <a:lnTo>
                    <a:pt x="939917" y="1515579"/>
                  </a:lnTo>
                  <a:lnTo>
                    <a:pt x="815835" y="1515478"/>
                  </a:lnTo>
                  <a:lnTo>
                    <a:pt x="815835" y="1444650"/>
                  </a:lnTo>
                  <a:close/>
                </a:path>
                <a:path w="1463675" h="1671320">
                  <a:moveTo>
                    <a:pt x="620763" y="1444599"/>
                  </a:moveTo>
                  <a:lnTo>
                    <a:pt x="549833" y="1444599"/>
                  </a:lnTo>
                  <a:lnTo>
                    <a:pt x="549833" y="1515529"/>
                  </a:lnTo>
                  <a:lnTo>
                    <a:pt x="620763" y="1515529"/>
                  </a:lnTo>
                  <a:lnTo>
                    <a:pt x="620763" y="1444599"/>
                  </a:lnTo>
                  <a:close/>
                </a:path>
                <a:path w="1463675" h="1671320">
                  <a:moveTo>
                    <a:pt x="815835" y="1444599"/>
                  </a:moveTo>
                  <a:lnTo>
                    <a:pt x="620763" y="1444599"/>
                  </a:lnTo>
                  <a:lnTo>
                    <a:pt x="620763" y="1515529"/>
                  </a:lnTo>
                  <a:lnTo>
                    <a:pt x="682840" y="1515529"/>
                  </a:lnTo>
                  <a:lnTo>
                    <a:pt x="682840" y="1444650"/>
                  </a:lnTo>
                  <a:lnTo>
                    <a:pt x="815835" y="1444650"/>
                  </a:lnTo>
                  <a:close/>
                </a:path>
                <a:path w="1463675" h="1671320">
                  <a:moveTo>
                    <a:pt x="939946" y="1444548"/>
                  </a:moveTo>
                  <a:lnTo>
                    <a:pt x="882370" y="1444548"/>
                  </a:lnTo>
                  <a:lnTo>
                    <a:pt x="882370" y="1515478"/>
                  </a:lnTo>
                  <a:lnTo>
                    <a:pt x="939917" y="1515478"/>
                  </a:lnTo>
                  <a:lnTo>
                    <a:pt x="939946" y="1444548"/>
                  </a:lnTo>
                  <a:close/>
                </a:path>
                <a:path w="1463675" h="1671320">
                  <a:moveTo>
                    <a:pt x="753770" y="1302740"/>
                  </a:moveTo>
                  <a:lnTo>
                    <a:pt x="682840" y="1302740"/>
                  </a:lnTo>
                  <a:lnTo>
                    <a:pt x="682840" y="1369275"/>
                  </a:lnTo>
                  <a:lnTo>
                    <a:pt x="753770" y="1369275"/>
                  </a:lnTo>
                  <a:lnTo>
                    <a:pt x="753770" y="1302740"/>
                  </a:lnTo>
                  <a:close/>
                </a:path>
                <a:path w="1463675" h="1671320">
                  <a:moveTo>
                    <a:pt x="815835" y="1302740"/>
                  </a:moveTo>
                  <a:lnTo>
                    <a:pt x="753770" y="1302740"/>
                  </a:lnTo>
                  <a:lnTo>
                    <a:pt x="753770" y="1369275"/>
                  </a:lnTo>
                  <a:lnTo>
                    <a:pt x="939977" y="1369275"/>
                  </a:lnTo>
                  <a:lnTo>
                    <a:pt x="815835" y="1369174"/>
                  </a:lnTo>
                  <a:lnTo>
                    <a:pt x="815835" y="1302740"/>
                  </a:lnTo>
                  <a:close/>
                </a:path>
                <a:path w="1463675" h="1671320">
                  <a:moveTo>
                    <a:pt x="620763" y="1302689"/>
                  </a:moveTo>
                  <a:lnTo>
                    <a:pt x="549833" y="1302689"/>
                  </a:lnTo>
                  <a:lnTo>
                    <a:pt x="549833" y="1369225"/>
                  </a:lnTo>
                  <a:lnTo>
                    <a:pt x="620763" y="1369225"/>
                  </a:lnTo>
                  <a:lnTo>
                    <a:pt x="620763" y="1302689"/>
                  </a:lnTo>
                  <a:close/>
                </a:path>
                <a:path w="1463675" h="1671320">
                  <a:moveTo>
                    <a:pt x="815835" y="1302689"/>
                  </a:moveTo>
                  <a:lnTo>
                    <a:pt x="620763" y="1302689"/>
                  </a:lnTo>
                  <a:lnTo>
                    <a:pt x="620763" y="1369225"/>
                  </a:lnTo>
                  <a:lnTo>
                    <a:pt x="682840" y="1369225"/>
                  </a:lnTo>
                  <a:lnTo>
                    <a:pt x="682840" y="1302740"/>
                  </a:lnTo>
                  <a:lnTo>
                    <a:pt x="815835" y="1302740"/>
                  </a:lnTo>
                  <a:close/>
                </a:path>
                <a:path w="1463675" h="1671320">
                  <a:moveTo>
                    <a:pt x="940004" y="1302639"/>
                  </a:moveTo>
                  <a:lnTo>
                    <a:pt x="882370" y="1302639"/>
                  </a:lnTo>
                  <a:lnTo>
                    <a:pt x="882370" y="1369174"/>
                  </a:lnTo>
                  <a:lnTo>
                    <a:pt x="939977" y="1369174"/>
                  </a:lnTo>
                  <a:lnTo>
                    <a:pt x="940004" y="1302639"/>
                  </a:lnTo>
                  <a:close/>
                </a:path>
                <a:path w="1463675" h="1671320">
                  <a:moveTo>
                    <a:pt x="753770" y="1156436"/>
                  </a:moveTo>
                  <a:lnTo>
                    <a:pt x="682840" y="1156436"/>
                  </a:lnTo>
                  <a:lnTo>
                    <a:pt x="682840" y="1227366"/>
                  </a:lnTo>
                  <a:lnTo>
                    <a:pt x="753770" y="1227366"/>
                  </a:lnTo>
                  <a:lnTo>
                    <a:pt x="753770" y="1156436"/>
                  </a:lnTo>
                  <a:close/>
                </a:path>
                <a:path w="1463675" h="1671320">
                  <a:moveTo>
                    <a:pt x="815835" y="1156436"/>
                  </a:moveTo>
                  <a:lnTo>
                    <a:pt x="753770" y="1156436"/>
                  </a:lnTo>
                  <a:lnTo>
                    <a:pt x="753770" y="1227366"/>
                  </a:lnTo>
                  <a:lnTo>
                    <a:pt x="940035" y="1227366"/>
                  </a:lnTo>
                  <a:lnTo>
                    <a:pt x="815835" y="1227251"/>
                  </a:lnTo>
                  <a:lnTo>
                    <a:pt x="815835" y="1156436"/>
                  </a:lnTo>
                  <a:close/>
                </a:path>
                <a:path w="1463675" h="1671320">
                  <a:moveTo>
                    <a:pt x="620763" y="1156373"/>
                  </a:moveTo>
                  <a:lnTo>
                    <a:pt x="549833" y="1156373"/>
                  </a:lnTo>
                  <a:lnTo>
                    <a:pt x="549833" y="1227302"/>
                  </a:lnTo>
                  <a:lnTo>
                    <a:pt x="620763" y="1227302"/>
                  </a:lnTo>
                  <a:lnTo>
                    <a:pt x="620763" y="1156373"/>
                  </a:lnTo>
                  <a:close/>
                </a:path>
                <a:path w="1463675" h="1671320">
                  <a:moveTo>
                    <a:pt x="815835" y="1156373"/>
                  </a:moveTo>
                  <a:lnTo>
                    <a:pt x="620763" y="1156373"/>
                  </a:lnTo>
                  <a:lnTo>
                    <a:pt x="620763" y="1227302"/>
                  </a:lnTo>
                  <a:lnTo>
                    <a:pt x="682840" y="1227302"/>
                  </a:lnTo>
                  <a:lnTo>
                    <a:pt x="682840" y="1156436"/>
                  </a:lnTo>
                  <a:lnTo>
                    <a:pt x="815835" y="1156436"/>
                  </a:lnTo>
                  <a:close/>
                </a:path>
                <a:path w="1463675" h="1671320">
                  <a:moveTo>
                    <a:pt x="940064" y="1156322"/>
                  </a:moveTo>
                  <a:lnTo>
                    <a:pt x="882370" y="1156322"/>
                  </a:lnTo>
                  <a:lnTo>
                    <a:pt x="882370" y="1227251"/>
                  </a:lnTo>
                  <a:lnTo>
                    <a:pt x="940035" y="1227251"/>
                  </a:lnTo>
                  <a:lnTo>
                    <a:pt x="940064" y="1156322"/>
                  </a:lnTo>
                  <a:close/>
                </a:path>
                <a:path w="1463675" h="1671320">
                  <a:moveTo>
                    <a:pt x="753770" y="1014577"/>
                  </a:moveTo>
                  <a:lnTo>
                    <a:pt x="682840" y="1014577"/>
                  </a:lnTo>
                  <a:lnTo>
                    <a:pt x="682840" y="1085507"/>
                  </a:lnTo>
                  <a:lnTo>
                    <a:pt x="753770" y="1085507"/>
                  </a:lnTo>
                  <a:lnTo>
                    <a:pt x="753770" y="1014577"/>
                  </a:lnTo>
                  <a:close/>
                </a:path>
                <a:path w="1463675" h="1671320">
                  <a:moveTo>
                    <a:pt x="815835" y="1014577"/>
                  </a:moveTo>
                  <a:lnTo>
                    <a:pt x="753770" y="1014577"/>
                  </a:lnTo>
                  <a:lnTo>
                    <a:pt x="753770" y="1085507"/>
                  </a:lnTo>
                  <a:lnTo>
                    <a:pt x="940093" y="1085507"/>
                  </a:lnTo>
                  <a:lnTo>
                    <a:pt x="815835" y="1085392"/>
                  </a:lnTo>
                  <a:lnTo>
                    <a:pt x="815835" y="1014577"/>
                  </a:lnTo>
                  <a:close/>
                </a:path>
                <a:path w="1463675" h="1671320">
                  <a:moveTo>
                    <a:pt x="620763" y="1014526"/>
                  </a:moveTo>
                  <a:lnTo>
                    <a:pt x="549833" y="1014526"/>
                  </a:lnTo>
                  <a:lnTo>
                    <a:pt x="549833" y="1085456"/>
                  </a:lnTo>
                  <a:lnTo>
                    <a:pt x="620763" y="1085456"/>
                  </a:lnTo>
                  <a:lnTo>
                    <a:pt x="620763" y="1014526"/>
                  </a:lnTo>
                  <a:close/>
                </a:path>
                <a:path w="1463675" h="1671320">
                  <a:moveTo>
                    <a:pt x="815835" y="1014526"/>
                  </a:moveTo>
                  <a:lnTo>
                    <a:pt x="620763" y="1014526"/>
                  </a:lnTo>
                  <a:lnTo>
                    <a:pt x="620763" y="1085456"/>
                  </a:lnTo>
                  <a:lnTo>
                    <a:pt x="682840" y="1085456"/>
                  </a:lnTo>
                  <a:lnTo>
                    <a:pt x="682840" y="1014577"/>
                  </a:lnTo>
                  <a:lnTo>
                    <a:pt x="815835" y="1014577"/>
                  </a:lnTo>
                  <a:close/>
                </a:path>
                <a:path w="1463675" h="1671320">
                  <a:moveTo>
                    <a:pt x="940122" y="1014463"/>
                  </a:moveTo>
                  <a:lnTo>
                    <a:pt x="882370" y="1014463"/>
                  </a:lnTo>
                  <a:lnTo>
                    <a:pt x="882370" y="1085392"/>
                  </a:lnTo>
                  <a:lnTo>
                    <a:pt x="940093" y="1085392"/>
                  </a:lnTo>
                  <a:lnTo>
                    <a:pt x="940122" y="1014463"/>
                  </a:lnTo>
                  <a:close/>
                </a:path>
                <a:path w="1463675" h="1671320">
                  <a:moveTo>
                    <a:pt x="753770" y="872667"/>
                  </a:moveTo>
                  <a:lnTo>
                    <a:pt x="682840" y="872667"/>
                  </a:lnTo>
                  <a:lnTo>
                    <a:pt x="682840" y="939203"/>
                  </a:lnTo>
                  <a:lnTo>
                    <a:pt x="753770" y="939203"/>
                  </a:lnTo>
                  <a:lnTo>
                    <a:pt x="753770" y="872667"/>
                  </a:lnTo>
                  <a:close/>
                </a:path>
                <a:path w="1463675" h="1671320">
                  <a:moveTo>
                    <a:pt x="815835" y="872667"/>
                  </a:moveTo>
                  <a:lnTo>
                    <a:pt x="753770" y="872667"/>
                  </a:lnTo>
                  <a:lnTo>
                    <a:pt x="753770" y="939203"/>
                  </a:lnTo>
                  <a:lnTo>
                    <a:pt x="940153" y="939203"/>
                  </a:lnTo>
                  <a:lnTo>
                    <a:pt x="815835" y="939088"/>
                  </a:lnTo>
                  <a:lnTo>
                    <a:pt x="815835" y="872667"/>
                  </a:lnTo>
                  <a:close/>
                </a:path>
                <a:path w="1463675" h="1671320">
                  <a:moveTo>
                    <a:pt x="620763" y="872604"/>
                  </a:moveTo>
                  <a:lnTo>
                    <a:pt x="549833" y="872604"/>
                  </a:lnTo>
                  <a:lnTo>
                    <a:pt x="549833" y="939139"/>
                  </a:lnTo>
                  <a:lnTo>
                    <a:pt x="620763" y="939139"/>
                  </a:lnTo>
                  <a:lnTo>
                    <a:pt x="620763" y="872604"/>
                  </a:lnTo>
                  <a:close/>
                </a:path>
                <a:path w="1463675" h="1671320">
                  <a:moveTo>
                    <a:pt x="815835" y="872604"/>
                  </a:moveTo>
                  <a:lnTo>
                    <a:pt x="620763" y="872604"/>
                  </a:lnTo>
                  <a:lnTo>
                    <a:pt x="620763" y="939139"/>
                  </a:lnTo>
                  <a:lnTo>
                    <a:pt x="682840" y="939139"/>
                  </a:lnTo>
                  <a:lnTo>
                    <a:pt x="682840" y="872667"/>
                  </a:lnTo>
                  <a:lnTo>
                    <a:pt x="815835" y="872667"/>
                  </a:lnTo>
                  <a:close/>
                </a:path>
                <a:path w="1463675" h="1671320">
                  <a:moveTo>
                    <a:pt x="940180" y="872553"/>
                  </a:moveTo>
                  <a:lnTo>
                    <a:pt x="882370" y="872553"/>
                  </a:lnTo>
                  <a:lnTo>
                    <a:pt x="882370" y="939088"/>
                  </a:lnTo>
                  <a:lnTo>
                    <a:pt x="940153" y="939088"/>
                  </a:lnTo>
                  <a:lnTo>
                    <a:pt x="940180" y="872553"/>
                  </a:lnTo>
                  <a:close/>
                </a:path>
                <a:path w="1463675" h="1671320">
                  <a:moveTo>
                    <a:pt x="753770" y="726351"/>
                  </a:moveTo>
                  <a:lnTo>
                    <a:pt x="682840" y="726351"/>
                  </a:lnTo>
                  <a:lnTo>
                    <a:pt x="682840" y="797280"/>
                  </a:lnTo>
                  <a:lnTo>
                    <a:pt x="753770" y="797280"/>
                  </a:lnTo>
                  <a:lnTo>
                    <a:pt x="753770" y="726351"/>
                  </a:lnTo>
                  <a:close/>
                </a:path>
                <a:path w="1463675" h="1671320">
                  <a:moveTo>
                    <a:pt x="815835" y="726351"/>
                  </a:moveTo>
                  <a:lnTo>
                    <a:pt x="753770" y="726351"/>
                  </a:lnTo>
                  <a:lnTo>
                    <a:pt x="753770" y="797280"/>
                  </a:lnTo>
                  <a:lnTo>
                    <a:pt x="940211" y="797280"/>
                  </a:lnTo>
                  <a:lnTo>
                    <a:pt x="815835" y="797178"/>
                  </a:lnTo>
                  <a:lnTo>
                    <a:pt x="815835" y="726351"/>
                  </a:lnTo>
                  <a:close/>
                </a:path>
                <a:path w="1463675" h="1671320">
                  <a:moveTo>
                    <a:pt x="620763" y="726300"/>
                  </a:moveTo>
                  <a:lnTo>
                    <a:pt x="549833" y="726300"/>
                  </a:lnTo>
                  <a:lnTo>
                    <a:pt x="549833" y="797229"/>
                  </a:lnTo>
                  <a:lnTo>
                    <a:pt x="620763" y="797229"/>
                  </a:lnTo>
                  <a:lnTo>
                    <a:pt x="620763" y="726300"/>
                  </a:lnTo>
                  <a:close/>
                </a:path>
                <a:path w="1463675" h="1671320">
                  <a:moveTo>
                    <a:pt x="815835" y="726300"/>
                  </a:moveTo>
                  <a:lnTo>
                    <a:pt x="620763" y="726300"/>
                  </a:lnTo>
                  <a:lnTo>
                    <a:pt x="620763" y="797229"/>
                  </a:lnTo>
                  <a:lnTo>
                    <a:pt x="682840" y="797229"/>
                  </a:lnTo>
                  <a:lnTo>
                    <a:pt x="682840" y="726351"/>
                  </a:lnTo>
                  <a:lnTo>
                    <a:pt x="815835" y="726351"/>
                  </a:lnTo>
                  <a:close/>
                </a:path>
                <a:path w="1463675" h="1671320">
                  <a:moveTo>
                    <a:pt x="940240" y="726249"/>
                  </a:moveTo>
                  <a:lnTo>
                    <a:pt x="882370" y="726249"/>
                  </a:lnTo>
                  <a:lnTo>
                    <a:pt x="882370" y="797178"/>
                  </a:lnTo>
                  <a:lnTo>
                    <a:pt x="940211" y="797178"/>
                  </a:lnTo>
                  <a:lnTo>
                    <a:pt x="940240" y="726249"/>
                  </a:lnTo>
                  <a:close/>
                </a:path>
                <a:path w="1463675" h="1671320">
                  <a:moveTo>
                    <a:pt x="753770" y="584441"/>
                  </a:moveTo>
                  <a:lnTo>
                    <a:pt x="682840" y="584441"/>
                  </a:lnTo>
                  <a:lnTo>
                    <a:pt x="682840" y="655370"/>
                  </a:lnTo>
                  <a:lnTo>
                    <a:pt x="753770" y="655370"/>
                  </a:lnTo>
                  <a:lnTo>
                    <a:pt x="753770" y="584441"/>
                  </a:lnTo>
                  <a:close/>
                </a:path>
                <a:path w="1463675" h="1671320">
                  <a:moveTo>
                    <a:pt x="815835" y="584441"/>
                  </a:moveTo>
                  <a:lnTo>
                    <a:pt x="753770" y="584441"/>
                  </a:lnTo>
                  <a:lnTo>
                    <a:pt x="753770" y="655370"/>
                  </a:lnTo>
                  <a:lnTo>
                    <a:pt x="940268" y="655370"/>
                  </a:lnTo>
                  <a:lnTo>
                    <a:pt x="815835" y="655256"/>
                  </a:lnTo>
                  <a:lnTo>
                    <a:pt x="815835" y="584441"/>
                  </a:lnTo>
                  <a:close/>
                </a:path>
                <a:path w="1463675" h="1671320">
                  <a:moveTo>
                    <a:pt x="620763" y="584390"/>
                  </a:moveTo>
                  <a:lnTo>
                    <a:pt x="549833" y="584390"/>
                  </a:lnTo>
                  <a:lnTo>
                    <a:pt x="549833" y="655319"/>
                  </a:lnTo>
                  <a:lnTo>
                    <a:pt x="620763" y="655319"/>
                  </a:lnTo>
                  <a:lnTo>
                    <a:pt x="620763" y="584390"/>
                  </a:lnTo>
                  <a:close/>
                </a:path>
                <a:path w="1463675" h="1671320">
                  <a:moveTo>
                    <a:pt x="815835" y="584390"/>
                  </a:moveTo>
                  <a:lnTo>
                    <a:pt x="620763" y="584390"/>
                  </a:lnTo>
                  <a:lnTo>
                    <a:pt x="620763" y="655319"/>
                  </a:lnTo>
                  <a:lnTo>
                    <a:pt x="682840" y="655319"/>
                  </a:lnTo>
                  <a:lnTo>
                    <a:pt x="682840" y="584441"/>
                  </a:lnTo>
                  <a:lnTo>
                    <a:pt x="815835" y="584441"/>
                  </a:lnTo>
                  <a:close/>
                </a:path>
                <a:path w="1463675" h="1671320">
                  <a:moveTo>
                    <a:pt x="940298" y="584326"/>
                  </a:moveTo>
                  <a:lnTo>
                    <a:pt x="882370" y="584326"/>
                  </a:lnTo>
                  <a:lnTo>
                    <a:pt x="882370" y="655256"/>
                  </a:lnTo>
                  <a:lnTo>
                    <a:pt x="940269" y="655256"/>
                  </a:lnTo>
                  <a:lnTo>
                    <a:pt x="940298" y="584326"/>
                  </a:lnTo>
                  <a:close/>
                </a:path>
                <a:path w="1463675" h="1671320">
                  <a:moveTo>
                    <a:pt x="753770" y="442582"/>
                  </a:moveTo>
                  <a:lnTo>
                    <a:pt x="682840" y="442582"/>
                  </a:lnTo>
                  <a:lnTo>
                    <a:pt x="682840" y="509054"/>
                  </a:lnTo>
                  <a:lnTo>
                    <a:pt x="753770" y="509054"/>
                  </a:lnTo>
                  <a:lnTo>
                    <a:pt x="753770" y="442582"/>
                  </a:lnTo>
                  <a:close/>
                </a:path>
                <a:path w="1463675" h="1671320">
                  <a:moveTo>
                    <a:pt x="815835" y="442582"/>
                  </a:moveTo>
                  <a:lnTo>
                    <a:pt x="753770" y="442582"/>
                  </a:lnTo>
                  <a:lnTo>
                    <a:pt x="753770" y="509054"/>
                  </a:lnTo>
                  <a:lnTo>
                    <a:pt x="940328" y="509054"/>
                  </a:lnTo>
                  <a:lnTo>
                    <a:pt x="815835" y="508939"/>
                  </a:lnTo>
                  <a:lnTo>
                    <a:pt x="815835" y="442582"/>
                  </a:lnTo>
                  <a:close/>
                </a:path>
                <a:path w="1463675" h="1671320">
                  <a:moveTo>
                    <a:pt x="620763" y="442531"/>
                  </a:moveTo>
                  <a:lnTo>
                    <a:pt x="549833" y="442531"/>
                  </a:lnTo>
                  <a:lnTo>
                    <a:pt x="549833" y="509003"/>
                  </a:lnTo>
                  <a:lnTo>
                    <a:pt x="620763" y="509003"/>
                  </a:lnTo>
                  <a:lnTo>
                    <a:pt x="620763" y="442531"/>
                  </a:lnTo>
                  <a:close/>
                </a:path>
                <a:path w="1463675" h="1671320">
                  <a:moveTo>
                    <a:pt x="815835" y="442531"/>
                  </a:moveTo>
                  <a:lnTo>
                    <a:pt x="620763" y="442531"/>
                  </a:lnTo>
                  <a:lnTo>
                    <a:pt x="620763" y="509003"/>
                  </a:lnTo>
                  <a:lnTo>
                    <a:pt x="682840" y="509003"/>
                  </a:lnTo>
                  <a:lnTo>
                    <a:pt x="682840" y="442582"/>
                  </a:lnTo>
                  <a:lnTo>
                    <a:pt x="815835" y="442582"/>
                  </a:lnTo>
                  <a:close/>
                </a:path>
                <a:path w="1463675" h="1671320">
                  <a:moveTo>
                    <a:pt x="940355" y="442467"/>
                  </a:moveTo>
                  <a:lnTo>
                    <a:pt x="882370" y="442467"/>
                  </a:lnTo>
                  <a:lnTo>
                    <a:pt x="882370" y="508939"/>
                  </a:lnTo>
                  <a:lnTo>
                    <a:pt x="940328" y="508939"/>
                  </a:lnTo>
                  <a:lnTo>
                    <a:pt x="940355" y="442467"/>
                  </a:lnTo>
                  <a:close/>
                </a:path>
                <a:path w="1463675" h="1671320">
                  <a:moveTo>
                    <a:pt x="1463598" y="705802"/>
                  </a:moveTo>
                  <a:lnTo>
                    <a:pt x="1002563" y="705802"/>
                  </a:lnTo>
                  <a:lnTo>
                    <a:pt x="1002563" y="1670799"/>
                  </a:lnTo>
                  <a:lnTo>
                    <a:pt x="1463598" y="1670799"/>
                  </a:lnTo>
                  <a:lnTo>
                    <a:pt x="1463598" y="1333119"/>
                  </a:lnTo>
                  <a:lnTo>
                    <a:pt x="1292021" y="1333119"/>
                  </a:lnTo>
                  <a:lnTo>
                    <a:pt x="1292021" y="1118666"/>
                  </a:lnTo>
                  <a:lnTo>
                    <a:pt x="1463598" y="1118666"/>
                  </a:lnTo>
                  <a:lnTo>
                    <a:pt x="1463598" y="1038225"/>
                  </a:lnTo>
                  <a:lnTo>
                    <a:pt x="1109751" y="1038225"/>
                  </a:lnTo>
                  <a:lnTo>
                    <a:pt x="1109751" y="818413"/>
                  </a:lnTo>
                  <a:lnTo>
                    <a:pt x="1463598" y="818413"/>
                  </a:lnTo>
                  <a:lnTo>
                    <a:pt x="1463598" y="705802"/>
                  </a:lnTo>
                  <a:close/>
                </a:path>
                <a:path w="1463675" h="1671320">
                  <a:moveTo>
                    <a:pt x="1463598" y="1118666"/>
                  </a:moveTo>
                  <a:lnTo>
                    <a:pt x="1377810" y="1118666"/>
                  </a:lnTo>
                  <a:lnTo>
                    <a:pt x="1377810" y="1333119"/>
                  </a:lnTo>
                  <a:lnTo>
                    <a:pt x="1463598" y="1333119"/>
                  </a:lnTo>
                  <a:lnTo>
                    <a:pt x="1463598" y="1118666"/>
                  </a:lnTo>
                  <a:close/>
                </a:path>
                <a:path w="1463675" h="1671320">
                  <a:moveTo>
                    <a:pt x="1463598" y="818413"/>
                  </a:moveTo>
                  <a:lnTo>
                    <a:pt x="1200848" y="818413"/>
                  </a:lnTo>
                  <a:lnTo>
                    <a:pt x="1200848" y="1038225"/>
                  </a:lnTo>
                  <a:lnTo>
                    <a:pt x="1463598" y="1038225"/>
                  </a:lnTo>
                  <a:lnTo>
                    <a:pt x="1463598" y="818413"/>
                  </a:lnTo>
                  <a:close/>
                </a:path>
                <a:path w="1463675" h="1671320">
                  <a:moveTo>
                    <a:pt x="228561" y="235216"/>
                  </a:moveTo>
                  <a:lnTo>
                    <a:pt x="218694" y="235216"/>
                  </a:lnTo>
                  <a:lnTo>
                    <a:pt x="214668" y="240360"/>
                  </a:lnTo>
                  <a:lnTo>
                    <a:pt x="214604" y="454761"/>
                  </a:lnTo>
                  <a:lnTo>
                    <a:pt x="0" y="801789"/>
                  </a:lnTo>
                  <a:lnTo>
                    <a:pt x="0" y="1670799"/>
                  </a:lnTo>
                  <a:lnTo>
                    <a:pt x="443382" y="1670799"/>
                  </a:lnTo>
                  <a:lnTo>
                    <a:pt x="443382" y="1515579"/>
                  </a:lnTo>
                  <a:lnTo>
                    <a:pt x="53276" y="1515579"/>
                  </a:lnTo>
                  <a:lnTo>
                    <a:pt x="53276" y="1444650"/>
                  </a:lnTo>
                  <a:lnTo>
                    <a:pt x="443382" y="1444650"/>
                  </a:lnTo>
                  <a:lnTo>
                    <a:pt x="443382" y="1364818"/>
                  </a:lnTo>
                  <a:lnTo>
                    <a:pt x="53276" y="1364818"/>
                  </a:lnTo>
                  <a:lnTo>
                    <a:pt x="53276" y="1298346"/>
                  </a:lnTo>
                  <a:lnTo>
                    <a:pt x="443382" y="1298346"/>
                  </a:lnTo>
                  <a:lnTo>
                    <a:pt x="443382" y="1218564"/>
                  </a:lnTo>
                  <a:lnTo>
                    <a:pt x="53276" y="1218564"/>
                  </a:lnTo>
                  <a:lnTo>
                    <a:pt x="53276" y="1152029"/>
                  </a:lnTo>
                  <a:lnTo>
                    <a:pt x="443382" y="1152029"/>
                  </a:lnTo>
                  <a:lnTo>
                    <a:pt x="443382" y="1072197"/>
                  </a:lnTo>
                  <a:lnTo>
                    <a:pt x="53276" y="1072197"/>
                  </a:lnTo>
                  <a:lnTo>
                    <a:pt x="53276" y="1005662"/>
                  </a:lnTo>
                  <a:lnTo>
                    <a:pt x="443382" y="1005662"/>
                  </a:lnTo>
                  <a:lnTo>
                    <a:pt x="443382" y="925880"/>
                  </a:lnTo>
                  <a:lnTo>
                    <a:pt x="53276" y="925880"/>
                  </a:lnTo>
                  <a:lnTo>
                    <a:pt x="53276" y="854951"/>
                  </a:lnTo>
                  <a:lnTo>
                    <a:pt x="443382" y="854951"/>
                  </a:lnTo>
                  <a:lnTo>
                    <a:pt x="443382" y="801789"/>
                  </a:lnTo>
                  <a:lnTo>
                    <a:pt x="232587" y="456742"/>
                  </a:lnTo>
                  <a:lnTo>
                    <a:pt x="232587" y="240360"/>
                  </a:lnTo>
                  <a:lnTo>
                    <a:pt x="228561" y="235216"/>
                  </a:lnTo>
                  <a:close/>
                </a:path>
                <a:path w="1463675" h="1671320">
                  <a:moveTo>
                    <a:pt x="124206" y="1444650"/>
                  </a:moveTo>
                  <a:lnTo>
                    <a:pt x="53276" y="1444650"/>
                  </a:lnTo>
                  <a:lnTo>
                    <a:pt x="53276" y="1515579"/>
                  </a:lnTo>
                  <a:lnTo>
                    <a:pt x="124206" y="1515579"/>
                  </a:lnTo>
                  <a:lnTo>
                    <a:pt x="124206" y="1444650"/>
                  </a:lnTo>
                  <a:close/>
                </a:path>
                <a:path w="1463675" h="1671320">
                  <a:moveTo>
                    <a:pt x="186283" y="1444650"/>
                  </a:moveTo>
                  <a:lnTo>
                    <a:pt x="124206" y="1444650"/>
                  </a:lnTo>
                  <a:lnTo>
                    <a:pt x="124206" y="1515579"/>
                  </a:lnTo>
                  <a:lnTo>
                    <a:pt x="186283" y="1515579"/>
                  </a:lnTo>
                  <a:lnTo>
                    <a:pt x="186283" y="1444650"/>
                  </a:lnTo>
                  <a:close/>
                </a:path>
                <a:path w="1463675" h="1671320">
                  <a:moveTo>
                    <a:pt x="319290" y="1444650"/>
                  </a:moveTo>
                  <a:lnTo>
                    <a:pt x="257213" y="1444650"/>
                  </a:lnTo>
                  <a:lnTo>
                    <a:pt x="257213" y="1515579"/>
                  </a:lnTo>
                  <a:lnTo>
                    <a:pt x="319290" y="1515579"/>
                  </a:lnTo>
                  <a:lnTo>
                    <a:pt x="319290" y="1444650"/>
                  </a:lnTo>
                  <a:close/>
                </a:path>
                <a:path w="1463675" h="1671320">
                  <a:moveTo>
                    <a:pt x="443382" y="1444650"/>
                  </a:moveTo>
                  <a:lnTo>
                    <a:pt x="390220" y="1444650"/>
                  </a:lnTo>
                  <a:lnTo>
                    <a:pt x="390220" y="1515579"/>
                  </a:lnTo>
                  <a:lnTo>
                    <a:pt x="443382" y="1515579"/>
                  </a:lnTo>
                  <a:lnTo>
                    <a:pt x="443382" y="1444650"/>
                  </a:lnTo>
                  <a:close/>
                </a:path>
                <a:path w="1463675" h="1671320">
                  <a:moveTo>
                    <a:pt x="124206" y="1298346"/>
                  </a:moveTo>
                  <a:lnTo>
                    <a:pt x="53276" y="1298346"/>
                  </a:lnTo>
                  <a:lnTo>
                    <a:pt x="53276" y="1364818"/>
                  </a:lnTo>
                  <a:lnTo>
                    <a:pt x="124206" y="1364818"/>
                  </a:lnTo>
                  <a:lnTo>
                    <a:pt x="124206" y="1298346"/>
                  </a:lnTo>
                  <a:close/>
                </a:path>
                <a:path w="1463675" h="1671320">
                  <a:moveTo>
                    <a:pt x="186283" y="1298346"/>
                  </a:moveTo>
                  <a:lnTo>
                    <a:pt x="124206" y="1298346"/>
                  </a:lnTo>
                  <a:lnTo>
                    <a:pt x="124206" y="1364818"/>
                  </a:lnTo>
                  <a:lnTo>
                    <a:pt x="186283" y="1364818"/>
                  </a:lnTo>
                  <a:lnTo>
                    <a:pt x="186283" y="1298346"/>
                  </a:lnTo>
                  <a:close/>
                </a:path>
                <a:path w="1463675" h="1671320">
                  <a:moveTo>
                    <a:pt x="319290" y="1298346"/>
                  </a:moveTo>
                  <a:lnTo>
                    <a:pt x="257213" y="1298346"/>
                  </a:lnTo>
                  <a:lnTo>
                    <a:pt x="257213" y="1364818"/>
                  </a:lnTo>
                  <a:lnTo>
                    <a:pt x="319290" y="1364818"/>
                  </a:lnTo>
                  <a:lnTo>
                    <a:pt x="319290" y="1298346"/>
                  </a:lnTo>
                  <a:close/>
                </a:path>
                <a:path w="1463675" h="1671320">
                  <a:moveTo>
                    <a:pt x="443382" y="1298346"/>
                  </a:moveTo>
                  <a:lnTo>
                    <a:pt x="390220" y="1298346"/>
                  </a:lnTo>
                  <a:lnTo>
                    <a:pt x="390220" y="1364818"/>
                  </a:lnTo>
                  <a:lnTo>
                    <a:pt x="443382" y="1364818"/>
                  </a:lnTo>
                  <a:lnTo>
                    <a:pt x="443382" y="1298346"/>
                  </a:lnTo>
                  <a:close/>
                </a:path>
                <a:path w="1463675" h="1671320">
                  <a:moveTo>
                    <a:pt x="124206" y="1152029"/>
                  </a:moveTo>
                  <a:lnTo>
                    <a:pt x="53276" y="1152029"/>
                  </a:lnTo>
                  <a:lnTo>
                    <a:pt x="53276" y="1218564"/>
                  </a:lnTo>
                  <a:lnTo>
                    <a:pt x="124206" y="1218564"/>
                  </a:lnTo>
                  <a:lnTo>
                    <a:pt x="124206" y="1152029"/>
                  </a:lnTo>
                  <a:close/>
                </a:path>
                <a:path w="1463675" h="1671320">
                  <a:moveTo>
                    <a:pt x="186283" y="1152029"/>
                  </a:moveTo>
                  <a:lnTo>
                    <a:pt x="124206" y="1152029"/>
                  </a:lnTo>
                  <a:lnTo>
                    <a:pt x="124206" y="1218564"/>
                  </a:lnTo>
                  <a:lnTo>
                    <a:pt x="186283" y="1218564"/>
                  </a:lnTo>
                  <a:lnTo>
                    <a:pt x="186283" y="1152029"/>
                  </a:lnTo>
                  <a:close/>
                </a:path>
                <a:path w="1463675" h="1671320">
                  <a:moveTo>
                    <a:pt x="319290" y="1152029"/>
                  </a:moveTo>
                  <a:lnTo>
                    <a:pt x="257213" y="1152029"/>
                  </a:lnTo>
                  <a:lnTo>
                    <a:pt x="257213" y="1218564"/>
                  </a:lnTo>
                  <a:lnTo>
                    <a:pt x="319290" y="1218564"/>
                  </a:lnTo>
                  <a:lnTo>
                    <a:pt x="319290" y="1152029"/>
                  </a:lnTo>
                  <a:close/>
                </a:path>
                <a:path w="1463675" h="1671320">
                  <a:moveTo>
                    <a:pt x="443382" y="1152029"/>
                  </a:moveTo>
                  <a:lnTo>
                    <a:pt x="390220" y="1152029"/>
                  </a:lnTo>
                  <a:lnTo>
                    <a:pt x="390220" y="1218564"/>
                  </a:lnTo>
                  <a:lnTo>
                    <a:pt x="443382" y="1218564"/>
                  </a:lnTo>
                  <a:lnTo>
                    <a:pt x="443382" y="1152029"/>
                  </a:lnTo>
                  <a:close/>
                </a:path>
                <a:path w="1463675" h="1671320">
                  <a:moveTo>
                    <a:pt x="124206" y="1005662"/>
                  </a:moveTo>
                  <a:lnTo>
                    <a:pt x="53276" y="1005662"/>
                  </a:lnTo>
                  <a:lnTo>
                    <a:pt x="53276" y="1072197"/>
                  </a:lnTo>
                  <a:lnTo>
                    <a:pt x="124206" y="1072197"/>
                  </a:lnTo>
                  <a:lnTo>
                    <a:pt x="124206" y="1005662"/>
                  </a:lnTo>
                  <a:close/>
                </a:path>
                <a:path w="1463675" h="1671320">
                  <a:moveTo>
                    <a:pt x="186283" y="1005662"/>
                  </a:moveTo>
                  <a:lnTo>
                    <a:pt x="124206" y="1005662"/>
                  </a:lnTo>
                  <a:lnTo>
                    <a:pt x="124206" y="1072197"/>
                  </a:lnTo>
                  <a:lnTo>
                    <a:pt x="186283" y="1072197"/>
                  </a:lnTo>
                  <a:lnTo>
                    <a:pt x="186283" y="1005662"/>
                  </a:lnTo>
                  <a:close/>
                </a:path>
                <a:path w="1463675" h="1671320">
                  <a:moveTo>
                    <a:pt x="319290" y="1005662"/>
                  </a:moveTo>
                  <a:lnTo>
                    <a:pt x="257213" y="1005662"/>
                  </a:lnTo>
                  <a:lnTo>
                    <a:pt x="257213" y="1072197"/>
                  </a:lnTo>
                  <a:lnTo>
                    <a:pt x="319290" y="1072197"/>
                  </a:lnTo>
                  <a:lnTo>
                    <a:pt x="319290" y="1005662"/>
                  </a:lnTo>
                  <a:close/>
                </a:path>
                <a:path w="1463675" h="1671320">
                  <a:moveTo>
                    <a:pt x="443382" y="1005662"/>
                  </a:moveTo>
                  <a:lnTo>
                    <a:pt x="390220" y="1005662"/>
                  </a:lnTo>
                  <a:lnTo>
                    <a:pt x="390220" y="1072197"/>
                  </a:lnTo>
                  <a:lnTo>
                    <a:pt x="443382" y="1072197"/>
                  </a:lnTo>
                  <a:lnTo>
                    <a:pt x="443382" y="1005662"/>
                  </a:lnTo>
                  <a:close/>
                </a:path>
                <a:path w="1463675" h="1671320">
                  <a:moveTo>
                    <a:pt x="124206" y="854951"/>
                  </a:moveTo>
                  <a:lnTo>
                    <a:pt x="53276" y="854951"/>
                  </a:lnTo>
                  <a:lnTo>
                    <a:pt x="53276" y="925880"/>
                  </a:lnTo>
                  <a:lnTo>
                    <a:pt x="124206" y="925880"/>
                  </a:lnTo>
                  <a:lnTo>
                    <a:pt x="124206" y="854951"/>
                  </a:lnTo>
                  <a:close/>
                </a:path>
                <a:path w="1463675" h="1671320">
                  <a:moveTo>
                    <a:pt x="186283" y="854951"/>
                  </a:moveTo>
                  <a:lnTo>
                    <a:pt x="124206" y="854951"/>
                  </a:lnTo>
                  <a:lnTo>
                    <a:pt x="124206" y="925880"/>
                  </a:lnTo>
                  <a:lnTo>
                    <a:pt x="186283" y="925880"/>
                  </a:lnTo>
                  <a:lnTo>
                    <a:pt x="186283" y="854951"/>
                  </a:lnTo>
                  <a:close/>
                </a:path>
                <a:path w="1463675" h="1671320">
                  <a:moveTo>
                    <a:pt x="319290" y="854951"/>
                  </a:moveTo>
                  <a:lnTo>
                    <a:pt x="257213" y="854951"/>
                  </a:lnTo>
                  <a:lnTo>
                    <a:pt x="257213" y="925880"/>
                  </a:lnTo>
                  <a:lnTo>
                    <a:pt x="319290" y="925880"/>
                  </a:lnTo>
                  <a:lnTo>
                    <a:pt x="319290" y="854951"/>
                  </a:lnTo>
                  <a:close/>
                </a:path>
                <a:path w="1463675" h="1671320">
                  <a:moveTo>
                    <a:pt x="443382" y="854951"/>
                  </a:moveTo>
                  <a:lnTo>
                    <a:pt x="390220" y="854951"/>
                  </a:lnTo>
                  <a:lnTo>
                    <a:pt x="390220" y="925880"/>
                  </a:lnTo>
                  <a:lnTo>
                    <a:pt x="443382" y="925880"/>
                  </a:lnTo>
                  <a:lnTo>
                    <a:pt x="443382" y="854951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8" name="object 28"/>
            <p:cNvSpPr/>
            <p:nvPr/>
          </p:nvSpPr>
          <p:spPr>
            <a:xfrm>
              <a:off x="7641411" y="4044355"/>
              <a:ext cx="1617980" cy="521334"/>
            </a:xfrm>
            <a:custGeom>
              <a:avLst/>
              <a:gdLst/>
              <a:ahLst/>
              <a:cxnLst/>
              <a:rect l="l" t="t" r="r" b="b"/>
              <a:pathLst>
                <a:path w="1617979" h="521335">
                  <a:moveTo>
                    <a:pt x="1402727" y="0"/>
                  </a:moveTo>
                  <a:lnTo>
                    <a:pt x="1402727" y="76263"/>
                  </a:lnTo>
                  <a:lnTo>
                    <a:pt x="0" y="76263"/>
                  </a:lnTo>
                  <a:lnTo>
                    <a:pt x="152171" y="260400"/>
                  </a:lnTo>
                  <a:lnTo>
                    <a:pt x="9004" y="444525"/>
                  </a:lnTo>
                  <a:lnTo>
                    <a:pt x="1402727" y="444525"/>
                  </a:lnTo>
                  <a:lnTo>
                    <a:pt x="1402727" y="520801"/>
                  </a:lnTo>
                  <a:lnTo>
                    <a:pt x="1617941" y="260400"/>
                  </a:lnTo>
                  <a:lnTo>
                    <a:pt x="1402727" y="0"/>
                  </a:lnTo>
                  <a:close/>
                </a:path>
              </a:pathLst>
            </a:custGeom>
            <a:solidFill>
              <a:srgbClr val="F0366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29" name="object 29"/>
            <p:cNvSpPr/>
            <p:nvPr/>
          </p:nvSpPr>
          <p:spPr>
            <a:xfrm>
              <a:off x="5259603" y="4044365"/>
              <a:ext cx="2503805" cy="528955"/>
            </a:xfrm>
            <a:custGeom>
              <a:avLst/>
              <a:gdLst/>
              <a:ahLst/>
              <a:cxnLst/>
              <a:rect l="l" t="t" r="r" b="b"/>
              <a:pathLst>
                <a:path w="2503804" h="528954">
                  <a:moveTo>
                    <a:pt x="1180185" y="260400"/>
                  </a:moveTo>
                  <a:lnTo>
                    <a:pt x="964971" y="0"/>
                  </a:lnTo>
                  <a:lnTo>
                    <a:pt x="964971" y="76263"/>
                  </a:lnTo>
                  <a:lnTo>
                    <a:pt x="0" y="80187"/>
                  </a:lnTo>
                  <a:lnTo>
                    <a:pt x="152171" y="264325"/>
                  </a:lnTo>
                  <a:lnTo>
                    <a:pt x="0" y="448449"/>
                  </a:lnTo>
                  <a:lnTo>
                    <a:pt x="964971" y="444525"/>
                  </a:lnTo>
                  <a:lnTo>
                    <a:pt x="964971" y="520801"/>
                  </a:lnTo>
                  <a:lnTo>
                    <a:pt x="1180185" y="260400"/>
                  </a:lnTo>
                  <a:close/>
                </a:path>
                <a:path w="2503804" h="528954">
                  <a:moveTo>
                    <a:pt x="2503792" y="268439"/>
                  </a:moveTo>
                  <a:lnTo>
                    <a:pt x="2288578" y="8039"/>
                  </a:lnTo>
                  <a:lnTo>
                    <a:pt x="2288578" y="84302"/>
                  </a:lnTo>
                  <a:lnTo>
                    <a:pt x="1065733" y="80175"/>
                  </a:lnTo>
                  <a:lnTo>
                    <a:pt x="1217917" y="264312"/>
                  </a:lnTo>
                  <a:lnTo>
                    <a:pt x="1065733" y="448437"/>
                  </a:lnTo>
                  <a:lnTo>
                    <a:pt x="2288578" y="452564"/>
                  </a:lnTo>
                  <a:lnTo>
                    <a:pt x="2288578" y="528840"/>
                  </a:lnTo>
                  <a:lnTo>
                    <a:pt x="2503792" y="268439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30" name="object 30"/>
            <p:cNvSpPr/>
            <p:nvPr/>
          </p:nvSpPr>
          <p:spPr>
            <a:xfrm>
              <a:off x="3556787" y="4044365"/>
              <a:ext cx="1824989" cy="527050"/>
            </a:xfrm>
            <a:custGeom>
              <a:avLst/>
              <a:gdLst/>
              <a:ahLst/>
              <a:cxnLst/>
              <a:rect l="l" t="t" r="r" b="b"/>
              <a:pathLst>
                <a:path w="1824989" h="527050">
                  <a:moveTo>
                    <a:pt x="967613" y="266115"/>
                  </a:moveTo>
                  <a:lnTo>
                    <a:pt x="752398" y="5715"/>
                  </a:lnTo>
                  <a:lnTo>
                    <a:pt x="752398" y="81978"/>
                  </a:lnTo>
                  <a:lnTo>
                    <a:pt x="0" y="81978"/>
                  </a:lnTo>
                  <a:lnTo>
                    <a:pt x="152184" y="266115"/>
                  </a:lnTo>
                  <a:lnTo>
                    <a:pt x="0" y="450240"/>
                  </a:lnTo>
                  <a:lnTo>
                    <a:pt x="752398" y="450240"/>
                  </a:lnTo>
                  <a:lnTo>
                    <a:pt x="752398" y="526516"/>
                  </a:lnTo>
                  <a:lnTo>
                    <a:pt x="967613" y="266115"/>
                  </a:lnTo>
                  <a:close/>
                </a:path>
                <a:path w="1824989" h="527050">
                  <a:moveTo>
                    <a:pt x="1824812" y="260400"/>
                  </a:moveTo>
                  <a:lnTo>
                    <a:pt x="1609598" y="0"/>
                  </a:lnTo>
                  <a:lnTo>
                    <a:pt x="1609598" y="76263"/>
                  </a:lnTo>
                  <a:lnTo>
                    <a:pt x="853211" y="78384"/>
                  </a:lnTo>
                  <a:lnTo>
                    <a:pt x="1005382" y="262521"/>
                  </a:lnTo>
                  <a:lnTo>
                    <a:pt x="853211" y="446646"/>
                  </a:lnTo>
                  <a:lnTo>
                    <a:pt x="1609598" y="444525"/>
                  </a:lnTo>
                  <a:lnTo>
                    <a:pt x="1609598" y="520801"/>
                  </a:lnTo>
                  <a:lnTo>
                    <a:pt x="1824812" y="260400"/>
                  </a:lnTo>
                  <a:close/>
                </a:path>
              </a:pathLst>
            </a:custGeom>
            <a:solidFill>
              <a:srgbClr val="F0366E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</p:grpSp>
      <p:sp>
        <p:nvSpPr>
          <p:cNvPr id="31" name="object 31"/>
          <p:cNvSpPr/>
          <p:nvPr/>
        </p:nvSpPr>
        <p:spPr>
          <a:xfrm>
            <a:off x="7905040" y="1644728"/>
            <a:ext cx="302305" cy="3497235"/>
          </a:xfrm>
          <a:custGeom>
            <a:avLst/>
            <a:gdLst/>
            <a:ahLst/>
            <a:cxnLst/>
            <a:rect l="l" t="t" r="r" b="b"/>
            <a:pathLst>
              <a:path w="444500" h="5142230">
                <a:moveTo>
                  <a:pt x="444500" y="0"/>
                </a:moveTo>
                <a:lnTo>
                  <a:pt x="0" y="0"/>
                </a:lnTo>
                <a:lnTo>
                  <a:pt x="0" y="5141645"/>
                </a:lnTo>
                <a:lnTo>
                  <a:pt x="444500" y="5141645"/>
                </a:lnTo>
                <a:lnTo>
                  <a:pt x="444500" y="0"/>
                </a:lnTo>
                <a:close/>
              </a:path>
            </a:pathLst>
          </a:custGeom>
          <a:solidFill>
            <a:srgbClr val="F0366E"/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33" name="object 33"/>
          <p:cNvSpPr txBox="1"/>
          <p:nvPr/>
        </p:nvSpPr>
        <p:spPr>
          <a:xfrm>
            <a:off x="3474408" y="2810361"/>
            <a:ext cx="354128" cy="226116"/>
          </a:xfrm>
          <a:prstGeom prst="rect">
            <a:avLst/>
          </a:prstGeom>
        </p:spPr>
        <p:txBody>
          <a:bodyPr vert="horz" wrap="square" lIns="0" tIns="20729" rIns="0" bIns="0" rtlCol="0">
            <a:spAutoFit/>
          </a:bodyPr>
          <a:lstStyle/>
          <a:p>
            <a:pPr marL="55279" marR="3455" indent="-47073">
              <a:lnSpc>
                <a:spcPts val="816"/>
              </a:lnSpc>
              <a:spcBef>
                <a:spcPts val="163"/>
              </a:spcBef>
            </a:pPr>
            <a:r>
              <a:rPr sz="748" b="1" spc="-10" dirty="0">
                <a:latin typeface="Arial"/>
                <a:cs typeface="Arial"/>
              </a:rPr>
              <a:t>Healthy  living</a:t>
            </a:r>
            <a:endParaRPr sz="748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76096" y="2858341"/>
            <a:ext cx="462958" cy="123817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748" b="1" spc="-10" dirty="0">
                <a:solidFill>
                  <a:srgbClr val="FFFFFF"/>
                </a:solidFill>
                <a:latin typeface="Arial"/>
                <a:cs typeface="Arial"/>
              </a:rPr>
              <a:t>Diagnosis</a:t>
            </a:r>
            <a:endParaRPr sz="748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33067" y="2858341"/>
            <a:ext cx="498803" cy="123817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748" b="1" spc="-10" dirty="0">
                <a:latin typeface="Arial"/>
                <a:cs typeface="Arial"/>
              </a:rPr>
              <a:t>Prevention</a:t>
            </a:r>
            <a:endParaRPr sz="748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55843" y="2860716"/>
            <a:ext cx="462958" cy="123817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748" b="1" spc="-17" dirty="0">
                <a:solidFill>
                  <a:srgbClr val="FFFFFF"/>
                </a:solidFill>
                <a:latin typeface="Arial"/>
                <a:cs typeface="Arial"/>
              </a:rPr>
              <a:t>Treatment</a:t>
            </a:r>
            <a:endParaRPr sz="748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47393" y="2858341"/>
            <a:ext cx="494484" cy="123817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spcBef>
                <a:spcPts val="68"/>
              </a:spcBef>
            </a:pPr>
            <a:r>
              <a:rPr sz="748" b="1" spc="-10" dirty="0">
                <a:latin typeface="Arial"/>
                <a:cs typeface="Arial"/>
              </a:rPr>
              <a:t>Hom</a:t>
            </a:r>
            <a:r>
              <a:rPr sz="748" b="1" dirty="0">
                <a:latin typeface="Arial"/>
                <a:cs typeface="Arial"/>
              </a:rPr>
              <a:t>e</a:t>
            </a:r>
            <a:r>
              <a:rPr sz="748" b="1" spc="-17" dirty="0">
                <a:latin typeface="Arial"/>
                <a:cs typeface="Arial"/>
              </a:rPr>
              <a:t> </a:t>
            </a:r>
            <a:r>
              <a:rPr sz="748" b="1" spc="-10" dirty="0">
                <a:latin typeface="Arial"/>
                <a:cs typeface="Arial"/>
              </a:rPr>
              <a:t>care</a:t>
            </a:r>
            <a:endParaRPr sz="748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5154253" y="1617489"/>
          <a:ext cx="282440" cy="676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0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3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3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3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5350909" y="1935001"/>
            <a:ext cx="66939" cy="66939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0"/>
                </a:moveTo>
                <a:lnTo>
                  <a:pt x="0" y="0"/>
                </a:lnTo>
                <a:lnTo>
                  <a:pt x="0" y="98399"/>
                </a:lnTo>
                <a:lnTo>
                  <a:pt x="98374" y="98399"/>
                </a:lnTo>
                <a:lnTo>
                  <a:pt x="98374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40" name="object 40"/>
          <p:cNvSpPr/>
          <p:nvPr/>
        </p:nvSpPr>
        <p:spPr>
          <a:xfrm>
            <a:off x="5350909" y="1660630"/>
            <a:ext cx="66939" cy="66939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0"/>
                </a:moveTo>
                <a:lnTo>
                  <a:pt x="0" y="0"/>
                </a:lnTo>
                <a:lnTo>
                  <a:pt x="0" y="98399"/>
                </a:lnTo>
                <a:lnTo>
                  <a:pt x="98374" y="98399"/>
                </a:lnTo>
                <a:lnTo>
                  <a:pt x="98374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41" name="object 41"/>
          <p:cNvSpPr/>
          <p:nvPr/>
        </p:nvSpPr>
        <p:spPr>
          <a:xfrm>
            <a:off x="5350909" y="1797858"/>
            <a:ext cx="66939" cy="66939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0"/>
                </a:moveTo>
                <a:lnTo>
                  <a:pt x="0" y="0"/>
                </a:lnTo>
                <a:lnTo>
                  <a:pt x="0" y="98348"/>
                </a:lnTo>
                <a:lnTo>
                  <a:pt x="98374" y="98348"/>
                </a:lnTo>
                <a:lnTo>
                  <a:pt x="98374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sp>
        <p:nvSpPr>
          <p:cNvPr id="42" name="object 42"/>
          <p:cNvSpPr/>
          <p:nvPr/>
        </p:nvSpPr>
        <p:spPr>
          <a:xfrm>
            <a:off x="5350909" y="2072248"/>
            <a:ext cx="66939" cy="66939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98374" y="0"/>
                </a:moveTo>
                <a:lnTo>
                  <a:pt x="0" y="0"/>
                </a:lnTo>
                <a:lnTo>
                  <a:pt x="0" y="98323"/>
                </a:lnTo>
                <a:lnTo>
                  <a:pt x="98374" y="98323"/>
                </a:lnTo>
                <a:lnTo>
                  <a:pt x="98374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093"/>
          </a:p>
        </p:txBody>
      </p:sp>
      <p:grpSp>
        <p:nvGrpSpPr>
          <p:cNvPr id="43" name="object 43"/>
          <p:cNvGrpSpPr/>
          <p:nvPr/>
        </p:nvGrpSpPr>
        <p:grpSpPr>
          <a:xfrm>
            <a:off x="1720409" y="1299282"/>
            <a:ext cx="5518358" cy="2795887"/>
            <a:chOff x="1153805" y="1910425"/>
            <a:chExt cx="8114030" cy="4110990"/>
          </a:xfrm>
        </p:grpSpPr>
        <p:sp>
          <p:nvSpPr>
            <p:cNvPr id="44" name="object 44"/>
            <p:cNvSpPr/>
            <p:nvPr/>
          </p:nvSpPr>
          <p:spPr>
            <a:xfrm>
              <a:off x="3706799" y="3031083"/>
              <a:ext cx="759460" cy="488315"/>
            </a:xfrm>
            <a:custGeom>
              <a:avLst/>
              <a:gdLst/>
              <a:ahLst/>
              <a:cxnLst/>
              <a:rect l="l" t="t" r="r" b="b"/>
              <a:pathLst>
                <a:path w="759460" h="488314">
                  <a:moveTo>
                    <a:pt x="490308" y="199859"/>
                  </a:moveTo>
                  <a:lnTo>
                    <a:pt x="221424" y="0"/>
                  </a:lnTo>
                  <a:lnTo>
                    <a:pt x="0" y="160921"/>
                  </a:lnTo>
                  <a:lnTo>
                    <a:pt x="0" y="487959"/>
                  </a:lnTo>
                  <a:lnTo>
                    <a:pt x="71170" y="487959"/>
                  </a:lnTo>
                  <a:lnTo>
                    <a:pt x="71170" y="342607"/>
                  </a:lnTo>
                  <a:lnTo>
                    <a:pt x="41922" y="339610"/>
                  </a:lnTo>
                  <a:lnTo>
                    <a:pt x="27012" y="320548"/>
                  </a:lnTo>
                  <a:lnTo>
                    <a:pt x="28917" y="293700"/>
                  </a:lnTo>
                  <a:lnTo>
                    <a:pt x="50088" y="267335"/>
                  </a:lnTo>
                  <a:lnTo>
                    <a:pt x="88036" y="240563"/>
                  </a:lnTo>
                  <a:lnTo>
                    <a:pt x="125996" y="213309"/>
                  </a:lnTo>
                  <a:lnTo>
                    <a:pt x="201917" y="157772"/>
                  </a:lnTo>
                  <a:lnTo>
                    <a:pt x="239877" y="129768"/>
                  </a:lnTo>
                  <a:lnTo>
                    <a:pt x="245160" y="124587"/>
                  </a:lnTo>
                  <a:lnTo>
                    <a:pt x="253060" y="124587"/>
                  </a:lnTo>
                  <a:lnTo>
                    <a:pt x="258330" y="127177"/>
                  </a:lnTo>
                  <a:lnTo>
                    <a:pt x="424408" y="249174"/>
                  </a:lnTo>
                  <a:lnTo>
                    <a:pt x="490308" y="199859"/>
                  </a:lnTo>
                  <a:close/>
                </a:path>
                <a:path w="759460" h="488314">
                  <a:moveTo>
                    <a:pt x="759193" y="327037"/>
                  </a:moveTo>
                  <a:lnTo>
                    <a:pt x="595744" y="207645"/>
                  </a:lnTo>
                  <a:lnTo>
                    <a:pt x="434949" y="327037"/>
                  </a:lnTo>
                  <a:lnTo>
                    <a:pt x="434949" y="487959"/>
                  </a:lnTo>
                  <a:lnTo>
                    <a:pt x="529844" y="487959"/>
                  </a:lnTo>
                  <a:lnTo>
                    <a:pt x="529844" y="394525"/>
                  </a:lnTo>
                  <a:lnTo>
                    <a:pt x="533057" y="379679"/>
                  </a:lnTo>
                  <a:lnTo>
                    <a:pt x="541705" y="367271"/>
                  </a:lnTo>
                  <a:lnTo>
                    <a:pt x="554316" y="358749"/>
                  </a:lnTo>
                  <a:lnTo>
                    <a:pt x="569391" y="355587"/>
                  </a:lnTo>
                  <a:lnTo>
                    <a:pt x="622109" y="355587"/>
                  </a:lnTo>
                  <a:lnTo>
                    <a:pt x="638302" y="358749"/>
                  </a:lnTo>
                  <a:lnTo>
                    <a:pt x="650773" y="367271"/>
                  </a:lnTo>
                  <a:lnTo>
                    <a:pt x="658812" y="379679"/>
                  </a:lnTo>
                  <a:lnTo>
                    <a:pt x="661657" y="394525"/>
                  </a:lnTo>
                  <a:lnTo>
                    <a:pt x="661657" y="487959"/>
                  </a:lnTo>
                  <a:lnTo>
                    <a:pt x="759193" y="487959"/>
                  </a:lnTo>
                  <a:lnTo>
                    <a:pt x="759193" y="3270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5103" y="3404833"/>
              <a:ext cx="97536" cy="11421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796428" y="3238719"/>
              <a:ext cx="324485" cy="280670"/>
            </a:xfrm>
            <a:custGeom>
              <a:avLst/>
              <a:gdLst/>
              <a:ahLst/>
              <a:cxnLst/>
              <a:rect l="l" t="t" r="r" b="b"/>
              <a:pathLst>
                <a:path w="324485" h="280670">
                  <a:moveTo>
                    <a:pt x="163436" y="0"/>
                  </a:moveTo>
                  <a:lnTo>
                    <a:pt x="0" y="119392"/>
                  </a:lnTo>
                  <a:lnTo>
                    <a:pt x="0" y="280314"/>
                  </a:lnTo>
                  <a:lnTo>
                    <a:pt x="94894" y="280314"/>
                  </a:lnTo>
                  <a:lnTo>
                    <a:pt x="94894" y="186880"/>
                  </a:lnTo>
                  <a:lnTo>
                    <a:pt x="98148" y="172036"/>
                  </a:lnTo>
                  <a:lnTo>
                    <a:pt x="107086" y="159624"/>
                  </a:lnTo>
                  <a:lnTo>
                    <a:pt x="120472" y="151106"/>
                  </a:lnTo>
                  <a:lnTo>
                    <a:pt x="137071" y="147942"/>
                  </a:lnTo>
                  <a:lnTo>
                    <a:pt x="189801" y="147942"/>
                  </a:lnTo>
                  <a:lnTo>
                    <a:pt x="204872" y="151106"/>
                  </a:lnTo>
                  <a:lnTo>
                    <a:pt x="217474" y="159624"/>
                  </a:lnTo>
                  <a:lnTo>
                    <a:pt x="226123" y="172036"/>
                  </a:lnTo>
                  <a:lnTo>
                    <a:pt x="229336" y="186880"/>
                  </a:lnTo>
                  <a:lnTo>
                    <a:pt x="229336" y="280314"/>
                  </a:lnTo>
                  <a:lnTo>
                    <a:pt x="324243" y="280314"/>
                  </a:lnTo>
                  <a:lnTo>
                    <a:pt x="324243" y="119392"/>
                  </a:lnTo>
                  <a:lnTo>
                    <a:pt x="163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9785" y="3404833"/>
              <a:ext cx="97536" cy="11421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661994" y="2966186"/>
              <a:ext cx="5561330" cy="610870"/>
            </a:xfrm>
            <a:custGeom>
              <a:avLst/>
              <a:gdLst/>
              <a:ahLst/>
              <a:cxnLst/>
              <a:rect l="l" t="t" r="r" b="b"/>
              <a:pathLst>
                <a:path w="5561330" h="610870">
                  <a:moveTo>
                    <a:pt x="851319" y="374269"/>
                  </a:moveTo>
                  <a:lnTo>
                    <a:pt x="851103" y="366661"/>
                  </a:lnTo>
                  <a:lnTo>
                    <a:pt x="848436" y="359054"/>
                  </a:lnTo>
                  <a:lnTo>
                    <a:pt x="843534" y="352412"/>
                  </a:lnTo>
                  <a:lnTo>
                    <a:pt x="707085" y="251358"/>
                  </a:lnTo>
                  <a:lnTo>
                    <a:pt x="689584" y="238391"/>
                  </a:lnTo>
                  <a:lnTo>
                    <a:pt x="651103" y="209892"/>
                  </a:lnTo>
                  <a:lnTo>
                    <a:pt x="643191" y="204711"/>
                  </a:lnTo>
                  <a:lnTo>
                    <a:pt x="637921" y="204711"/>
                  </a:lnTo>
                  <a:lnTo>
                    <a:pt x="632650" y="209892"/>
                  </a:lnTo>
                  <a:lnTo>
                    <a:pt x="630008" y="209892"/>
                  </a:lnTo>
                  <a:lnTo>
                    <a:pt x="593115" y="238391"/>
                  </a:lnTo>
                  <a:lnTo>
                    <a:pt x="458673" y="139928"/>
                  </a:lnTo>
                  <a:lnTo>
                    <a:pt x="458673" y="85509"/>
                  </a:lnTo>
                  <a:lnTo>
                    <a:pt x="458673" y="41465"/>
                  </a:lnTo>
                  <a:lnTo>
                    <a:pt x="387489" y="41465"/>
                  </a:lnTo>
                  <a:lnTo>
                    <a:pt x="387489" y="85509"/>
                  </a:lnTo>
                  <a:lnTo>
                    <a:pt x="332143" y="44056"/>
                  </a:lnTo>
                  <a:lnTo>
                    <a:pt x="276783" y="2590"/>
                  </a:lnTo>
                  <a:lnTo>
                    <a:pt x="271513" y="0"/>
                  </a:lnTo>
                  <a:lnTo>
                    <a:pt x="263601" y="0"/>
                  </a:lnTo>
                  <a:lnTo>
                    <a:pt x="7899" y="186575"/>
                  </a:lnTo>
                  <a:lnTo>
                    <a:pt x="114" y="208432"/>
                  </a:lnTo>
                  <a:lnTo>
                    <a:pt x="2628" y="215074"/>
                  </a:lnTo>
                  <a:lnTo>
                    <a:pt x="7442" y="221386"/>
                  </a:lnTo>
                  <a:lnTo>
                    <a:pt x="13500" y="224790"/>
                  </a:lnTo>
                  <a:lnTo>
                    <a:pt x="20040" y="225272"/>
                  </a:lnTo>
                  <a:lnTo>
                    <a:pt x="26352" y="222846"/>
                  </a:lnTo>
                  <a:lnTo>
                    <a:pt x="266230" y="44056"/>
                  </a:lnTo>
                  <a:lnTo>
                    <a:pt x="558838" y="264312"/>
                  </a:lnTo>
                  <a:lnTo>
                    <a:pt x="469214" y="331685"/>
                  </a:lnTo>
                  <a:lnTo>
                    <a:pt x="361416" y="251358"/>
                  </a:lnTo>
                  <a:lnTo>
                    <a:pt x="305777" y="209892"/>
                  </a:lnTo>
                  <a:lnTo>
                    <a:pt x="300507" y="204711"/>
                  </a:lnTo>
                  <a:lnTo>
                    <a:pt x="292595" y="204711"/>
                  </a:lnTo>
                  <a:lnTo>
                    <a:pt x="287324" y="209892"/>
                  </a:lnTo>
                  <a:lnTo>
                    <a:pt x="94894" y="352412"/>
                  </a:lnTo>
                  <a:lnTo>
                    <a:pt x="88836" y="359054"/>
                  </a:lnTo>
                  <a:lnTo>
                    <a:pt x="85991" y="366661"/>
                  </a:lnTo>
                  <a:lnTo>
                    <a:pt x="85610" y="374269"/>
                  </a:lnTo>
                  <a:lnTo>
                    <a:pt x="86982" y="380911"/>
                  </a:lnTo>
                  <a:lnTo>
                    <a:pt x="92214" y="387235"/>
                  </a:lnTo>
                  <a:lnTo>
                    <a:pt x="99174" y="390639"/>
                  </a:lnTo>
                  <a:lnTo>
                    <a:pt x="106629" y="391121"/>
                  </a:lnTo>
                  <a:lnTo>
                    <a:pt x="113347" y="388696"/>
                  </a:lnTo>
                  <a:lnTo>
                    <a:pt x="297865" y="251358"/>
                  </a:lnTo>
                  <a:lnTo>
                    <a:pt x="440220" y="357593"/>
                  </a:lnTo>
                  <a:lnTo>
                    <a:pt x="469214" y="378320"/>
                  </a:lnTo>
                  <a:lnTo>
                    <a:pt x="532142" y="331685"/>
                  </a:lnTo>
                  <a:lnTo>
                    <a:pt x="640562" y="251358"/>
                  </a:lnTo>
                  <a:lnTo>
                    <a:pt x="825080" y="388696"/>
                  </a:lnTo>
                  <a:lnTo>
                    <a:pt x="831380" y="391121"/>
                  </a:lnTo>
                  <a:lnTo>
                    <a:pt x="837933" y="390639"/>
                  </a:lnTo>
                  <a:lnTo>
                    <a:pt x="843978" y="387235"/>
                  </a:lnTo>
                  <a:lnTo>
                    <a:pt x="848804" y="380911"/>
                  </a:lnTo>
                  <a:lnTo>
                    <a:pt x="851319" y="374269"/>
                  </a:lnTo>
                  <a:close/>
                </a:path>
                <a:path w="5561330" h="610870">
                  <a:moveTo>
                    <a:pt x="851890" y="568426"/>
                  </a:moveTo>
                  <a:lnTo>
                    <a:pt x="0" y="568426"/>
                  </a:lnTo>
                  <a:lnTo>
                    <a:pt x="0" y="610463"/>
                  </a:lnTo>
                  <a:lnTo>
                    <a:pt x="851890" y="610463"/>
                  </a:lnTo>
                  <a:lnTo>
                    <a:pt x="851890" y="568426"/>
                  </a:lnTo>
                  <a:close/>
                </a:path>
                <a:path w="5561330" h="610870">
                  <a:moveTo>
                    <a:pt x="5126075" y="391934"/>
                  </a:moveTo>
                  <a:lnTo>
                    <a:pt x="4965281" y="272542"/>
                  </a:lnTo>
                  <a:lnTo>
                    <a:pt x="4801832" y="391934"/>
                  </a:lnTo>
                  <a:lnTo>
                    <a:pt x="4801832" y="552856"/>
                  </a:lnTo>
                  <a:lnTo>
                    <a:pt x="4899368" y="552856"/>
                  </a:lnTo>
                  <a:lnTo>
                    <a:pt x="4899368" y="459422"/>
                  </a:lnTo>
                  <a:lnTo>
                    <a:pt x="4902200" y="444576"/>
                  </a:lnTo>
                  <a:lnTo>
                    <a:pt x="4910239" y="432168"/>
                  </a:lnTo>
                  <a:lnTo>
                    <a:pt x="4922723" y="423646"/>
                  </a:lnTo>
                  <a:lnTo>
                    <a:pt x="4938915" y="420484"/>
                  </a:lnTo>
                  <a:lnTo>
                    <a:pt x="4991633" y="420484"/>
                  </a:lnTo>
                  <a:lnTo>
                    <a:pt x="5006708" y="423646"/>
                  </a:lnTo>
                  <a:lnTo>
                    <a:pt x="5019306" y="432168"/>
                  </a:lnTo>
                  <a:lnTo>
                    <a:pt x="5027968" y="444576"/>
                  </a:lnTo>
                  <a:lnTo>
                    <a:pt x="5031181" y="459422"/>
                  </a:lnTo>
                  <a:lnTo>
                    <a:pt x="5031181" y="552856"/>
                  </a:lnTo>
                  <a:lnTo>
                    <a:pt x="5126075" y="552856"/>
                  </a:lnTo>
                  <a:lnTo>
                    <a:pt x="5126075" y="391934"/>
                  </a:lnTo>
                  <a:close/>
                </a:path>
                <a:path w="5561330" h="610870">
                  <a:moveTo>
                    <a:pt x="5561025" y="225818"/>
                  </a:moveTo>
                  <a:lnTo>
                    <a:pt x="5339600" y="64897"/>
                  </a:lnTo>
                  <a:lnTo>
                    <a:pt x="5070716" y="264756"/>
                  </a:lnTo>
                  <a:lnTo>
                    <a:pt x="5136616" y="314071"/>
                  </a:lnTo>
                  <a:lnTo>
                    <a:pt x="5302694" y="192074"/>
                  </a:lnTo>
                  <a:lnTo>
                    <a:pt x="5307965" y="189484"/>
                  </a:lnTo>
                  <a:lnTo>
                    <a:pt x="5315864" y="189484"/>
                  </a:lnTo>
                  <a:lnTo>
                    <a:pt x="5321147" y="194665"/>
                  </a:lnTo>
                  <a:lnTo>
                    <a:pt x="5359108" y="222669"/>
                  </a:lnTo>
                  <a:lnTo>
                    <a:pt x="5435016" y="278206"/>
                  </a:lnTo>
                  <a:lnTo>
                    <a:pt x="5472976" y="305460"/>
                  </a:lnTo>
                  <a:lnTo>
                    <a:pt x="5510936" y="332232"/>
                  </a:lnTo>
                  <a:lnTo>
                    <a:pt x="5532107" y="358597"/>
                  </a:lnTo>
                  <a:lnTo>
                    <a:pt x="5533999" y="385445"/>
                  </a:lnTo>
                  <a:lnTo>
                    <a:pt x="5519090" y="404507"/>
                  </a:lnTo>
                  <a:lnTo>
                    <a:pt x="5489854" y="407504"/>
                  </a:lnTo>
                  <a:lnTo>
                    <a:pt x="5489854" y="552856"/>
                  </a:lnTo>
                  <a:lnTo>
                    <a:pt x="5561025" y="552856"/>
                  </a:lnTo>
                  <a:lnTo>
                    <a:pt x="5561025" y="2258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77185" y="3404833"/>
              <a:ext cx="97536" cy="11421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809153" y="3238719"/>
              <a:ext cx="324485" cy="280670"/>
            </a:xfrm>
            <a:custGeom>
              <a:avLst/>
              <a:gdLst/>
              <a:ahLst/>
              <a:cxnLst/>
              <a:rect l="l" t="t" r="r" b="b"/>
              <a:pathLst>
                <a:path w="324484" h="280670">
                  <a:moveTo>
                    <a:pt x="160807" y="0"/>
                  </a:moveTo>
                  <a:lnTo>
                    <a:pt x="0" y="119392"/>
                  </a:lnTo>
                  <a:lnTo>
                    <a:pt x="0" y="280314"/>
                  </a:lnTo>
                  <a:lnTo>
                    <a:pt x="94907" y="280314"/>
                  </a:lnTo>
                  <a:lnTo>
                    <a:pt x="94907" y="186880"/>
                  </a:lnTo>
                  <a:lnTo>
                    <a:pt x="98119" y="172036"/>
                  </a:lnTo>
                  <a:lnTo>
                    <a:pt x="106768" y="159624"/>
                  </a:lnTo>
                  <a:lnTo>
                    <a:pt x="119370" y="151106"/>
                  </a:lnTo>
                  <a:lnTo>
                    <a:pt x="134442" y="147942"/>
                  </a:lnTo>
                  <a:lnTo>
                    <a:pt x="187172" y="147942"/>
                  </a:lnTo>
                  <a:lnTo>
                    <a:pt x="203771" y="151106"/>
                  </a:lnTo>
                  <a:lnTo>
                    <a:pt x="217157" y="159624"/>
                  </a:lnTo>
                  <a:lnTo>
                    <a:pt x="226095" y="172036"/>
                  </a:lnTo>
                  <a:lnTo>
                    <a:pt x="229349" y="186880"/>
                  </a:lnTo>
                  <a:lnTo>
                    <a:pt x="229349" y="280314"/>
                  </a:lnTo>
                  <a:lnTo>
                    <a:pt x="324243" y="280314"/>
                  </a:lnTo>
                  <a:lnTo>
                    <a:pt x="324243" y="119392"/>
                  </a:lnTo>
                  <a:lnTo>
                    <a:pt x="160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2504" y="3404833"/>
              <a:ext cx="97535" cy="11421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273981" y="1910435"/>
              <a:ext cx="4994275" cy="1666239"/>
            </a:xfrm>
            <a:custGeom>
              <a:avLst/>
              <a:gdLst/>
              <a:ahLst/>
              <a:cxnLst/>
              <a:rect l="l" t="t" r="r" b="b"/>
              <a:pathLst>
                <a:path w="4994275" h="1666239">
                  <a:moveTo>
                    <a:pt x="1098753" y="1123480"/>
                  </a:moveTo>
                  <a:lnTo>
                    <a:pt x="1095273" y="1110195"/>
                  </a:lnTo>
                  <a:lnTo>
                    <a:pt x="1085850" y="1098664"/>
                  </a:lnTo>
                  <a:lnTo>
                    <a:pt x="1072070" y="1089456"/>
                  </a:lnTo>
                  <a:lnTo>
                    <a:pt x="1055471" y="1083157"/>
                  </a:lnTo>
                  <a:lnTo>
                    <a:pt x="1056817" y="1064844"/>
                  </a:lnTo>
                  <a:lnTo>
                    <a:pt x="1051306" y="1048270"/>
                  </a:lnTo>
                  <a:lnTo>
                    <a:pt x="1039545" y="1035189"/>
                  </a:lnTo>
                  <a:lnTo>
                    <a:pt x="1022159" y="1027341"/>
                  </a:lnTo>
                  <a:lnTo>
                    <a:pt x="1033919" y="1003731"/>
                  </a:lnTo>
                  <a:lnTo>
                    <a:pt x="1024737" y="990117"/>
                  </a:lnTo>
                  <a:lnTo>
                    <a:pt x="1021334" y="985075"/>
                  </a:lnTo>
                  <a:lnTo>
                    <a:pt x="995006" y="972820"/>
                  </a:lnTo>
                  <a:lnTo>
                    <a:pt x="965542" y="968413"/>
                  </a:lnTo>
                  <a:lnTo>
                    <a:pt x="951445" y="934148"/>
                  </a:lnTo>
                  <a:lnTo>
                    <a:pt x="931278" y="924991"/>
                  </a:lnTo>
                  <a:lnTo>
                    <a:pt x="920178" y="919949"/>
                  </a:lnTo>
                  <a:lnTo>
                    <a:pt x="880783" y="919124"/>
                  </a:lnTo>
                  <a:lnTo>
                    <a:pt x="842327" y="924991"/>
                  </a:lnTo>
                  <a:lnTo>
                    <a:pt x="842327" y="1166901"/>
                  </a:lnTo>
                  <a:lnTo>
                    <a:pt x="799757" y="1199743"/>
                  </a:lnTo>
                  <a:lnTo>
                    <a:pt x="764070" y="1220393"/>
                  </a:lnTo>
                  <a:lnTo>
                    <a:pt x="715886" y="1237551"/>
                  </a:lnTo>
                  <a:lnTo>
                    <a:pt x="635850" y="1259941"/>
                  </a:lnTo>
                  <a:lnTo>
                    <a:pt x="640918" y="1253731"/>
                  </a:lnTo>
                  <a:lnTo>
                    <a:pt x="651510" y="1240739"/>
                  </a:lnTo>
                  <a:lnTo>
                    <a:pt x="663740" y="1220393"/>
                  </a:lnTo>
                  <a:lnTo>
                    <a:pt x="672858" y="1198829"/>
                  </a:lnTo>
                  <a:lnTo>
                    <a:pt x="679145" y="1176197"/>
                  </a:lnTo>
                  <a:lnTo>
                    <a:pt x="686587" y="1175664"/>
                  </a:lnTo>
                  <a:lnTo>
                    <a:pt x="693712" y="1174254"/>
                  </a:lnTo>
                  <a:lnTo>
                    <a:pt x="700214" y="1172273"/>
                  </a:lnTo>
                  <a:lnTo>
                    <a:pt x="705777" y="1170000"/>
                  </a:lnTo>
                  <a:lnTo>
                    <a:pt x="720039" y="1184389"/>
                  </a:lnTo>
                  <a:lnTo>
                    <a:pt x="742416" y="1189761"/>
                  </a:lnTo>
                  <a:lnTo>
                    <a:pt x="764794" y="1185265"/>
                  </a:lnTo>
                  <a:lnTo>
                    <a:pt x="779043" y="1170000"/>
                  </a:lnTo>
                  <a:lnTo>
                    <a:pt x="793000" y="1175905"/>
                  </a:lnTo>
                  <a:lnTo>
                    <a:pt x="832332" y="1157592"/>
                  </a:lnTo>
                  <a:lnTo>
                    <a:pt x="842327" y="1166901"/>
                  </a:lnTo>
                  <a:lnTo>
                    <a:pt x="842327" y="924991"/>
                  </a:lnTo>
                  <a:lnTo>
                    <a:pt x="843508" y="903287"/>
                  </a:lnTo>
                  <a:lnTo>
                    <a:pt x="843889" y="896251"/>
                  </a:lnTo>
                  <a:lnTo>
                    <a:pt x="824839" y="876528"/>
                  </a:lnTo>
                  <a:lnTo>
                    <a:pt x="809955" y="872274"/>
                  </a:lnTo>
                  <a:lnTo>
                    <a:pt x="794550" y="867854"/>
                  </a:lnTo>
                  <a:lnTo>
                    <a:pt x="762393" y="872274"/>
                  </a:lnTo>
                  <a:lnTo>
                    <a:pt x="760958" y="850557"/>
                  </a:lnTo>
                  <a:lnTo>
                    <a:pt x="760158" y="838454"/>
                  </a:lnTo>
                  <a:lnTo>
                    <a:pt x="732510" y="815352"/>
                  </a:lnTo>
                  <a:lnTo>
                    <a:pt x="725449" y="813346"/>
                  </a:lnTo>
                  <a:lnTo>
                    <a:pt x="689978" y="803262"/>
                  </a:lnTo>
                  <a:lnTo>
                    <a:pt x="655828" y="802716"/>
                  </a:lnTo>
                  <a:lnTo>
                    <a:pt x="655828" y="1176197"/>
                  </a:lnTo>
                  <a:lnTo>
                    <a:pt x="647039" y="1199654"/>
                  </a:lnTo>
                  <a:lnTo>
                    <a:pt x="635431" y="1221943"/>
                  </a:lnTo>
                  <a:lnTo>
                    <a:pt x="620699" y="1240751"/>
                  </a:lnTo>
                  <a:lnTo>
                    <a:pt x="602538" y="1253731"/>
                  </a:lnTo>
                  <a:lnTo>
                    <a:pt x="590321" y="1247038"/>
                  </a:lnTo>
                  <a:lnTo>
                    <a:pt x="572160" y="1232801"/>
                  </a:lnTo>
                  <a:lnTo>
                    <a:pt x="553377" y="1212735"/>
                  </a:lnTo>
                  <a:lnTo>
                    <a:pt x="541083" y="1191704"/>
                  </a:lnTo>
                  <a:lnTo>
                    <a:pt x="539267" y="1188605"/>
                  </a:lnTo>
                  <a:lnTo>
                    <a:pt x="565912" y="1166901"/>
                  </a:lnTo>
                  <a:lnTo>
                    <a:pt x="579501" y="1182103"/>
                  </a:lnTo>
                  <a:lnTo>
                    <a:pt x="597128" y="1186268"/>
                  </a:lnTo>
                  <a:lnTo>
                    <a:pt x="614146" y="1179969"/>
                  </a:lnTo>
                  <a:lnTo>
                    <a:pt x="623608" y="1166901"/>
                  </a:lnTo>
                  <a:lnTo>
                    <a:pt x="625856" y="1163789"/>
                  </a:lnTo>
                  <a:lnTo>
                    <a:pt x="631939" y="1167904"/>
                  </a:lnTo>
                  <a:lnTo>
                    <a:pt x="639597" y="1171155"/>
                  </a:lnTo>
                  <a:lnTo>
                    <a:pt x="647865" y="1173822"/>
                  </a:lnTo>
                  <a:lnTo>
                    <a:pt x="655828" y="1176197"/>
                  </a:lnTo>
                  <a:lnTo>
                    <a:pt x="655828" y="802716"/>
                  </a:lnTo>
                  <a:lnTo>
                    <a:pt x="643140" y="802500"/>
                  </a:lnTo>
                  <a:lnTo>
                    <a:pt x="602538" y="813346"/>
                  </a:lnTo>
                  <a:lnTo>
                    <a:pt x="597230" y="788771"/>
                  </a:lnTo>
                  <a:lnTo>
                    <a:pt x="582561" y="767981"/>
                  </a:lnTo>
                  <a:lnTo>
                    <a:pt x="560387" y="753579"/>
                  </a:lnTo>
                  <a:lnTo>
                    <a:pt x="532599" y="748207"/>
                  </a:lnTo>
                  <a:lnTo>
                    <a:pt x="504825" y="753579"/>
                  </a:lnTo>
                  <a:lnTo>
                    <a:pt x="482650" y="767981"/>
                  </a:lnTo>
                  <a:lnTo>
                    <a:pt x="467982" y="788771"/>
                  </a:lnTo>
                  <a:lnTo>
                    <a:pt x="462673" y="813346"/>
                  </a:lnTo>
                  <a:lnTo>
                    <a:pt x="439420" y="813917"/>
                  </a:lnTo>
                  <a:lnTo>
                    <a:pt x="416471" y="820318"/>
                  </a:lnTo>
                  <a:lnTo>
                    <a:pt x="396633" y="832523"/>
                  </a:lnTo>
                  <a:lnTo>
                    <a:pt x="382739" y="850557"/>
                  </a:lnTo>
                  <a:lnTo>
                    <a:pt x="343408" y="840473"/>
                  </a:lnTo>
                  <a:lnTo>
                    <a:pt x="302818" y="846683"/>
                  </a:lnTo>
                  <a:lnTo>
                    <a:pt x="272211" y="868006"/>
                  </a:lnTo>
                  <a:lnTo>
                    <a:pt x="262851" y="903287"/>
                  </a:lnTo>
                  <a:lnTo>
                    <a:pt x="220129" y="901585"/>
                  </a:lnTo>
                  <a:lnTo>
                    <a:pt x="185839" y="919949"/>
                  </a:lnTo>
                  <a:lnTo>
                    <a:pt x="165912" y="951687"/>
                  </a:lnTo>
                  <a:lnTo>
                    <a:pt x="166268" y="990117"/>
                  </a:lnTo>
                  <a:lnTo>
                    <a:pt x="138849" y="985608"/>
                  </a:lnTo>
                  <a:lnTo>
                    <a:pt x="114236" y="993609"/>
                  </a:lnTo>
                  <a:lnTo>
                    <a:pt x="96494" y="1011491"/>
                  </a:lnTo>
                  <a:lnTo>
                    <a:pt x="89674" y="1036637"/>
                  </a:lnTo>
                  <a:lnTo>
                    <a:pt x="40170" y="1047610"/>
                  </a:lnTo>
                  <a:lnTo>
                    <a:pt x="9372" y="1069289"/>
                  </a:lnTo>
                  <a:lnTo>
                    <a:pt x="0" y="1096035"/>
                  </a:lnTo>
                  <a:lnTo>
                    <a:pt x="14757" y="1122184"/>
                  </a:lnTo>
                  <a:lnTo>
                    <a:pt x="56375" y="1142085"/>
                  </a:lnTo>
                  <a:lnTo>
                    <a:pt x="55956" y="1173581"/>
                  </a:lnTo>
                  <a:lnTo>
                    <a:pt x="78016" y="1196352"/>
                  </a:lnTo>
                  <a:lnTo>
                    <a:pt x="112572" y="1207503"/>
                  </a:lnTo>
                  <a:lnTo>
                    <a:pt x="149618" y="1204112"/>
                  </a:lnTo>
                  <a:lnTo>
                    <a:pt x="167005" y="1216367"/>
                  </a:lnTo>
                  <a:lnTo>
                    <a:pt x="193751" y="1220774"/>
                  </a:lnTo>
                  <a:lnTo>
                    <a:pt x="221742" y="1217625"/>
                  </a:lnTo>
                  <a:lnTo>
                    <a:pt x="242862" y="1207211"/>
                  </a:lnTo>
                  <a:lnTo>
                    <a:pt x="257695" y="1215351"/>
                  </a:lnTo>
                  <a:lnTo>
                    <a:pt x="276593" y="1221168"/>
                  </a:lnTo>
                  <a:lnTo>
                    <a:pt x="298691" y="1224661"/>
                  </a:lnTo>
                  <a:lnTo>
                    <a:pt x="322795" y="1225816"/>
                  </a:lnTo>
                  <a:lnTo>
                    <a:pt x="322795" y="1241323"/>
                  </a:lnTo>
                  <a:lnTo>
                    <a:pt x="332994" y="1276845"/>
                  </a:lnTo>
                  <a:lnTo>
                    <a:pt x="354431" y="1297533"/>
                  </a:lnTo>
                  <a:lnTo>
                    <a:pt x="380873" y="1314157"/>
                  </a:lnTo>
                  <a:lnTo>
                    <a:pt x="406057" y="1337475"/>
                  </a:lnTo>
                  <a:lnTo>
                    <a:pt x="431711" y="1375943"/>
                  </a:lnTo>
                  <a:lnTo>
                    <a:pt x="461429" y="1398714"/>
                  </a:lnTo>
                  <a:lnTo>
                    <a:pt x="491756" y="1413357"/>
                  </a:lnTo>
                  <a:lnTo>
                    <a:pt x="519290" y="1427403"/>
                  </a:lnTo>
                  <a:lnTo>
                    <a:pt x="532815" y="1452219"/>
                  </a:lnTo>
                  <a:lnTo>
                    <a:pt x="530110" y="1488655"/>
                  </a:lnTo>
                  <a:lnTo>
                    <a:pt x="521157" y="1528584"/>
                  </a:lnTo>
                  <a:lnTo>
                    <a:pt x="515950" y="1563865"/>
                  </a:lnTo>
                  <a:lnTo>
                    <a:pt x="507212" y="1603019"/>
                  </a:lnTo>
                  <a:lnTo>
                    <a:pt x="445998" y="1635201"/>
                  </a:lnTo>
                  <a:lnTo>
                    <a:pt x="416039" y="1644510"/>
                  </a:lnTo>
                  <a:lnTo>
                    <a:pt x="433006" y="1642706"/>
                  </a:lnTo>
                  <a:lnTo>
                    <a:pt x="449351" y="1641779"/>
                  </a:lnTo>
                  <a:lnTo>
                    <a:pt x="465683" y="1641449"/>
                  </a:lnTo>
                  <a:lnTo>
                    <a:pt x="482612" y="1641449"/>
                  </a:lnTo>
                  <a:lnTo>
                    <a:pt x="477710" y="1648333"/>
                  </a:lnTo>
                  <a:lnTo>
                    <a:pt x="473075" y="1654975"/>
                  </a:lnTo>
                  <a:lnTo>
                    <a:pt x="469074" y="1661033"/>
                  </a:lnTo>
                  <a:lnTo>
                    <a:pt x="466001" y="1666214"/>
                  </a:lnTo>
                  <a:lnTo>
                    <a:pt x="490982" y="1661033"/>
                  </a:lnTo>
                  <a:lnTo>
                    <a:pt x="515950" y="1654975"/>
                  </a:lnTo>
                  <a:lnTo>
                    <a:pt x="540931" y="1648333"/>
                  </a:lnTo>
                  <a:lnTo>
                    <a:pt x="565848" y="1641424"/>
                  </a:lnTo>
                  <a:lnTo>
                    <a:pt x="595884" y="1660017"/>
                  </a:lnTo>
                  <a:lnTo>
                    <a:pt x="601395" y="1655305"/>
                  </a:lnTo>
                  <a:lnTo>
                    <a:pt x="607542" y="1650314"/>
                  </a:lnTo>
                  <a:lnTo>
                    <a:pt x="613676" y="1644738"/>
                  </a:lnTo>
                  <a:lnTo>
                    <a:pt x="616546" y="1641398"/>
                  </a:lnTo>
                  <a:lnTo>
                    <a:pt x="619188" y="1638300"/>
                  </a:lnTo>
                  <a:lnTo>
                    <a:pt x="641096" y="1640141"/>
                  </a:lnTo>
                  <a:lnTo>
                    <a:pt x="662063" y="1641398"/>
                  </a:lnTo>
                  <a:lnTo>
                    <a:pt x="682421" y="1642656"/>
                  </a:lnTo>
                  <a:lnTo>
                    <a:pt x="702449" y="1644510"/>
                  </a:lnTo>
                  <a:lnTo>
                    <a:pt x="695159" y="1641398"/>
                  </a:lnTo>
                  <a:lnTo>
                    <a:pt x="687984" y="1638300"/>
                  </a:lnTo>
                  <a:lnTo>
                    <a:pt x="680796" y="1635201"/>
                  </a:lnTo>
                  <a:lnTo>
                    <a:pt x="660311" y="1626184"/>
                  </a:lnTo>
                  <a:lnTo>
                    <a:pt x="639178" y="1616595"/>
                  </a:lnTo>
                  <a:lnTo>
                    <a:pt x="616902" y="1581988"/>
                  </a:lnTo>
                  <a:lnTo>
                    <a:pt x="605878" y="1544485"/>
                  </a:lnTo>
                  <a:lnTo>
                    <a:pt x="599833" y="1505813"/>
                  </a:lnTo>
                  <a:lnTo>
                    <a:pt x="592556" y="1467726"/>
                  </a:lnTo>
                  <a:lnTo>
                    <a:pt x="588149" y="1424254"/>
                  </a:lnTo>
                  <a:lnTo>
                    <a:pt x="595668" y="1386395"/>
                  </a:lnTo>
                  <a:lnTo>
                    <a:pt x="639076" y="1324711"/>
                  </a:lnTo>
                  <a:lnTo>
                    <a:pt x="671233" y="1299476"/>
                  </a:lnTo>
                  <a:lnTo>
                    <a:pt x="707885" y="1277035"/>
                  </a:lnTo>
                  <a:lnTo>
                    <a:pt x="740867" y="1259941"/>
                  </a:lnTo>
                  <a:lnTo>
                    <a:pt x="747179" y="1256665"/>
                  </a:lnTo>
                  <a:lnTo>
                    <a:pt x="780796" y="1240739"/>
                  </a:lnTo>
                  <a:lnTo>
                    <a:pt x="826249" y="1219365"/>
                  </a:lnTo>
                  <a:lnTo>
                    <a:pt x="862304" y="1201013"/>
                  </a:lnTo>
                  <a:lnTo>
                    <a:pt x="869861" y="1197622"/>
                  </a:lnTo>
                  <a:lnTo>
                    <a:pt x="877709" y="1192479"/>
                  </a:lnTo>
                  <a:lnTo>
                    <a:pt x="887514" y="1185214"/>
                  </a:lnTo>
                  <a:lnTo>
                    <a:pt x="895604" y="1179296"/>
                  </a:lnTo>
                  <a:lnTo>
                    <a:pt x="905548" y="1179195"/>
                  </a:lnTo>
                  <a:lnTo>
                    <a:pt x="915174" y="1178521"/>
                  </a:lnTo>
                  <a:lnTo>
                    <a:pt x="924179" y="1176680"/>
                  </a:lnTo>
                  <a:lnTo>
                    <a:pt x="932243" y="1173099"/>
                  </a:lnTo>
                  <a:lnTo>
                    <a:pt x="957275" y="1187780"/>
                  </a:lnTo>
                  <a:lnTo>
                    <a:pt x="990117" y="1190536"/>
                  </a:lnTo>
                  <a:lnTo>
                    <a:pt x="1019822" y="1182255"/>
                  </a:lnTo>
                  <a:lnTo>
                    <a:pt x="1027595" y="1173099"/>
                  </a:lnTo>
                  <a:lnTo>
                    <a:pt x="1035481" y="1163789"/>
                  </a:lnTo>
                  <a:lnTo>
                    <a:pt x="1056614" y="1162723"/>
                  </a:lnTo>
                  <a:lnTo>
                    <a:pt x="1070724" y="1157592"/>
                  </a:lnTo>
                  <a:lnTo>
                    <a:pt x="1077112" y="1155268"/>
                  </a:lnTo>
                  <a:lnTo>
                    <a:pt x="1092619" y="1141984"/>
                  </a:lnTo>
                  <a:lnTo>
                    <a:pt x="1098753" y="1123480"/>
                  </a:lnTo>
                  <a:close/>
                </a:path>
                <a:path w="4994275" h="1666239">
                  <a:moveTo>
                    <a:pt x="1714715" y="1299121"/>
                  </a:moveTo>
                  <a:lnTo>
                    <a:pt x="1413725" y="1299121"/>
                  </a:lnTo>
                  <a:lnTo>
                    <a:pt x="1413725" y="1400594"/>
                  </a:lnTo>
                  <a:lnTo>
                    <a:pt x="1714715" y="1400594"/>
                  </a:lnTo>
                  <a:lnTo>
                    <a:pt x="1714715" y="1299121"/>
                  </a:lnTo>
                  <a:close/>
                </a:path>
                <a:path w="4994275" h="1666239">
                  <a:moveTo>
                    <a:pt x="1714715" y="1041057"/>
                  </a:moveTo>
                  <a:lnTo>
                    <a:pt x="1413725" y="1041057"/>
                  </a:lnTo>
                  <a:lnTo>
                    <a:pt x="1413725" y="1142530"/>
                  </a:lnTo>
                  <a:lnTo>
                    <a:pt x="1714715" y="1142530"/>
                  </a:lnTo>
                  <a:lnTo>
                    <a:pt x="1714715" y="1041057"/>
                  </a:lnTo>
                  <a:close/>
                </a:path>
                <a:path w="4994275" h="1666239">
                  <a:moveTo>
                    <a:pt x="1714715" y="783031"/>
                  </a:moveTo>
                  <a:lnTo>
                    <a:pt x="1413725" y="783031"/>
                  </a:lnTo>
                  <a:lnTo>
                    <a:pt x="1413725" y="884478"/>
                  </a:lnTo>
                  <a:lnTo>
                    <a:pt x="1714715" y="884478"/>
                  </a:lnTo>
                  <a:lnTo>
                    <a:pt x="1714715" y="783031"/>
                  </a:lnTo>
                  <a:close/>
                </a:path>
                <a:path w="4994275" h="1666239">
                  <a:moveTo>
                    <a:pt x="2106676" y="1338300"/>
                  </a:moveTo>
                  <a:lnTo>
                    <a:pt x="2008339" y="1338300"/>
                  </a:lnTo>
                  <a:lnTo>
                    <a:pt x="2008339" y="1436624"/>
                  </a:lnTo>
                  <a:lnTo>
                    <a:pt x="2106676" y="1436624"/>
                  </a:lnTo>
                  <a:lnTo>
                    <a:pt x="2106676" y="1338300"/>
                  </a:lnTo>
                  <a:close/>
                </a:path>
                <a:path w="4994275" h="1666239">
                  <a:moveTo>
                    <a:pt x="2316378" y="1338300"/>
                  </a:moveTo>
                  <a:lnTo>
                    <a:pt x="2218004" y="1338300"/>
                  </a:lnTo>
                  <a:lnTo>
                    <a:pt x="2218004" y="1436624"/>
                  </a:lnTo>
                  <a:lnTo>
                    <a:pt x="2316378" y="1436624"/>
                  </a:lnTo>
                  <a:lnTo>
                    <a:pt x="2316378" y="1338300"/>
                  </a:lnTo>
                  <a:close/>
                </a:path>
                <a:path w="4994275" h="1666239">
                  <a:moveTo>
                    <a:pt x="2910992" y="1299121"/>
                  </a:moveTo>
                  <a:lnTo>
                    <a:pt x="2610002" y="1299121"/>
                  </a:lnTo>
                  <a:lnTo>
                    <a:pt x="2610002" y="1400594"/>
                  </a:lnTo>
                  <a:lnTo>
                    <a:pt x="2910992" y="1400594"/>
                  </a:lnTo>
                  <a:lnTo>
                    <a:pt x="2910992" y="1299121"/>
                  </a:lnTo>
                  <a:close/>
                </a:path>
                <a:path w="4994275" h="1666239">
                  <a:moveTo>
                    <a:pt x="2910992" y="1041057"/>
                  </a:moveTo>
                  <a:lnTo>
                    <a:pt x="2610002" y="1041057"/>
                  </a:lnTo>
                  <a:lnTo>
                    <a:pt x="2610002" y="1142530"/>
                  </a:lnTo>
                  <a:lnTo>
                    <a:pt x="2910992" y="1142530"/>
                  </a:lnTo>
                  <a:lnTo>
                    <a:pt x="2910992" y="1041057"/>
                  </a:lnTo>
                  <a:close/>
                </a:path>
                <a:path w="4994275" h="1666239">
                  <a:moveTo>
                    <a:pt x="2910992" y="783031"/>
                  </a:moveTo>
                  <a:lnTo>
                    <a:pt x="2610002" y="783031"/>
                  </a:lnTo>
                  <a:lnTo>
                    <a:pt x="2610002" y="884478"/>
                  </a:lnTo>
                  <a:lnTo>
                    <a:pt x="2910992" y="884478"/>
                  </a:lnTo>
                  <a:lnTo>
                    <a:pt x="2910992" y="783031"/>
                  </a:lnTo>
                  <a:close/>
                </a:path>
                <a:path w="4994275" h="1666239">
                  <a:moveTo>
                    <a:pt x="3258515" y="1557947"/>
                  </a:moveTo>
                  <a:lnTo>
                    <a:pt x="3255861" y="1544904"/>
                  </a:lnTo>
                  <a:lnTo>
                    <a:pt x="3248647" y="1534248"/>
                  </a:lnTo>
                  <a:lnTo>
                    <a:pt x="3237992" y="1527060"/>
                  </a:lnTo>
                  <a:lnTo>
                    <a:pt x="3224949" y="1524431"/>
                  </a:lnTo>
                  <a:lnTo>
                    <a:pt x="3097326" y="1524431"/>
                  </a:lnTo>
                  <a:lnTo>
                    <a:pt x="3097326" y="1428356"/>
                  </a:lnTo>
                  <a:lnTo>
                    <a:pt x="3097326" y="625754"/>
                  </a:lnTo>
                  <a:lnTo>
                    <a:pt x="3094685" y="612711"/>
                  </a:lnTo>
                  <a:lnTo>
                    <a:pt x="3087484" y="602056"/>
                  </a:lnTo>
                  <a:lnTo>
                    <a:pt x="3076829" y="594868"/>
                  </a:lnTo>
                  <a:lnTo>
                    <a:pt x="3063786" y="592239"/>
                  </a:lnTo>
                  <a:lnTo>
                    <a:pt x="2938754" y="592239"/>
                  </a:lnTo>
                  <a:lnTo>
                    <a:pt x="2938754" y="755319"/>
                  </a:lnTo>
                  <a:lnTo>
                    <a:pt x="2938754" y="912253"/>
                  </a:lnTo>
                  <a:lnTo>
                    <a:pt x="2938754" y="1013307"/>
                  </a:lnTo>
                  <a:lnTo>
                    <a:pt x="2938754" y="1170305"/>
                  </a:lnTo>
                  <a:lnTo>
                    <a:pt x="2938754" y="1271397"/>
                  </a:lnTo>
                  <a:lnTo>
                    <a:pt x="2938754" y="1428356"/>
                  </a:lnTo>
                  <a:lnTo>
                    <a:pt x="2582240" y="1428356"/>
                  </a:lnTo>
                  <a:lnTo>
                    <a:pt x="2582240" y="1271397"/>
                  </a:lnTo>
                  <a:lnTo>
                    <a:pt x="2938754" y="1271397"/>
                  </a:lnTo>
                  <a:lnTo>
                    <a:pt x="2938754" y="1170305"/>
                  </a:lnTo>
                  <a:lnTo>
                    <a:pt x="2582240" y="1170305"/>
                  </a:lnTo>
                  <a:lnTo>
                    <a:pt x="2582240" y="1013307"/>
                  </a:lnTo>
                  <a:lnTo>
                    <a:pt x="2938754" y="1013307"/>
                  </a:lnTo>
                  <a:lnTo>
                    <a:pt x="2938754" y="912253"/>
                  </a:lnTo>
                  <a:lnTo>
                    <a:pt x="2582240" y="912253"/>
                  </a:lnTo>
                  <a:lnTo>
                    <a:pt x="2582240" y="755319"/>
                  </a:lnTo>
                  <a:lnTo>
                    <a:pt x="2938754" y="755319"/>
                  </a:lnTo>
                  <a:lnTo>
                    <a:pt x="2938754" y="592239"/>
                  </a:lnTo>
                  <a:lnTo>
                    <a:pt x="2490660" y="592239"/>
                  </a:lnTo>
                  <a:lnTo>
                    <a:pt x="2490660" y="440118"/>
                  </a:lnTo>
                  <a:lnTo>
                    <a:pt x="2490660" y="406615"/>
                  </a:lnTo>
                  <a:lnTo>
                    <a:pt x="2488019" y="393560"/>
                  </a:lnTo>
                  <a:lnTo>
                    <a:pt x="2480818" y="382892"/>
                  </a:lnTo>
                  <a:lnTo>
                    <a:pt x="2470150" y="375704"/>
                  </a:lnTo>
                  <a:lnTo>
                    <a:pt x="2468892" y="375450"/>
                  </a:lnTo>
                  <a:lnTo>
                    <a:pt x="2457094" y="373062"/>
                  </a:lnTo>
                  <a:lnTo>
                    <a:pt x="2423655" y="373062"/>
                  </a:lnTo>
                  <a:lnTo>
                    <a:pt x="2423655" y="440118"/>
                  </a:lnTo>
                  <a:lnTo>
                    <a:pt x="2423655" y="1524431"/>
                  </a:lnTo>
                  <a:lnTo>
                    <a:pt x="1901075" y="1524431"/>
                  </a:lnTo>
                  <a:lnTo>
                    <a:pt x="1901075" y="1428356"/>
                  </a:lnTo>
                  <a:lnTo>
                    <a:pt x="1901075" y="1271397"/>
                  </a:lnTo>
                  <a:lnTo>
                    <a:pt x="1901075" y="440118"/>
                  </a:lnTo>
                  <a:lnTo>
                    <a:pt x="2423655" y="440118"/>
                  </a:lnTo>
                  <a:lnTo>
                    <a:pt x="2423655" y="373062"/>
                  </a:lnTo>
                  <a:lnTo>
                    <a:pt x="2389073" y="373062"/>
                  </a:lnTo>
                  <a:lnTo>
                    <a:pt x="2389073" y="77774"/>
                  </a:lnTo>
                  <a:lnTo>
                    <a:pt x="2389073" y="33540"/>
                  </a:lnTo>
                  <a:lnTo>
                    <a:pt x="2386431" y="20497"/>
                  </a:lnTo>
                  <a:lnTo>
                    <a:pt x="2379230" y="9829"/>
                  </a:lnTo>
                  <a:lnTo>
                    <a:pt x="2368575" y="2641"/>
                  </a:lnTo>
                  <a:lnTo>
                    <a:pt x="2355532" y="0"/>
                  </a:lnTo>
                  <a:lnTo>
                    <a:pt x="2311196" y="0"/>
                  </a:lnTo>
                  <a:lnTo>
                    <a:pt x="2311196" y="226631"/>
                  </a:lnTo>
                  <a:lnTo>
                    <a:pt x="2307044" y="247091"/>
                  </a:lnTo>
                  <a:lnTo>
                    <a:pt x="2295753" y="263817"/>
                  </a:lnTo>
                  <a:lnTo>
                    <a:pt x="2279015" y="275094"/>
                  </a:lnTo>
                  <a:lnTo>
                    <a:pt x="2258555" y="279234"/>
                  </a:lnTo>
                  <a:lnTo>
                    <a:pt x="2215007" y="279234"/>
                  </a:lnTo>
                  <a:lnTo>
                    <a:pt x="2215007" y="322808"/>
                  </a:lnTo>
                  <a:lnTo>
                    <a:pt x="2210866" y="343268"/>
                  </a:lnTo>
                  <a:lnTo>
                    <a:pt x="2199576" y="360006"/>
                  </a:lnTo>
                  <a:lnTo>
                    <a:pt x="2182850" y="371297"/>
                  </a:lnTo>
                  <a:lnTo>
                    <a:pt x="2162365" y="375450"/>
                  </a:lnTo>
                  <a:lnTo>
                    <a:pt x="2141893" y="371297"/>
                  </a:lnTo>
                  <a:lnTo>
                    <a:pt x="2125180" y="360006"/>
                  </a:lnTo>
                  <a:lnTo>
                    <a:pt x="2113889" y="343268"/>
                  </a:lnTo>
                  <a:lnTo>
                    <a:pt x="2109762" y="322808"/>
                  </a:lnTo>
                  <a:lnTo>
                    <a:pt x="2109762" y="279234"/>
                  </a:lnTo>
                  <a:lnTo>
                    <a:pt x="2066137" y="279234"/>
                  </a:lnTo>
                  <a:lnTo>
                    <a:pt x="2045665" y="275094"/>
                  </a:lnTo>
                  <a:lnTo>
                    <a:pt x="2028939" y="263817"/>
                  </a:lnTo>
                  <a:lnTo>
                    <a:pt x="2017661" y="247091"/>
                  </a:lnTo>
                  <a:lnTo>
                    <a:pt x="2013521" y="226631"/>
                  </a:lnTo>
                  <a:lnTo>
                    <a:pt x="2017661" y="206159"/>
                  </a:lnTo>
                  <a:lnTo>
                    <a:pt x="2028939" y="189433"/>
                  </a:lnTo>
                  <a:lnTo>
                    <a:pt x="2045665" y="178155"/>
                  </a:lnTo>
                  <a:lnTo>
                    <a:pt x="2066137" y="174015"/>
                  </a:lnTo>
                  <a:lnTo>
                    <a:pt x="2109762" y="174015"/>
                  </a:lnTo>
                  <a:lnTo>
                    <a:pt x="2109762" y="130390"/>
                  </a:lnTo>
                  <a:lnTo>
                    <a:pt x="2113889" y="109918"/>
                  </a:lnTo>
                  <a:lnTo>
                    <a:pt x="2125180" y="93192"/>
                  </a:lnTo>
                  <a:lnTo>
                    <a:pt x="2141893" y="81915"/>
                  </a:lnTo>
                  <a:lnTo>
                    <a:pt x="2162365" y="77774"/>
                  </a:lnTo>
                  <a:lnTo>
                    <a:pt x="2182850" y="81915"/>
                  </a:lnTo>
                  <a:lnTo>
                    <a:pt x="2199576" y="93192"/>
                  </a:lnTo>
                  <a:lnTo>
                    <a:pt x="2210866" y="109918"/>
                  </a:lnTo>
                  <a:lnTo>
                    <a:pt x="2215007" y="130390"/>
                  </a:lnTo>
                  <a:lnTo>
                    <a:pt x="2215007" y="174015"/>
                  </a:lnTo>
                  <a:lnTo>
                    <a:pt x="2258555" y="174015"/>
                  </a:lnTo>
                  <a:lnTo>
                    <a:pt x="2279015" y="178155"/>
                  </a:lnTo>
                  <a:lnTo>
                    <a:pt x="2295753" y="189433"/>
                  </a:lnTo>
                  <a:lnTo>
                    <a:pt x="2307044" y="206159"/>
                  </a:lnTo>
                  <a:lnTo>
                    <a:pt x="2311196" y="226631"/>
                  </a:lnTo>
                  <a:lnTo>
                    <a:pt x="2311196" y="0"/>
                  </a:lnTo>
                  <a:lnTo>
                    <a:pt x="1969147" y="0"/>
                  </a:lnTo>
                  <a:lnTo>
                    <a:pt x="1956104" y="2641"/>
                  </a:lnTo>
                  <a:lnTo>
                    <a:pt x="1945436" y="9829"/>
                  </a:lnTo>
                  <a:lnTo>
                    <a:pt x="1938248" y="20497"/>
                  </a:lnTo>
                  <a:lnTo>
                    <a:pt x="1935607" y="33540"/>
                  </a:lnTo>
                  <a:lnTo>
                    <a:pt x="1935607" y="373062"/>
                  </a:lnTo>
                  <a:lnTo>
                    <a:pt x="1867509" y="373062"/>
                  </a:lnTo>
                  <a:lnTo>
                    <a:pt x="1854479" y="375704"/>
                  </a:lnTo>
                  <a:lnTo>
                    <a:pt x="1843811" y="382892"/>
                  </a:lnTo>
                  <a:lnTo>
                    <a:pt x="1836610" y="393560"/>
                  </a:lnTo>
                  <a:lnTo>
                    <a:pt x="1833968" y="406615"/>
                  </a:lnTo>
                  <a:lnTo>
                    <a:pt x="1833968" y="592239"/>
                  </a:lnTo>
                  <a:lnTo>
                    <a:pt x="1742452" y="592239"/>
                  </a:lnTo>
                  <a:lnTo>
                    <a:pt x="1742452" y="1428356"/>
                  </a:lnTo>
                  <a:lnTo>
                    <a:pt x="1385989" y="1428356"/>
                  </a:lnTo>
                  <a:lnTo>
                    <a:pt x="1385989" y="1271397"/>
                  </a:lnTo>
                  <a:lnTo>
                    <a:pt x="1742452" y="1271397"/>
                  </a:lnTo>
                  <a:lnTo>
                    <a:pt x="1742452" y="1170305"/>
                  </a:lnTo>
                  <a:lnTo>
                    <a:pt x="1385989" y="1170305"/>
                  </a:lnTo>
                  <a:lnTo>
                    <a:pt x="1385989" y="1013307"/>
                  </a:lnTo>
                  <a:lnTo>
                    <a:pt x="1742452" y="1013307"/>
                  </a:lnTo>
                  <a:lnTo>
                    <a:pt x="1742452" y="912253"/>
                  </a:lnTo>
                  <a:lnTo>
                    <a:pt x="1385989" y="912253"/>
                  </a:lnTo>
                  <a:lnTo>
                    <a:pt x="1385989" y="755319"/>
                  </a:lnTo>
                  <a:lnTo>
                    <a:pt x="1742452" y="755319"/>
                  </a:lnTo>
                  <a:lnTo>
                    <a:pt x="1742452" y="592239"/>
                  </a:lnTo>
                  <a:lnTo>
                    <a:pt x="1260868" y="592239"/>
                  </a:lnTo>
                  <a:lnTo>
                    <a:pt x="1247813" y="594868"/>
                  </a:lnTo>
                  <a:lnTo>
                    <a:pt x="1237157" y="602056"/>
                  </a:lnTo>
                  <a:lnTo>
                    <a:pt x="1229956" y="612711"/>
                  </a:lnTo>
                  <a:lnTo>
                    <a:pt x="1227328" y="625754"/>
                  </a:lnTo>
                  <a:lnTo>
                    <a:pt x="1227328" y="1524457"/>
                  </a:lnTo>
                  <a:lnTo>
                    <a:pt x="1099794" y="1524457"/>
                  </a:lnTo>
                  <a:lnTo>
                    <a:pt x="1086739" y="1527086"/>
                  </a:lnTo>
                  <a:lnTo>
                    <a:pt x="1076083" y="1534274"/>
                  </a:lnTo>
                  <a:lnTo>
                    <a:pt x="1068882" y="1544929"/>
                  </a:lnTo>
                  <a:lnTo>
                    <a:pt x="1066253" y="1557947"/>
                  </a:lnTo>
                  <a:lnTo>
                    <a:pt x="1066253" y="1632699"/>
                  </a:lnTo>
                  <a:lnTo>
                    <a:pt x="1068882" y="1645742"/>
                  </a:lnTo>
                  <a:lnTo>
                    <a:pt x="1076083" y="1656397"/>
                  </a:lnTo>
                  <a:lnTo>
                    <a:pt x="1086739" y="1663573"/>
                  </a:lnTo>
                  <a:lnTo>
                    <a:pt x="1099794" y="1666214"/>
                  </a:lnTo>
                  <a:lnTo>
                    <a:pt x="3224974" y="1666214"/>
                  </a:lnTo>
                  <a:lnTo>
                    <a:pt x="3238017" y="1663573"/>
                  </a:lnTo>
                  <a:lnTo>
                    <a:pt x="3248672" y="1656397"/>
                  </a:lnTo>
                  <a:lnTo>
                    <a:pt x="3255873" y="1645742"/>
                  </a:lnTo>
                  <a:lnTo>
                    <a:pt x="3258515" y="1632699"/>
                  </a:lnTo>
                  <a:lnTo>
                    <a:pt x="3258515" y="1557947"/>
                  </a:lnTo>
                  <a:close/>
                </a:path>
                <a:path w="4994275" h="1666239">
                  <a:moveTo>
                    <a:pt x="4133050" y="1131900"/>
                  </a:moveTo>
                  <a:lnTo>
                    <a:pt x="4124363" y="1094968"/>
                  </a:lnTo>
                  <a:lnTo>
                    <a:pt x="4098721" y="1056436"/>
                  </a:lnTo>
                  <a:lnTo>
                    <a:pt x="4120731" y="1015060"/>
                  </a:lnTo>
                  <a:lnTo>
                    <a:pt x="4124782" y="975690"/>
                  </a:lnTo>
                  <a:lnTo>
                    <a:pt x="4084167" y="913828"/>
                  </a:lnTo>
                  <a:lnTo>
                    <a:pt x="4042092" y="896747"/>
                  </a:lnTo>
                  <a:lnTo>
                    <a:pt x="3987241" y="892467"/>
                  </a:lnTo>
                  <a:lnTo>
                    <a:pt x="3970667" y="863561"/>
                  </a:lnTo>
                  <a:lnTo>
                    <a:pt x="3917137" y="817448"/>
                  </a:lnTo>
                  <a:lnTo>
                    <a:pt x="3882656" y="800595"/>
                  </a:lnTo>
                  <a:lnTo>
                    <a:pt x="3844671" y="788098"/>
                  </a:lnTo>
                  <a:lnTo>
                    <a:pt x="3835209" y="786231"/>
                  </a:lnTo>
                  <a:lnTo>
                    <a:pt x="3835209" y="1319606"/>
                  </a:lnTo>
                  <a:lnTo>
                    <a:pt x="3788587" y="1343901"/>
                  </a:lnTo>
                  <a:lnTo>
                    <a:pt x="3796525" y="1333334"/>
                  </a:lnTo>
                  <a:lnTo>
                    <a:pt x="3812908" y="1311516"/>
                  </a:lnTo>
                  <a:lnTo>
                    <a:pt x="3821023" y="1313535"/>
                  </a:lnTo>
                  <a:lnTo>
                    <a:pt x="3829126" y="1317586"/>
                  </a:lnTo>
                  <a:lnTo>
                    <a:pt x="3835209" y="1319606"/>
                  </a:lnTo>
                  <a:lnTo>
                    <a:pt x="3835209" y="786231"/>
                  </a:lnTo>
                  <a:lnTo>
                    <a:pt x="3804424" y="780135"/>
                  </a:lnTo>
                  <a:lnTo>
                    <a:pt x="3796690" y="779538"/>
                  </a:lnTo>
                  <a:lnTo>
                    <a:pt x="3796690" y="1305445"/>
                  </a:lnTo>
                  <a:lnTo>
                    <a:pt x="3776929" y="1322590"/>
                  </a:lnTo>
                  <a:lnTo>
                    <a:pt x="3760216" y="1331760"/>
                  </a:lnTo>
                  <a:lnTo>
                    <a:pt x="3746525" y="1333334"/>
                  </a:lnTo>
                  <a:lnTo>
                    <a:pt x="3735882" y="1327708"/>
                  </a:lnTo>
                  <a:lnTo>
                    <a:pt x="3753370" y="1323949"/>
                  </a:lnTo>
                  <a:lnTo>
                    <a:pt x="3768712" y="1317586"/>
                  </a:lnTo>
                  <a:lnTo>
                    <a:pt x="3769322" y="1317332"/>
                  </a:lnTo>
                  <a:lnTo>
                    <a:pt x="3783774" y="1310347"/>
                  </a:lnTo>
                  <a:lnTo>
                    <a:pt x="3796690" y="1305445"/>
                  </a:lnTo>
                  <a:lnTo>
                    <a:pt x="3796690" y="779538"/>
                  </a:lnTo>
                  <a:lnTo>
                    <a:pt x="3763124" y="776884"/>
                  </a:lnTo>
                  <a:lnTo>
                    <a:pt x="3722027" y="778510"/>
                  </a:lnTo>
                  <a:lnTo>
                    <a:pt x="3682352" y="785190"/>
                  </a:lnTo>
                  <a:lnTo>
                    <a:pt x="3645344" y="797090"/>
                  </a:lnTo>
                  <a:lnTo>
                    <a:pt x="3584232" y="837272"/>
                  </a:lnTo>
                  <a:lnTo>
                    <a:pt x="3548545" y="900430"/>
                  </a:lnTo>
                  <a:lnTo>
                    <a:pt x="3543312" y="941044"/>
                  </a:lnTo>
                  <a:lnTo>
                    <a:pt x="3496208" y="935215"/>
                  </a:lnTo>
                  <a:lnTo>
                    <a:pt x="3453015" y="939914"/>
                  </a:lnTo>
                  <a:lnTo>
                    <a:pt x="3415004" y="954290"/>
                  </a:lnTo>
                  <a:lnTo>
                    <a:pt x="3383432" y="977493"/>
                  </a:lnTo>
                  <a:lnTo>
                    <a:pt x="3359556" y="1008659"/>
                  </a:lnTo>
                  <a:lnTo>
                    <a:pt x="3344634" y="1046949"/>
                  </a:lnTo>
                  <a:lnTo>
                    <a:pt x="3339922" y="1091501"/>
                  </a:lnTo>
                  <a:lnTo>
                    <a:pt x="3346691" y="1141463"/>
                  </a:lnTo>
                  <a:lnTo>
                    <a:pt x="3330981" y="1178433"/>
                  </a:lnTo>
                  <a:lnTo>
                    <a:pt x="3322104" y="1214107"/>
                  </a:lnTo>
                  <a:lnTo>
                    <a:pt x="3319894" y="1247787"/>
                  </a:lnTo>
                  <a:lnTo>
                    <a:pt x="3324225" y="1278750"/>
                  </a:lnTo>
                  <a:lnTo>
                    <a:pt x="3351885" y="1329677"/>
                  </a:lnTo>
                  <a:lnTo>
                    <a:pt x="3403892" y="1361198"/>
                  </a:lnTo>
                  <a:lnTo>
                    <a:pt x="3438639" y="1367891"/>
                  </a:lnTo>
                  <a:lnTo>
                    <a:pt x="3479025" y="1367586"/>
                  </a:lnTo>
                  <a:lnTo>
                    <a:pt x="3524897" y="1359585"/>
                  </a:lnTo>
                  <a:lnTo>
                    <a:pt x="3576104" y="1343152"/>
                  </a:lnTo>
                  <a:lnTo>
                    <a:pt x="3632504" y="1317586"/>
                  </a:lnTo>
                  <a:lnTo>
                    <a:pt x="3645839" y="1325562"/>
                  </a:lnTo>
                  <a:lnTo>
                    <a:pt x="3658603" y="1331252"/>
                  </a:lnTo>
                  <a:lnTo>
                    <a:pt x="3670985" y="1334681"/>
                  </a:lnTo>
                  <a:lnTo>
                    <a:pt x="3683177" y="1335811"/>
                  </a:lnTo>
                  <a:lnTo>
                    <a:pt x="3684867" y="1362862"/>
                  </a:lnTo>
                  <a:lnTo>
                    <a:pt x="3678377" y="1383639"/>
                  </a:lnTo>
                  <a:lnTo>
                    <a:pt x="3664661" y="1398727"/>
                  </a:lnTo>
                  <a:lnTo>
                    <a:pt x="3644671" y="1408684"/>
                  </a:lnTo>
                  <a:lnTo>
                    <a:pt x="3668204" y="1472323"/>
                  </a:lnTo>
                  <a:lnTo>
                    <a:pt x="3679380" y="1520024"/>
                  </a:lnTo>
                  <a:lnTo>
                    <a:pt x="3675748" y="1555584"/>
                  </a:lnTo>
                  <a:lnTo>
                    <a:pt x="3654806" y="1582788"/>
                  </a:lnTo>
                  <a:lnTo>
                    <a:pt x="3625418" y="1615846"/>
                  </a:lnTo>
                  <a:lnTo>
                    <a:pt x="3597541" y="1639227"/>
                  </a:lnTo>
                  <a:lnTo>
                    <a:pt x="3574999" y="1653108"/>
                  </a:lnTo>
                  <a:lnTo>
                    <a:pt x="3561562" y="1657692"/>
                  </a:lnTo>
                  <a:lnTo>
                    <a:pt x="3583609" y="1654556"/>
                  </a:lnTo>
                  <a:lnTo>
                    <a:pt x="3604133" y="1653895"/>
                  </a:lnTo>
                  <a:lnTo>
                    <a:pt x="3623132" y="1655127"/>
                  </a:lnTo>
                  <a:lnTo>
                    <a:pt x="3640607" y="1657692"/>
                  </a:lnTo>
                  <a:lnTo>
                    <a:pt x="3701897" y="1664970"/>
                  </a:lnTo>
                  <a:lnTo>
                    <a:pt x="3758438" y="1665795"/>
                  </a:lnTo>
                  <a:lnTo>
                    <a:pt x="3810787" y="1660537"/>
                  </a:lnTo>
                  <a:lnTo>
                    <a:pt x="3859530" y="1649590"/>
                  </a:lnTo>
                  <a:lnTo>
                    <a:pt x="3880370" y="1641843"/>
                  </a:lnTo>
                  <a:lnTo>
                    <a:pt x="3903116" y="1639214"/>
                  </a:lnTo>
                  <a:lnTo>
                    <a:pt x="3927373" y="1640763"/>
                  </a:lnTo>
                  <a:lnTo>
                    <a:pt x="3952773" y="1645539"/>
                  </a:lnTo>
                  <a:lnTo>
                    <a:pt x="3947058" y="1639214"/>
                  </a:lnTo>
                  <a:lnTo>
                    <a:pt x="3940873" y="1632381"/>
                  </a:lnTo>
                  <a:lnTo>
                    <a:pt x="3925925" y="1620748"/>
                  </a:lnTo>
                  <a:lnTo>
                    <a:pt x="3907167" y="1611376"/>
                  </a:lnTo>
                  <a:lnTo>
                    <a:pt x="3883850" y="1605051"/>
                  </a:lnTo>
                  <a:lnTo>
                    <a:pt x="3872357" y="1578952"/>
                  </a:lnTo>
                  <a:lnTo>
                    <a:pt x="3845941" y="1549412"/>
                  </a:lnTo>
                  <a:lnTo>
                    <a:pt x="3813670" y="1516735"/>
                  </a:lnTo>
                  <a:lnTo>
                    <a:pt x="3784612" y="1481188"/>
                  </a:lnTo>
                  <a:lnTo>
                    <a:pt x="3767823" y="1443050"/>
                  </a:lnTo>
                  <a:lnTo>
                    <a:pt x="3772370" y="1402613"/>
                  </a:lnTo>
                  <a:lnTo>
                    <a:pt x="3812692" y="1372311"/>
                  </a:lnTo>
                  <a:lnTo>
                    <a:pt x="3836479" y="1356055"/>
                  </a:lnTo>
                  <a:lnTo>
                    <a:pt x="3843921" y="1347381"/>
                  </a:lnTo>
                  <a:lnTo>
                    <a:pt x="3839895" y="1343901"/>
                  </a:lnTo>
                  <a:lnTo>
                    <a:pt x="3835209" y="1339850"/>
                  </a:lnTo>
                  <a:lnTo>
                    <a:pt x="3851427" y="1323657"/>
                  </a:lnTo>
                  <a:lnTo>
                    <a:pt x="3909745" y="1336001"/>
                  </a:lnTo>
                  <a:lnTo>
                    <a:pt x="3953078" y="1336395"/>
                  </a:lnTo>
                  <a:lnTo>
                    <a:pt x="3981031" y="1324533"/>
                  </a:lnTo>
                  <a:lnTo>
                    <a:pt x="3981462" y="1323657"/>
                  </a:lnTo>
                  <a:lnTo>
                    <a:pt x="3987533" y="1311516"/>
                  </a:lnTo>
                  <a:lnTo>
                    <a:pt x="3990568" y="1305445"/>
                  </a:lnTo>
                  <a:lnTo>
                    <a:pt x="3993223" y="1300149"/>
                  </a:lnTo>
                  <a:lnTo>
                    <a:pt x="3989260" y="1262926"/>
                  </a:lnTo>
                  <a:lnTo>
                    <a:pt x="4036606" y="1246708"/>
                  </a:lnTo>
                  <a:lnTo>
                    <a:pt x="4076573" y="1224648"/>
                  </a:lnTo>
                  <a:lnTo>
                    <a:pt x="4107243" y="1197597"/>
                  </a:lnTo>
                  <a:lnTo>
                    <a:pt x="4126712" y="1166393"/>
                  </a:lnTo>
                  <a:lnTo>
                    <a:pt x="4133050" y="1131900"/>
                  </a:lnTo>
                  <a:close/>
                </a:path>
                <a:path w="4994275" h="1666239">
                  <a:moveTo>
                    <a:pt x="4993729" y="1264183"/>
                  </a:moveTo>
                  <a:lnTo>
                    <a:pt x="4993525" y="1256576"/>
                  </a:lnTo>
                  <a:lnTo>
                    <a:pt x="4990846" y="1248968"/>
                  </a:lnTo>
                  <a:lnTo>
                    <a:pt x="4985944" y="1242326"/>
                  </a:lnTo>
                  <a:lnTo>
                    <a:pt x="4791951" y="1099807"/>
                  </a:lnTo>
                  <a:lnTo>
                    <a:pt x="4735512" y="1058341"/>
                  </a:lnTo>
                  <a:lnTo>
                    <a:pt x="4730242" y="1055751"/>
                  </a:lnTo>
                  <a:lnTo>
                    <a:pt x="4722330" y="1055751"/>
                  </a:lnTo>
                  <a:lnTo>
                    <a:pt x="4717059" y="1058341"/>
                  </a:lnTo>
                  <a:lnTo>
                    <a:pt x="4606341" y="1141260"/>
                  </a:lnTo>
                  <a:lnTo>
                    <a:pt x="4606341" y="1097216"/>
                  </a:lnTo>
                  <a:lnTo>
                    <a:pt x="4535170" y="1097216"/>
                  </a:lnTo>
                  <a:lnTo>
                    <a:pt x="4535170" y="1195679"/>
                  </a:lnTo>
                  <a:lnTo>
                    <a:pt x="4400728" y="1294142"/>
                  </a:lnTo>
                  <a:lnTo>
                    <a:pt x="4363821" y="1265643"/>
                  </a:lnTo>
                  <a:lnTo>
                    <a:pt x="4361192" y="1265643"/>
                  </a:lnTo>
                  <a:lnTo>
                    <a:pt x="4355922" y="1260462"/>
                  </a:lnTo>
                  <a:lnTo>
                    <a:pt x="4350651" y="1260462"/>
                  </a:lnTo>
                  <a:lnTo>
                    <a:pt x="4342739" y="1265643"/>
                  </a:lnTo>
                  <a:lnTo>
                    <a:pt x="4150309" y="1408163"/>
                  </a:lnTo>
                  <a:lnTo>
                    <a:pt x="4145407" y="1414805"/>
                  </a:lnTo>
                  <a:lnTo>
                    <a:pt x="4142727" y="1422412"/>
                  </a:lnTo>
                  <a:lnTo>
                    <a:pt x="4142524" y="1430020"/>
                  </a:lnTo>
                  <a:lnTo>
                    <a:pt x="4145038" y="1436662"/>
                  </a:lnTo>
                  <a:lnTo>
                    <a:pt x="4149852" y="1442986"/>
                  </a:lnTo>
                  <a:lnTo>
                    <a:pt x="4155910" y="1446390"/>
                  </a:lnTo>
                  <a:lnTo>
                    <a:pt x="4162450" y="1446872"/>
                  </a:lnTo>
                  <a:lnTo>
                    <a:pt x="4168762" y="1444447"/>
                  </a:lnTo>
                  <a:lnTo>
                    <a:pt x="4353280" y="1307109"/>
                  </a:lnTo>
                  <a:lnTo>
                    <a:pt x="4524629" y="1434071"/>
                  </a:lnTo>
                  <a:lnTo>
                    <a:pt x="4553623" y="1413344"/>
                  </a:lnTo>
                  <a:lnTo>
                    <a:pt x="4588332" y="1387436"/>
                  </a:lnTo>
                  <a:lnTo>
                    <a:pt x="4695977" y="1307109"/>
                  </a:lnTo>
                  <a:lnTo>
                    <a:pt x="4880495" y="1444447"/>
                  </a:lnTo>
                  <a:lnTo>
                    <a:pt x="4887214" y="1446872"/>
                  </a:lnTo>
                  <a:lnTo>
                    <a:pt x="4894669" y="1446390"/>
                  </a:lnTo>
                  <a:lnTo>
                    <a:pt x="4901628" y="1442986"/>
                  </a:lnTo>
                  <a:lnTo>
                    <a:pt x="4906861" y="1436662"/>
                  </a:lnTo>
                  <a:lnTo>
                    <a:pt x="4908220" y="1430020"/>
                  </a:lnTo>
                  <a:lnTo>
                    <a:pt x="4907839" y="1422412"/>
                  </a:lnTo>
                  <a:lnTo>
                    <a:pt x="4904994" y="1414805"/>
                  </a:lnTo>
                  <a:lnTo>
                    <a:pt x="4898949" y="1408163"/>
                  </a:lnTo>
                  <a:lnTo>
                    <a:pt x="4762500" y="1307109"/>
                  </a:lnTo>
                  <a:lnTo>
                    <a:pt x="4706518" y="1265643"/>
                  </a:lnTo>
                  <a:lnTo>
                    <a:pt x="4701248" y="1260462"/>
                  </a:lnTo>
                  <a:lnTo>
                    <a:pt x="4693336" y="1260462"/>
                  </a:lnTo>
                  <a:lnTo>
                    <a:pt x="4688065" y="1265643"/>
                  </a:lnTo>
                  <a:lnTo>
                    <a:pt x="4524629" y="1387436"/>
                  </a:lnTo>
                  <a:lnTo>
                    <a:pt x="4435005" y="1320063"/>
                  </a:lnTo>
                  <a:lnTo>
                    <a:pt x="4452213" y="1307109"/>
                  </a:lnTo>
                  <a:lnTo>
                    <a:pt x="4469435" y="1294142"/>
                  </a:lnTo>
                  <a:lnTo>
                    <a:pt x="4672546" y="1141260"/>
                  </a:lnTo>
                  <a:lnTo>
                    <a:pt x="4727613" y="1099807"/>
                  </a:lnTo>
                  <a:lnTo>
                    <a:pt x="4967490" y="1278597"/>
                  </a:lnTo>
                  <a:lnTo>
                    <a:pt x="4973790" y="1281023"/>
                  </a:lnTo>
                  <a:lnTo>
                    <a:pt x="4980343" y="1280541"/>
                  </a:lnTo>
                  <a:lnTo>
                    <a:pt x="4986388" y="1277137"/>
                  </a:lnTo>
                  <a:lnTo>
                    <a:pt x="4991214" y="1270825"/>
                  </a:lnTo>
                  <a:lnTo>
                    <a:pt x="4993729" y="1264183"/>
                  </a:lnTo>
                  <a:close/>
                </a:path>
                <a:path w="4994275" h="1666239">
                  <a:moveTo>
                    <a:pt x="4993856" y="1624177"/>
                  </a:moveTo>
                  <a:lnTo>
                    <a:pt x="4141965" y="1624177"/>
                  </a:lnTo>
                  <a:lnTo>
                    <a:pt x="4141965" y="1666214"/>
                  </a:lnTo>
                  <a:lnTo>
                    <a:pt x="4993856" y="1666214"/>
                  </a:lnTo>
                  <a:lnTo>
                    <a:pt x="4993856" y="16241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53" name="object 53"/>
            <p:cNvSpPr/>
            <p:nvPr/>
          </p:nvSpPr>
          <p:spPr>
            <a:xfrm>
              <a:off x="3706799" y="3031083"/>
              <a:ext cx="759460" cy="488315"/>
            </a:xfrm>
            <a:custGeom>
              <a:avLst/>
              <a:gdLst/>
              <a:ahLst/>
              <a:cxnLst/>
              <a:rect l="l" t="t" r="r" b="b"/>
              <a:pathLst>
                <a:path w="759460" h="488314">
                  <a:moveTo>
                    <a:pt x="490308" y="199859"/>
                  </a:moveTo>
                  <a:lnTo>
                    <a:pt x="221424" y="0"/>
                  </a:lnTo>
                  <a:lnTo>
                    <a:pt x="0" y="160921"/>
                  </a:lnTo>
                  <a:lnTo>
                    <a:pt x="0" y="487959"/>
                  </a:lnTo>
                  <a:lnTo>
                    <a:pt x="71170" y="487959"/>
                  </a:lnTo>
                  <a:lnTo>
                    <a:pt x="71170" y="342607"/>
                  </a:lnTo>
                  <a:lnTo>
                    <a:pt x="41922" y="339610"/>
                  </a:lnTo>
                  <a:lnTo>
                    <a:pt x="27012" y="320548"/>
                  </a:lnTo>
                  <a:lnTo>
                    <a:pt x="28917" y="293700"/>
                  </a:lnTo>
                  <a:lnTo>
                    <a:pt x="50088" y="267335"/>
                  </a:lnTo>
                  <a:lnTo>
                    <a:pt x="88036" y="240563"/>
                  </a:lnTo>
                  <a:lnTo>
                    <a:pt x="125996" y="213309"/>
                  </a:lnTo>
                  <a:lnTo>
                    <a:pt x="201917" y="157772"/>
                  </a:lnTo>
                  <a:lnTo>
                    <a:pt x="239877" y="129768"/>
                  </a:lnTo>
                  <a:lnTo>
                    <a:pt x="245160" y="124587"/>
                  </a:lnTo>
                  <a:lnTo>
                    <a:pt x="253060" y="124587"/>
                  </a:lnTo>
                  <a:lnTo>
                    <a:pt x="258330" y="127177"/>
                  </a:lnTo>
                  <a:lnTo>
                    <a:pt x="424408" y="249174"/>
                  </a:lnTo>
                  <a:lnTo>
                    <a:pt x="490308" y="199859"/>
                  </a:lnTo>
                  <a:close/>
                </a:path>
                <a:path w="759460" h="488314">
                  <a:moveTo>
                    <a:pt x="759193" y="327037"/>
                  </a:moveTo>
                  <a:lnTo>
                    <a:pt x="595744" y="207645"/>
                  </a:lnTo>
                  <a:lnTo>
                    <a:pt x="434949" y="327037"/>
                  </a:lnTo>
                  <a:lnTo>
                    <a:pt x="434949" y="487959"/>
                  </a:lnTo>
                  <a:lnTo>
                    <a:pt x="529844" y="487959"/>
                  </a:lnTo>
                  <a:lnTo>
                    <a:pt x="529844" y="394525"/>
                  </a:lnTo>
                  <a:lnTo>
                    <a:pt x="533057" y="379679"/>
                  </a:lnTo>
                  <a:lnTo>
                    <a:pt x="541705" y="367271"/>
                  </a:lnTo>
                  <a:lnTo>
                    <a:pt x="554316" y="358749"/>
                  </a:lnTo>
                  <a:lnTo>
                    <a:pt x="569391" y="355587"/>
                  </a:lnTo>
                  <a:lnTo>
                    <a:pt x="622109" y="355587"/>
                  </a:lnTo>
                  <a:lnTo>
                    <a:pt x="638302" y="358749"/>
                  </a:lnTo>
                  <a:lnTo>
                    <a:pt x="650773" y="367271"/>
                  </a:lnTo>
                  <a:lnTo>
                    <a:pt x="658812" y="379679"/>
                  </a:lnTo>
                  <a:lnTo>
                    <a:pt x="661657" y="394525"/>
                  </a:lnTo>
                  <a:lnTo>
                    <a:pt x="661657" y="487959"/>
                  </a:lnTo>
                  <a:lnTo>
                    <a:pt x="759193" y="487959"/>
                  </a:lnTo>
                  <a:lnTo>
                    <a:pt x="759193" y="327037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55103" y="3404833"/>
              <a:ext cx="97536" cy="11421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796428" y="3238719"/>
              <a:ext cx="324485" cy="280670"/>
            </a:xfrm>
            <a:custGeom>
              <a:avLst/>
              <a:gdLst/>
              <a:ahLst/>
              <a:cxnLst/>
              <a:rect l="l" t="t" r="r" b="b"/>
              <a:pathLst>
                <a:path w="324485" h="280670">
                  <a:moveTo>
                    <a:pt x="163436" y="0"/>
                  </a:moveTo>
                  <a:lnTo>
                    <a:pt x="0" y="119392"/>
                  </a:lnTo>
                  <a:lnTo>
                    <a:pt x="0" y="280314"/>
                  </a:lnTo>
                  <a:lnTo>
                    <a:pt x="94894" y="280314"/>
                  </a:lnTo>
                  <a:lnTo>
                    <a:pt x="94894" y="186880"/>
                  </a:lnTo>
                  <a:lnTo>
                    <a:pt x="98148" y="172036"/>
                  </a:lnTo>
                  <a:lnTo>
                    <a:pt x="107086" y="159624"/>
                  </a:lnTo>
                  <a:lnTo>
                    <a:pt x="120472" y="151106"/>
                  </a:lnTo>
                  <a:lnTo>
                    <a:pt x="137071" y="147942"/>
                  </a:lnTo>
                  <a:lnTo>
                    <a:pt x="189801" y="147942"/>
                  </a:lnTo>
                  <a:lnTo>
                    <a:pt x="204872" y="151106"/>
                  </a:lnTo>
                  <a:lnTo>
                    <a:pt x="217474" y="159624"/>
                  </a:lnTo>
                  <a:lnTo>
                    <a:pt x="226123" y="172036"/>
                  </a:lnTo>
                  <a:lnTo>
                    <a:pt x="229336" y="186880"/>
                  </a:lnTo>
                  <a:lnTo>
                    <a:pt x="229336" y="280314"/>
                  </a:lnTo>
                  <a:lnTo>
                    <a:pt x="324243" y="280314"/>
                  </a:lnTo>
                  <a:lnTo>
                    <a:pt x="324243" y="119392"/>
                  </a:lnTo>
                  <a:lnTo>
                    <a:pt x="163436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9785" y="3404833"/>
              <a:ext cx="97536" cy="11421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661994" y="2966186"/>
              <a:ext cx="5561330" cy="610870"/>
            </a:xfrm>
            <a:custGeom>
              <a:avLst/>
              <a:gdLst/>
              <a:ahLst/>
              <a:cxnLst/>
              <a:rect l="l" t="t" r="r" b="b"/>
              <a:pathLst>
                <a:path w="5561330" h="610870">
                  <a:moveTo>
                    <a:pt x="851319" y="374269"/>
                  </a:moveTo>
                  <a:lnTo>
                    <a:pt x="851103" y="366661"/>
                  </a:lnTo>
                  <a:lnTo>
                    <a:pt x="848436" y="359054"/>
                  </a:lnTo>
                  <a:lnTo>
                    <a:pt x="843534" y="352412"/>
                  </a:lnTo>
                  <a:lnTo>
                    <a:pt x="707085" y="251358"/>
                  </a:lnTo>
                  <a:lnTo>
                    <a:pt x="689584" y="238391"/>
                  </a:lnTo>
                  <a:lnTo>
                    <a:pt x="651103" y="209892"/>
                  </a:lnTo>
                  <a:lnTo>
                    <a:pt x="643191" y="204711"/>
                  </a:lnTo>
                  <a:lnTo>
                    <a:pt x="637921" y="204711"/>
                  </a:lnTo>
                  <a:lnTo>
                    <a:pt x="632650" y="209892"/>
                  </a:lnTo>
                  <a:lnTo>
                    <a:pt x="630008" y="209892"/>
                  </a:lnTo>
                  <a:lnTo>
                    <a:pt x="593115" y="238391"/>
                  </a:lnTo>
                  <a:lnTo>
                    <a:pt x="458673" y="139928"/>
                  </a:lnTo>
                  <a:lnTo>
                    <a:pt x="458673" y="85509"/>
                  </a:lnTo>
                  <a:lnTo>
                    <a:pt x="458673" y="41465"/>
                  </a:lnTo>
                  <a:lnTo>
                    <a:pt x="387489" y="41465"/>
                  </a:lnTo>
                  <a:lnTo>
                    <a:pt x="387489" y="85509"/>
                  </a:lnTo>
                  <a:lnTo>
                    <a:pt x="332143" y="44056"/>
                  </a:lnTo>
                  <a:lnTo>
                    <a:pt x="276783" y="2590"/>
                  </a:lnTo>
                  <a:lnTo>
                    <a:pt x="271513" y="0"/>
                  </a:lnTo>
                  <a:lnTo>
                    <a:pt x="263601" y="0"/>
                  </a:lnTo>
                  <a:lnTo>
                    <a:pt x="7899" y="186575"/>
                  </a:lnTo>
                  <a:lnTo>
                    <a:pt x="114" y="208432"/>
                  </a:lnTo>
                  <a:lnTo>
                    <a:pt x="2628" y="215074"/>
                  </a:lnTo>
                  <a:lnTo>
                    <a:pt x="7442" y="221386"/>
                  </a:lnTo>
                  <a:lnTo>
                    <a:pt x="13500" y="224790"/>
                  </a:lnTo>
                  <a:lnTo>
                    <a:pt x="20040" y="225272"/>
                  </a:lnTo>
                  <a:lnTo>
                    <a:pt x="26352" y="222846"/>
                  </a:lnTo>
                  <a:lnTo>
                    <a:pt x="266230" y="44056"/>
                  </a:lnTo>
                  <a:lnTo>
                    <a:pt x="558838" y="264312"/>
                  </a:lnTo>
                  <a:lnTo>
                    <a:pt x="469214" y="331685"/>
                  </a:lnTo>
                  <a:lnTo>
                    <a:pt x="361416" y="251358"/>
                  </a:lnTo>
                  <a:lnTo>
                    <a:pt x="305777" y="209892"/>
                  </a:lnTo>
                  <a:lnTo>
                    <a:pt x="300507" y="204711"/>
                  </a:lnTo>
                  <a:lnTo>
                    <a:pt x="292595" y="204711"/>
                  </a:lnTo>
                  <a:lnTo>
                    <a:pt x="287324" y="209892"/>
                  </a:lnTo>
                  <a:lnTo>
                    <a:pt x="94894" y="352412"/>
                  </a:lnTo>
                  <a:lnTo>
                    <a:pt x="88836" y="359054"/>
                  </a:lnTo>
                  <a:lnTo>
                    <a:pt x="85991" y="366661"/>
                  </a:lnTo>
                  <a:lnTo>
                    <a:pt x="85610" y="374269"/>
                  </a:lnTo>
                  <a:lnTo>
                    <a:pt x="86982" y="380911"/>
                  </a:lnTo>
                  <a:lnTo>
                    <a:pt x="92214" y="387235"/>
                  </a:lnTo>
                  <a:lnTo>
                    <a:pt x="99174" y="390639"/>
                  </a:lnTo>
                  <a:lnTo>
                    <a:pt x="106629" y="391121"/>
                  </a:lnTo>
                  <a:lnTo>
                    <a:pt x="113347" y="388696"/>
                  </a:lnTo>
                  <a:lnTo>
                    <a:pt x="297865" y="251358"/>
                  </a:lnTo>
                  <a:lnTo>
                    <a:pt x="440220" y="357593"/>
                  </a:lnTo>
                  <a:lnTo>
                    <a:pt x="469214" y="378320"/>
                  </a:lnTo>
                  <a:lnTo>
                    <a:pt x="532142" y="331685"/>
                  </a:lnTo>
                  <a:lnTo>
                    <a:pt x="640562" y="251358"/>
                  </a:lnTo>
                  <a:lnTo>
                    <a:pt x="825080" y="388696"/>
                  </a:lnTo>
                  <a:lnTo>
                    <a:pt x="831380" y="391121"/>
                  </a:lnTo>
                  <a:lnTo>
                    <a:pt x="837933" y="390639"/>
                  </a:lnTo>
                  <a:lnTo>
                    <a:pt x="843978" y="387235"/>
                  </a:lnTo>
                  <a:lnTo>
                    <a:pt x="848804" y="380911"/>
                  </a:lnTo>
                  <a:lnTo>
                    <a:pt x="851319" y="374269"/>
                  </a:lnTo>
                  <a:close/>
                </a:path>
                <a:path w="5561330" h="610870">
                  <a:moveTo>
                    <a:pt x="851890" y="568426"/>
                  </a:moveTo>
                  <a:lnTo>
                    <a:pt x="0" y="568426"/>
                  </a:lnTo>
                  <a:lnTo>
                    <a:pt x="0" y="610463"/>
                  </a:lnTo>
                  <a:lnTo>
                    <a:pt x="851890" y="610463"/>
                  </a:lnTo>
                  <a:lnTo>
                    <a:pt x="851890" y="568426"/>
                  </a:lnTo>
                  <a:close/>
                </a:path>
                <a:path w="5561330" h="610870">
                  <a:moveTo>
                    <a:pt x="5126075" y="391934"/>
                  </a:moveTo>
                  <a:lnTo>
                    <a:pt x="4965281" y="272542"/>
                  </a:lnTo>
                  <a:lnTo>
                    <a:pt x="4801832" y="391934"/>
                  </a:lnTo>
                  <a:lnTo>
                    <a:pt x="4801832" y="552856"/>
                  </a:lnTo>
                  <a:lnTo>
                    <a:pt x="4899368" y="552856"/>
                  </a:lnTo>
                  <a:lnTo>
                    <a:pt x="4899368" y="459422"/>
                  </a:lnTo>
                  <a:lnTo>
                    <a:pt x="4902200" y="444576"/>
                  </a:lnTo>
                  <a:lnTo>
                    <a:pt x="4910239" y="432168"/>
                  </a:lnTo>
                  <a:lnTo>
                    <a:pt x="4922723" y="423646"/>
                  </a:lnTo>
                  <a:lnTo>
                    <a:pt x="4938915" y="420484"/>
                  </a:lnTo>
                  <a:lnTo>
                    <a:pt x="4991633" y="420484"/>
                  </a:lnTo>
                  <a:lnTo>
                    <a:pt x="5006708" y="423646"/>
                  </a:lnTo>
                  <a:lnTo>
                    <a:pt x="5019306" y="432168"/>
                  </a:lnTo>
                  <a:lnTo>
                    <a:pt x="5027968" y="444576"/>
                  </a:lnTo>
                  <a:lnTo>
                    <a:pt x="5031181" y="459422"/>
                  </a:lnTo>
                  <a:lnTo>
                    <a:pt x="5031181" y="552856"/>
                  </a:lnTo>
                  <a:lnTo>
                    <a:pt x="5126075" y="552856"/>
                  </a:lnTo>
                  <a:lnTo>
                    <a:pt x="5126075" y="391934"/>
                  </a:lnTo>
                  <a:close/>
                </a:path>
                <a:path w="5561330" h="610870">
                  <a:moveTo>
                    <a:pt x="5561025" y="225818"/>
                  </a:moveTo>
                  <a:lnTo>
                    <a:pt x="5339600" y="64897"/>
                  </a:lnTo>
                  <a:lnTo>
                    <a:pt x="5070716" y="264756"/>
                  </a:lnTo>
                  <a:lnTo>
                    <a:pt x="5136616" y="314071"/>
                  </a:lnTo>
                  <a:lnTo>
                    <a:pt x="5302694" y="192074"/>
                  </a:lnTo>
                  <a:lnTo>
                    <a:pt x="5307965" y="189484"/>
                  </a:lnTo>
                  <a:lnTo>
                    <a:pt x="5315864" y="189484"/>
                  </a:lnTo>
                  <a:lnTo>
                    <a:pt x="5321147" y="194665"/>
                  </a:lnTo>
                  <a:lnTo>
                    <a:pt x="5359108" y="222669"/>
                  </a:lnTo>
                  <a:lnTo>
                    <a:pt x="5435016" y="278206"/>
                  </a:lnTo>
                  <a:lnTo>
                    <a:pt x="5472976" y="305460"/>
                  </a:lnTo>
                  <a:lnTo>
                    <a:pt x="5510936" y="332232"/>
                  </a:lnTo>
                  <a:lnTo>
                    <a:pt x="5532107" y="358597"/>
                  </a:lnTo>
                  <a:lnTo>
                    <a:pt x="5533999" y="385445"/>
                  </a:lnTo>
                  <a:lnTo>
                    <a:pt x="5519090" y="404507"/>
                  </a:lnTo>
                  <a:lnTo>
                    <a:pt x="5489854" y="407504"/>
                  </a:lnTo>
                  <a:lnTo>
                    <a:pt x="5489854" y="552856"/>
                  </a:lnTo>
                  <a:lnTo>
                    <a:pt x="5561025" y="552856"/>
                  </a:lnTo>
                  <a:lnTo>
                    <a:pt x="5561025" y="22581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77185" y="3404833"/>
              <a:ext cx="97536" cy="114211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809153" y="3238719"/>
              <a:ext cx="324485" cy="280670"/>
            </a:xfrm>
            <a:custGeom>
              <a:avLst/>
              <a:gdLst/>
              <a:ahLst/>
              <a:cxnLst/>
              <a:rect l="l" t="t" r="r" b="b"/>
              <a:pathLst>
                <a:path w="324484" h="280670">
                  <a:moveTo>
                    <a:pt x="160807" y="0"/>
                  </a:moveTo>
                  <a:lnTo>
                    <a:pt x="0" y="119392"/>
                  </a:lnTo>
                  <a:lnTo>
                    <a:pt x="0" y="280314"/>
                  </a:lnTo>
                  <a:lnTo>
                    <a:pt x="94907" y="280314"/>
                  </a:lnTo>
                  <a:lnTo>
                    <a:pt x="94907" y="186880"/>
                  </a:lnTo>
                  <a:lnTo>
                    <a:pt x="98119" y="172036"/>
                  </a:lnTo>
                  <a:lnTo>
                    <a:pt x="106768" y="159624"/>
                  </a:lnTo>
                  <a:lnTo>
                    <a:pt x="119370" y="151106"/>
                  </a:lnTo>
                  <a:lnTo>
                    <a:pt x="134442" y="147942"/>
                  </a:lnTo>
                  <a:lnTo>
                    <a:pt x="187172" y="147942"/>
                  </a:lnTo>
                  <a:lnTo>
                    <a:pt x="203771" y="151106"/>
                  </a:lnTo>
                  <a:lnTo>
                    <a:pt x="217157" y="159624"/>
                  </a:lnTo>
                  <a:lnTo>
                    <a:pt x="226095" y="172036"/>
                  </a:lnTo>
                  <a:lnTo>
                    <a:pt x="229349" y="186880"/>
                  </a:lnTo>
                  <a:lnTo>
                    <a:pt x="229349" y="280314"/>
                  </a:lnTo>
                  <a:lnTo>
                    <a:pt x="324243" y="280314"/>
                  </a:lnTo>
                  <a:lnTo>
                    <a:pt x="324243" y="119392"/>
                  </a:lnTo>
                  <a:lnTo>
                    <a:pt x="160807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22504" y="3404833"/>
              <a:ext cx="97535" cy="114211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273981" y="2658643"/>
              <a:ext cx="4994275" cy="918210"/>
            </a:xfrm>
            <a:custGeom>
              <a:avLst/>
              <a:gdLst/>
              <a:ahLst/>
              <a:cxnLst/>
              <a:rect l="l" t="t" r="r" b="b"/>
              <a:pathLst>
                <a:path w="4994275" h="918210">
                  <a:moveTo>
                    <a:pt x="1098753" y="375272"/>
                  </a:moveTo>
                  <a:lnTo>
                    <a:pt x="1095273" y="361988"/>
                  </a:lnTo>
                  <a:lnTo>
                    <a:pt x="1085850" y="350456"/>
                  </a:lnTo>
                  <a:lnTo>
                    <a:pt x="1072070" y="341249"/>
                  </a:lnTo>
                  <a:lnTo>
                    <a:pt x="1055471" y="334949"/>
                  </a:lnTo>
                  <a:lnTo>
                    <a:pt x="1056817" y="316636"/>
                  </a:lnTo>
                  <a:lnTo>
                    <a:pt x="1051306" y="300062"/>
                  </a:lnTo>
                  <a:lnTo>
                    <a:pt x="1039545" y="286981"/>
                  </a:lnTo>
                  <a:lnTo>
                    <a:pt x="1022159" y="279133"/>
                  </a:lnTo>
                  <a:lnTo>
                    <a:pt x="1033919" y="255524"/>
                  </a:lnTo>
                  <a:lnTo>
                    <a:pt x="1024737" y="241909"/>
                  </a:lnTo>
                  <a:lnTo>
                    <a:pt x="1021334" y="236867"/>
                  </a:lnTo>
                  <a:lnTo>
                    <a:pt x="995006" y="224612"/>
                  </a:lnTo>
                  <a:lnTo>
                    <a:pt x="965542" y="220205"/>
                  </a:lnTo>
                  <a:lnTo>
                    <a:pt x="951445" y="185940"/>
                  </a:lnTo>
                  <a:lnTo>
                    <a:pt x="931278" y="176784"/>
                  </a:lnTo>
                  <a:lnTo>
                    <a:pt x="920178" y="171742"/>
                  </a:lnTo>
                  <a:lnTo>
                    <a:pt x="880783" y="170916"/>
                  </a:lnTo>
                  <a:lnTo>
                    <a:pt x="842327" y="176784"/>
                  </a:lnTo>
                  <a:lnTo>
                    <a:pt x="842327" y="418693"/>
                  </a:lnTo>
                  <a:lnTo>
                    <a:pt x="799757" y="451535"/>
                  </a:lnTo>
                  <a:lnTo>
                    <a:pt x="764070" y="472186"/>
                  </a:lnTo>
                  <a:lnTo>
                    <a:pt x="715886" y="489343"/>
                  </a:lnTo>
                  <a:lnTo>
                    <a:pt x="635850" y="511733"/>
                  </a:lnTo>
                  <a:lnTo>
                    <a:pt x="640918" y="505523"/>
                  </a:lnTo>
                  <a:lnTo>
                    <a:pt x="651510" y="492531"/>
                  </a:lnTo>
                  <a:lnTo>
                    <a:pt x="663740" y="472186"/>
                  </a:lnTo>
                  <a:lnTo>
                    <a:pt x="672858" y="450621"/>
                  </a:lnTo>
                  <a:lnTo>
                    <a:pt x="679145" y="427990"/>
                  </a:lnTo>
                  <a:lnTo>
                    <a:pt x="686587" y="427456"/>
                  </a:lnTo>
                  <a:lnTo>
                    <a:pt x="693712" y="426046"/>
                  </a:lnTo>
                  <a:lnTo>
                    <a:pt x="700214" y="424065"/>
                  </a:lnTo>
                  <a:lnTo>
                    <a:pt x="705777" y="421792"/>
                  </a:lnTo>
                  <a:lnTo>
                    <a:pt x="720039" y="436181"/>
                  </a:lnTo>
                  <a:lnTo>
                    <a:pt x="742416" y="441553"/>
                  </a:lnTo>
                  <a:lnTo>
                    <a:pt x="764794" y="437057"/>
                  </a:lnTo>
                  <a:lnTo>
                    <a:pt x="779043" y="421792"/>
                  </a:lnTo>
                  <a:lnTo>
                    <a:pt x="793000" y="427697"/>
                  </a:lnTo>
                  <a:lnTo>
                    <a:pt x="832332" y="409384"/>
                  </a:lnTo>
                  <a:lnTo>
                    <a:pt x="842327" y="418693"/>
                  </a:lnTo>
                  <a:lnTo>
                    <a:pt x="842327" y="176784"/>
                  </a:lnTo>
                  <a:lnTo>
                    <a:pt x="843508" y="155079"/>
                  </a:lnTo>
                  <a:lnTo>
                    <a:pt x="843889" y="148043"/>
                  </a:lnTo>
                  <a:lnTo>
                    <a:pt x="824839" y="128320"/>
                  </a:lnTo>
                  <a:lnTo>
                    <a:pt x="809955" y="124066"/>
                  </a:lnTo>
                  <a:lnTo>
                    <a:pt x="794550" y="119646"/>
                  </a:lnTo>
                  <a:lnTo>
                    <a:pt x="762393" y="124066"/>
                  </a:lnTo>
                  <a:lnTo>
                    <a:pt x="760958" y="102349"/>
                  </a:lnTo>
                  <a:lnTo>
                    <a:pt x="760158" y="90246"/>
                  </a:lnTo>
                  <a:lnTo>
                    <a:pt x="732510" y="67144"/>
                  </a:lnTo>
                  <a:lnTo>
                    <a:pt x="725449" y="65138"/>
                  </a:lnTo>
                  <a:lnTo>
                    <a:pt x="689978" y="55054"/>
                  </a:lnTo>
                  <a:lnTo>
                    <a:pt x="655828" y="54508"/>
                  </a:lnTo>
                  <a:lnTo>
                    <a:pt x="655828" y="427990"/>
                  </a:lnTo>
                  <a:lnTo>
                    <a:pt x="647039" y="451446"/>
                  </a:lnTo>
                  <a:lnTo>
                    <a:pt x="635431" y="473735"/>
                  </a:lnTo>
                  <a:lnTo>
                    <a:pt x="620699" y="492544"/>
                  </a:lnTo>
                  <a:lnTo>
                    <a:pt x="602538" y="505523"/>
                  </a:lnTo>
                  <a:lnTo>
                    <a:pt x="590321" y="498830"/>
                  </a:lnTo>
                  <a:lnTo>
                    <a:pt x="572160" y="484593"/>
                  </a:lnTo>
                  <a:lnTo>
                    <a:pt x="553377" y="464527"/>
                  </a:lnTo>
                  <a:lnTo>
                    <a:pt x="541083" y="443496"/>
                  </a:lnTo>
                  <a:lnTo>
                    <a:pt x="539267" y="440397"/>
                  </a:lnTo>
                  <a:lnTo>
                    <a:pt x="565912" y="418693"/>
                  </a:lnTo>
                  <a:lnTo>
                    <a:pt x="579501" y="433895"/>
                  </a:lnTo>
                  <a:lnTo>
                    <a:pt x="597128" y="438061"/>
                  </a:lnTo>
                  <a:lnTo>
                    <a:pt x="614146" y="431761"/>
                  </a:lnTo>
                  <a:lnTo>
                    <a:pt x="623608" y="418693"/>
                  </a:lnTo>
                  <a:lnTo>
                    <a:pt x="625856" y="415582"/>
                  </a:lnTo>
                  <a:lnTo>
                    <a:pt x="631939" y="419696"/>
                  </a:lnTo>
                  <a:lnTo>
                    <a:pt x="639597" y="422948"/>
                  </a:lnTo>
                  <a:lnTo>
                    <a:pt x="647865" y="425615"/>
                  </a:lnTo>
                  <a:lnTo>
                    <a:pt x="655828" y="427990"/>
                  </a:lnTo>
                  <a:lnTo>
                    <a:pt x="655828" y="54508"/>
                  </a:lnTo>
                  <a:lnTo>
                    <a:pt x="643140" y="54292"/>
                  </a:lnTo>
                  <a:lnTo>
                    <a:pt x="602538" y="65138"/>
                  </a:lnTo>
                  <a:lnTo>
                    <a:pt x="597230" y="40563"/>
                  </a:lnTo>
                  <a:lnTo>
                    <a:pt x="582561" y="19773"/>
                  </a:lnTo>
                  <a:lnTo>
                    <a:pt x="560387" y="5372"/>
                  </a:lnTo>
                  <a:lnTo>
                    <a:pt x="532599" y="0"/>
                  </a:lnTo>
                  <a:lnTo>
                    <a:pt x="504825" y="5372"/>
                  </a:lnTo>
                  <a:lnTo>
                    <a:pt x="482650" y="19773"/>
                  </a:lnTo>
                  <a:lnTo>
                    <a:pt x="467982" y="40563"/>
                  </a:lnTo>
                  <a:lnTo>
                    <a:pt x="462673" y="65138"/>
                  </a:lnTo>
                  <a:lnTo>
                    <a:pt x="439420" y="65709"/>
                  </a:lnTo>
                  <a:lnTo>
                    <a:pt x="416471" y="72110"/>
                  </a:lnTo>
                  <a:lnTo>
                    <a:pt x="396633" y="84315"/>
                  </a:lnTo>
                  <a:lnTo>
                    <a:pt x="382739" y="102349"/>
                  </a:lnTo>
                  <a:lnTo>
                    <a:pt x="343408" y="92265"/>
                  </a:lnTo>
                  <a:lnTo>
                    <a:pt x="302818" y="98475"/>
                  </a:lnTo>
                  <a:lnTo>
                    <a:pt x="272211" y="119799"/>
                  </a:lnTo>
                  <a:lnTo>
                    <a:pt x="262851" y="155079"/>
                  </a:lnTo>
                  <a:lnTo>
                    <a:pt x="220129" y="153377"/>
                  </a:lnTo>
                  <a:lnTo>
                    <a:pt x="185839" y="171742"/>
                  </a:lnTo>
                  <a:lnTo>
                    <a:pt x="165912" y="203479"/>
                  </a:lnTo>
                  <a:lnTo>
                    <a:pt x="166268" y="241909"/>
                  </a:lnTo>
                  <a:lnTo>
                    <a:pt x="138849" y="237401"/>
                  </a:lnTo>
                  <a:lnTo>
                    <a:pt x="114236" y="245402"/>
                  </a:lnTo>
                  <a:lnTo>
                    <a:pt x="96494" y="263283"/>
                  </a:lnTo>
                  <a:lnTo>
                    <a:pt x="89674" y="288429"/>
                  </a:lnTo>
                  <a:lnTo>
                    <a:pt x="40170" y="299402"/>
                  </a:lnTo>
                  <a:lnTo>
                    <a:pt x="9372" y="321081"/>
                  </a:lnTo>
                  <a:lnTo>
                    <a:pt x="0" y="347827"/>
                  </a:lnTo>
                  <a:lnTo>
                    <a:pt x="14757" y="373976"/>
                  </a:lnTo>
                  <a:lnTo>
                    <a:pt x="56375" y="393877"/>
                  </a:lnTo>
                  <a:lnTo>
                    <a:pt x="55956" y="425373"/>
                  </a:lnTo>
                  <a:lnTo>
                    <a:pt x="78016" y="448144"/>
                  </a:lnTo>
                  <a:lnTo>
                    <a:pt x="112572" y="459295"/>
                  </a:lnTo>
                  <a:lnTo>
                    <a:pt x="149618" y="455904"/>
                  </a:lnTo>
                  <a:lnTo>
                    <a:pt x="167005" y="468160"/>
                  </a:lnTo>
                  <a:lnTo>
                    <a:pt x="193751" y="472567"/>
                  </a:lnTo>
                  <a:lnTo>
                    <a:pt x="221742" y="469417"/>
                  </a:lnTo>
                  <a:lnTo>
                    <a:pt x="242862" y="459003"/>
                  </a:lnTo>
                  <a:lnTo>
                    <a:pt x="257695" y="467144"/>
                  </a:lnTo>
                  <a:lnTo>
                    <a:pt x="276593" y="472960"/>
                  </a:lnTo>
                  <a:lnTo>
                    <a:pt x="298691" y="476453"/>
                  </a:lnTo>
                  <a:lnTo>
                    <a:pt x="322795" y="477608"/>
                  </a:lnTo>
                  <a:lnTo>
                    <a:pt x="322795" y="493115"/>
                  </a:lnTo>
                  <a:lnTo>
                    <a:pt x="332994" y="528637"/>
                  </a:lnTo>
                  <a:lnTo>
                    <a:pt x="354431" y="549325"/>
                  </a:lnTo>
                  <a:lnTo>
                    <a:pt x="380873" y="565950"/>
                  </a:lnTo>
                  <a:lnTo>
                    <a:pt x="406057" y="589267"/>
                  </a:lnTo>
                  <a:lnTo>
                    <a:pt x="431711" y="627735"/>
                  </a:lnTo>
                  <a:lnTo>
                    <a:pt x="461429" y="650506"/>
                  </a:lnTo>
                  <a:lnTo>
                    <a:pt x="491756" y="665149"/>
                  </a:lnTo>
                  <a:lnTo>
                    <a:pt x="519290" y="679196"/>
                  </a:lnTo>
                  <a:lnTo>
                    <a:pt x="532815" y="704011"/>
                  </a:lnTo>
                  <a:lnTo>
                    <a:pt x="530110" y="740448"/>
                  </a:lnTo>
                  <a:lnTo>
                    <a:pt x="521157" y="780376"/>
                  </a:lnTo>
                  <a:lnTo>
                    <a:pt x="515950" y="815657"/>
                  </a:lnTo>
                  <a:lnTo>
                    <a:pt x="507212" y="854811"/>
                  </a:lnTo>
                  <a:lnTo>
                    <a:pt x="445998" y="886993"/>
                  </a:lnTo>
                  <a:lnTo>
                    <a:pt x="416039" y="896302"/>
                  </a:lnTo>
                  <a:lnTo>
                    <a:pt x="433006" y="894499"/>
                  </a:lnTo>
                  <a:lnTo>
                    <a:pt x="449351" y="893572"/>
                  </a:lnTo>
                  <a:lnTo>
                    <a:pt x="465683" y="893241"/>
                  </a:lnTo>
                  <a:lnTo>
                    <a:pt x="482612" y="893241"/>
                  </a:lnTo>
                  <a:lnTo>
                    <a:pt x="477710" y="900125"/>
                  </a:lnTo>
                  <a:lnTo>
                    <a:pt x="473075" y="906767"/>
                  </a:lnTo>
                  <a:lnTo>
                    <a:pt x="469074" y="912825"/>
                  </a:lnTo>
                  <a:lnTo>
                    <a:pt x="466001" y="918006"/>
                  </a:lnTo>
                  <a:lnTo>
                    <a:pt x="490982" y="912825"/>
                  </a:lnTo>
                  <a:lnTo>
                    <a:pt x="515950" y="906767"/>
                  </a:lnTo>
                  <a:lnTo>
                    <a:pt x="540931" y="900125"/>
                  </a:lnTo>
                  <a:lnTo>
                    <a:pt x="565848" y="893216"/>
                  </a:lnTo>
                  <a:lnTo>
                    <a:pt x="595884" y="911809"/>
                  </a:lnTo>
                  <a:lnTo>
                    <a:pt x="601395" y="907097"/>
                  </a:lnTo>
                  <a:lnTo>
                    <a:pt x="607542" y="902106"/>
                  </a:lnTo>
                  <a:lnTo>
                    <a:pt x="613676" y="896531"/>
                  </a:lnTo>
                  <a:lnTo>
                    <a:pt x="616546" y="893191"/>
                  </a:lnTo>
                  <a:lnTo>
                    <a:pt x="619188" y="890092"/>
                  </a:lnTo>
                  <a:lnTo>
                    <a:pt x="641096" y="891933"/>
                  </a:lnTo>
                  <a:lnTo>
                    <a:pt x="662063" y="893191"/>
                  </a:lnTo>
                  <a:lnTo>
                    <a:pt x="682421" y="894448"/>
                  </a:lnTo>
                  <a:lnTo>
                    <a:pt x="702449" y="896302"/>
                  </a:lnTo>
                  <a:lnTo>
                    <a:pt x="695159" y="893191"/>
                  </a:lnTo>
                  <a:lnTo>
                    <a:pt x="687984" y="890092"/>
                  </a:lnTo>
                  <a:lnTo>
                    <a:pt x="680796" y="886993"/>
                  </a:lnTo>
                  <a:lnTo>
                    <a:pt x="660311" y="877976"/>
                  </a:lnTo>
                  <a:lnTo>
                    <a:pt x="639178" y="868387"/>
                  </a:lnTo>
                  <a:lnTo>
                    <a:pt x="616902" y="833780"/>
                  </a:lnTo>
                  <a:lnTo>
                    <a:pt x="605878" y="796277"/>
                  </a:lnTo>
                  <a:lnTo>
                    <a:pt x="599833" y="757605"/>
                  </a:lnTo>
                  <a:lnTo>
                    <a:pt x="592556" y="719518"/>
                  </a:lnTo>
                  <a:lnTo>
                    <a:pt x="588149" y="676046"/>
                  </a:lnTo>
                  <a:lnTo>
                    <a:pt x="595668" y="638187"/>
                  </a:lnTo>
                  <a:lnTo>
                    <a:pt x="639076" y="576503"/>
                  </a:lnTo>
                  <a:lnTo>
                    <a:pt x="671233" y="551268"/>
                  </a:lnTo>
                  <a:lnTo>
                    <a:pt x="707885" y="528828"/>
                  </a:lnTo>
                  <a:lnTo>
                    <a:pt x="740867" y="511733"/>
                  </a:lnTo>
                  <a:lnTo>
                    <a:pt x="747179" y="508457"/>
                  </a:lnTo>
                  <a:lnTo>
                    <a:pt x="780796" y="492531"/>
                  </a:lnTo>
                  <a:lnTo>
                    <a:pt x="826249" y="471157"/>
                  </a:lnTo>
                  <a:lnTo>
                    <a:pt x="862304" y="452805"/>
                  </a:lnTo>
                  <a:lnTo>
                    <a:pt x="869861" y="449414"/>
                  </a:lnTo>
                  <a:lnTo>
                    <a:pt x="877709" y="444271"/>
                  </a:lnTo>
                  <a:lnTo>
                    <a:pt x="887514" y="437007"/>
                  </a:lnTo>
                  <a:lnTo>
                    <a:pt x="895604" y="431088"/>
                  </a:lnTo>
                  <a:lnTo>
                    <a:pt x="905548" y="430987"/>
                  </a:lnTo>
                  <a:lnTo>
                    <a:pt x="915174" y="430314"/>
                  </a:lnTo>
                  <a:lnTo>
                    <a:pt x="924179" y="428472"/>
                  </a:lnTo>
                  <a:lnTo>
                    <a:pt x="932243" y="424891"/>
                  </a:lnTo>
                  <a:lnTo>
                    <a:pt x="957275" y="439572"/>
                  </a:lnTo>
                  <a:lnTo>
                    <a:pt x="990117" y="442328"/>
                  </a:lnTo>
                  <a:lnTo>
                    <a:pt x="1019822" y="434047"/>
                  </a:lnTo>
                  <a:lnTo>
                    <a:pt x="1027595" y="424891"/>
                  </a:lnTo>
                  <a:lnTo>
                    <a:pt x="1035481" y="415582"/>
                  </a:lnTo>
                  <a:lnTo>
                    <a:pt x="1056614" y="414515"/>
                  </a:lnTo>
                  <a:lnTo>
                    <a:pt x="1070724" y="409384"/>
                  </a:lnTo>
                  <a:lnTo>
                    <a:pt x="1077112" y="407060"/>
                  </a:lnTo>
                  <a:lnTo>
                    <a:pt x="1092619" y="393776"/>
                  </a:lnTo>
                  <a:lnTo>
                    <a:pt x="1098753" y="375272"/>
                  </a:lnTo>
                  <a:close/>
                </a:path>
                <a:path w="4994275" h="918210">
                  <a:moveTo>
                    <a:pt x="1714715" y="34823"/>
                  </a:moveTo>
                  <a:lnTo>
                    <a:pt x="1413725" y="34823"/>
                  </a:lnTo>
                  <a:lnTo>
                    <a:pt x="1413725" y="136271"/>
                  </a:lnTo>
                  <a:lnTo>
                    <a:pt x="1714715" y="136271"/>
                  </a:lnTo>
                  <a:lnTo>
                    <a:pt x="1714715" y="34823"/>
                  </a:lnTo>
                  <a:close/>
                </a:path>
                <a:path w="4994275" h="918210">
                  <a:moveTo>
                    <a:pt x="2910992" y="34823"/>
                  </a:moveTo>
                  <a:lnTo>
                    <a:pt x="2610002" y="34823"/>
                  </a:lnTo>
                  <a:lnTo>
                    <a:pt x="2610002" y="136271"/>
                  </a:lnTo>
                  <a:lnTo>
                    <a:pt x="2910992" y="136271"/>
                  </a:lnTo>
                  <a:lnTo>
                    <a:pt x="2910992" y="34823"/>
                  </a:lnTo>
                  <a:close/>
                </a:path>
                <a:path w="4994275" h="918210">
                  <a:moveTo>
                    <a:pt x="4133050" y="383692"/>
                  </a:moveTo>
                  <a:lnTo>
                    <a:pt x="4124363" y="346760"/>
                  </a:lnTo>
                  <a:lnTo>
                    <a:pt x="4098721" y="308229"/>
                  </a:lnTo>
                  <a:lnTo>
                    <a:pt x="4120731" y="266852"/>
                  </a:lnTo>
                  <a:lnTo>
                    <a:pt x="4124782" y="227482"/>
                  </a:lnTo>
                  <a:lnTo>
                    <a:pt x="4084167" y="165620"/>
                  </a:lnTo>
                  <a:lnTo>
                    <a:pt x="4042092" y="148539"/>
                  </a:lnTo>
                  <a:lnTo>
                    <a:pt x="3987241" y="144259"/>
                  </a:lnTo>
                  <a:lnTo>
                    <a:pt x="3970667" y="115354"/>
                  </a:lnTo>
                  <a:lnTo>
                    <a:pt x="3917137" y="69240"/>
                  </a:lnTo>
                  <a:lnTo>
                    <a:pt x="3882656" y="52387"/>
                  </a:lnTo>
                  <a:lnTo>
                    <a:pt x="3844671" y="39890"/>
                  </a:lnTo>
                  <a:lnTo>
                    <a:pt x="3835209" y="38023"/>
                  </a:lnTo>
                  <a:lnTo>
                    <a:pt x="3835209" y="571398"/>
                  </a:lnTo>
                  <a:lnTo>
                    <a:pt x="3788587" y="595693"/>
                  </a:lnTo>
                  <a:lnTo>
                    <a:pt x="3796525" y="585127"/>
                  </a:lnTo>
                  <a:lnTo>
                    <a:pt x="3812908" y="563308"/>
                  </a:lnTo>
                  <a:lnTo>
                    <a:pt x="3821023" y="565327"/>
                  </a:lnTo>
                  <a:lnTo>
                    <a:pt x="3829126" y="569379"/>
                  </a:lnTo>
                  <a:lnTo>
                    <a:pt x="3835209" y="571398"/>
                  </a:lnTo>
                  <a:lnTo>
                    <a:pt x="3835209" y="38023"/>
                  </a:lnTo>
                  <a:lnTo>
                    <a:pt x="3804424" y="31927"/>
                  </a:lnTo>
                  <a:lnTo>
                    <a:pt x="3796690" y="31330"/>
                  </a:lnTo>
                  <a:lnTo>
                    <a:pt x="3796690" y="557237"/>
                  </a:lnTo>
                  <a:lnTo>
                    <a:pt x="3776929" y="574382"/>
                  </a:lnTo>
                  <a:lnTo>
                    <a:pt x="3760216" y="583552"/>
                  </a:lnTo>
                  <a:lnTo>
                    <a:pt x="3746525" y="585127"/>
                  </a:lnTo>
                  <a:lnTo>
                    <a:pt x="3735882" y="579501"/>
                  </a:lnTo>
                  <a:lnTo>
                    <a:pt x="3753370" y="575741"/>
                  </a:lnTo>
                  <a:lnTo>
                    <a:pt x="3768712" y="569379"/>
                  </a:lnTo>
                  <a:lnTo>
                    <a:pt x="3769322" y="569125"/>
                  </a:lnTo>
                  <a:lnTo>
                    <a:pt x="3783774" y="562140"/>
                  </a:lnTo>
                  <a:lnTo>
                    <a:pt x="3796690" y="557237"/>
                  </a:lnTo>
                  <a:lnTo>
                    <a:pt x="3796690" y="31330"/>
                  </a:lnTo>
                  <a:lnTo>
                    <a:pt x="3763124" y="28676"/>
                  </a:lnTo>
                  <a:lnTo>
                    <a:pt x="3722027" y="30302"/>
                  </a:lnTo>
                  <a:lnTo>
                    <a:pt x="3682352" y="36982"/>
                  </a:lnTo>
                  <a:lnTo>
                    <a:pt x="3645344" y="48882"/>
                  </a:lnTo>
                  <a:lnTo>
                    <a:pt x="3584232" y="89065"/>
                  </a:lnTo>
                  <a:lnTo>
                    <a:pt x="3548545" y="152222"/>
                  </a:lnTo>
                  <a:lnTo>
                    <a:pt x="3543312" y="192836"/>
                  </a:lnTo>
                  <a:lnTo>
                    <a:pt x="3496208" y="187007"/>
                  </a:lnTo>
                  <a:lnTo>
                    <a:pt x="3453015" y="191706"/>
                  </a:lnTo>
                  <a:lnTo>
                    <a:pt x="3415004" y="206082"/>
                  </a:lnTo>
                  <a:lnTo>
                    <a:pt x="3383432" y="229285"/>
                  </a:lnTo>
                  <a:lnTo>
                    <a:pt x="3359556" y="260451"/>
                  </a:lnTo>
                  <a:lnTo>
                    <a:pt x="3344634" y="298742"/>
                  </a:lnTo>
                  <a:lnTo>
                    <a:pt x="3339922" y="343293"/>
                  </a:lnTo>
                  <a:lnTo>
                    <a:pt x="3346691" y="393255"/>
                  </a:lnTo>
                  <a:lnTo>
                    <a:pt x="3330981" y="430225"/>
                  </a:lnTo>
                  <a:lnTo>
                    <a:pt x="3322104" y="465899"/>
                  </a:lnTo>
                  <a:lnTo>
                    <a:pt x="3319894" y="499579"/>
                  </a:lnTo>
                  <a:lnTo>
                    <a:pt x="3324225" y="530542"/>
                  </a:lnTo>
                  <a:lnTo>
                    <a:pt x="3351885" y="581469"/>
                  </a:lnTo>
                  <a:lnTo>
                    <a:pt x="3403892" y="612990"/>
                  </a:lnTo>
                  <a:lnTo>
                    <a:pt x="3438639" y="619683"/>
                  </a:lnTo>
                  <a:lnTo>
                    <a:pt x="3479025" y="619379"/>
                  </a:lnTo>
                  <a:lnTo>
                    <a:pt x="3524897" y="611378"/>
                  </a:lnTo>
                  <a:lnTo>
                    <a:pt x="3576104" y="594944"/>
                  </a:lnTo>
                  <a:lnTo>
                    <a:pt x="3632504" y="569379"/>
                  </a:lnTo>
                  <a:lnTo>
                    <a:pt x="3645839" y="577354"/>
                  </a:lnTo>
                  <a:lnTo>
                    <a:pt x="3658603" y="583044"/>
                  </a:lnTo>
                  <a:lnTo>
                    <a:pt x="3670985" y="586473"/>
                  </a:lnTo>
                  <a:lnTo>
                    <a:pt x="3683177" y="587603"/>
                  </a:lnTo>
                  <a:lnTo>
                    <a:pt x="3684867" y="614654"/>
                  </a:lnTo>
                  <a:lnTo>
                    <a:pt x="3678377" y="635431"/>
                  </a:lnTo>
                  <a:lnTo>
                    <a:pt x="3664661" y="650519"/>
                  </a:lnTo>
                  <a:lnTo>
                    <a:pt x="3644671" y="660476"/>
                  </a:lnTo>
                  <a:lnTo>
                    <a:pt x="3668204" y="724115"/>
                  </a:lnTo>
                  <a:lnTo>
                    <a:pt x="3679380" y="771817"/>
                  </a:lnTo>
                  <a:lnTo>
                    <a:pt x="3675748" y="807377"/>
                  </a:lnTo>
                  <a:lnTo>
                    <a:pt x="3654806" y="834580"/>
                  </a:lnTo>
                  <a:lnTo>
                    <a:pt x="3625418" y="867638"/>
                  </a:lnTo>
                  <a:lnTo>
                    <a:pt x="3597541" y="891019"/>
                  </a:lnTo>
                  <a:lnTo>
                    <a:pt x="3574999" y="904900"/>
                  </a:lnTo>
                  <a:lnTo>
                    <a:pt x="3561562" y="909485"/>
                  </a:lnTo>
                  <a:lnTo>
                    <a:pt x="3583609" y="906348"/>
                  </a:lnTo>
                  <a:lnTo>
                    <a:pt x="3604133" y="905687"/>
                  </a:lnTo>
                  <a:lnTo>
                    <a:pt x="3623132" y="906919"/>
                  </a:lnTo>
                  <a:lnTo>
                    <a:pt x="3640607" y="909485"/>
                  </a:lnTo>
                  <a:lnTo>
                    <a:pt x="3701897" y="916762"/>
                  </a:lnTo>
                  <a:lnTo>
                    <a:pt x="3758438" y="917587"/>
                  </a:lnTo>
                  <a:lnTo>
                    <a:pt x="3810787" y="912329"/>
                  </a:lnTo>
                  <a:lnTo>
                    <a:pt x="3859530" y="901382"/>
                  </a:lnTo>
                  <a:lnTo>
                    <a:pt x="3880370" y="893635"/>
                  </a:lnTo>
                  <a:lnTo>
                    <a:pt x="3903116" y="891006"/>
                  </a:lnTo>
                  <a:lnTo>
                    <a:pt x="3927373" y="892556"/>
                  </a:lnTo>
                  <a:lnTo>
                    <a:pt x="3952773" y="897331"/>
                  </a:lnTo>
                  <a:lnTo>
                    <a:pt x="3947058" y="891006"/>
                  </a:lnTo>
                  <a:lnTo>
                    <a:pt x="3940873" y="884174"/>
                  </a:lnTo>
                  <a:lnTo>
                    <a:pt x="3925925" y="872540"/>
                  </a:lnTo>
                  <a:lnTo>
                    <a:pt x="3907167" y="863168"/>
                  </a:lnTo>
                  <a:lnTo>
                    <a:pt x="3883850" y="856843"/>
                  </a:lnTo>
                  <a:lnTo>
                    <a:pt x="3872357" y="830745"/>
                  </a:lnTo>
                  <a:lnTo>
                    <a:pt x="3845941" y="801204"/>
                  </a:lnTo>
                  <a:lnTo>
                    <a:pt x="3813670" y="768527"/>
                  </a:lnTo>
                  <a:lnTo>
                    <a:pt x="3784612" y="732980"/>
                  </a:lnTo>
                  <a:lnTo>
                    <a:pt x="3767823" y="694842"/>
                  </a:lnTo>
                  <a:lnTo>
                    <a:pt x="3772370" y="654405"/>
                  </a:lnTo>
                  <a:lnTo>
                    <a:pt x="3812692" y="624103"/>
                  </a:lnTo>
                  <a:lnTo>
                    <a:pt x="3836479" y="607847"/>
                  </a:lnTo>
                  <a:lnTo>
                    <a:pt x="3843921" y="599173"/>
                  </a:lnTo>
                  <a:lnTo>
                    <a:pt x="3839895" y="595693"/>
                  </a:lnTo>
                  <a:lnTo>
                    <a:pt x="3835209" y="591642"/>
                  </a:lnTo>
                  <a:lnTo>
                    <a:pt x="3851427" y="575449"/>
                  </a:lnTo>
                  <a:lnTo>
                    <a:pt x="3909745" y="587794"/>
                  </a:lnTo>
                  <a:lnTo>
                    <a:pt x="3953078" y="588187"/>
                  </a:lnTo>
                  <a:lnTo>
                    <a:pt x="3981031" y="576326"/>
                  </a:lnTo>
                  <a:lnTo>
                    <a:pt x="3981462" y="575449"/>
                  </a:lnTo>
                  <a:lnTo>
                    <a:pt x="3987533" y="563308"/>
                  </a:lnTo>
                  <a:lnTo>
                    <a:pt x="3990568" y="557237"/>
                  </a:lnTo>
                  <a:lnTo>
                    <a:pt x="3993223" y="551942"/>
                  </a:lnTo>
                  <a:lnTo>
                    <a:pt x="3989260" y="514718"/>
                  </a:lnTo>
                  <a:lnTo>
                    <a:pt x="4036606" y="498500"/>
                  </a:lnTo>
                  <a:lnTo>
                    <a:pt x="4076573" y="476440"/>
                  </a:lnTo>
                  <a:lnTo>
                    <a:pt x="4107243" y="449389"/>
                  </a:lnTo>
                  <a:lnTo>
                    <a:pt x="4126712" y="418185"/>
                  </a:lnTo>
                  <a:lnTo>
                    <a:pt x="4133050" y="383692"/>
                  </a:lnTo>
                  <a:close/>
                </a:path>
                <a:path w="4994275" h="918210">
                  <a:moveTo>
                    <a:pt x="4993729" y="515975"/>
                  </a:moveTo>
                  <a:lnTo>
                    <a:pt x="4993525" y="508368"/>
                  </a:lnTo>
                  <a:lnTo>
                    <a:pt x="4990846" y="500761"/>
                  </a:lnTo>
                  <a:lnTo>
                    <a:pt x="4985944" y="494118"/>
                  </a:lnTo>
                  <a:lnTo>
                    <a:pt x="4791951" y="351599"/>
                  </a:lnTo>
                  <a:lnTo>
                    <a:pt x="4735512" y="310134"/>
                  </a:lnTo>
                  <a:lnTo>
                    <a:pt x="4730242" y="307543"/>
                  </a:lnTo>
                  <a:lnTo>
                    <a:pt x="4722330" y="307543"/>
                  </a:lnTo>
                  <a:lnTo>
                    <a:pt x="4717059" y="310134"/>
                  </a:lnTo>
                  <a:lnTo>
                    <a:pt x="4606341" y="393052"/>
                  </a:lnTo>
                  <a:lnTo>
                    <a:pt x="4606341" y="349008"/>
                  </a:lnTo>
                  <a:lnTo>
                    <a:pt x="4535170" y="349008"/>
                  </a:lnTo>
                  <a:lnTo>
                    <a:pt x="4535170" y="447471"/>
                  </a:lnTo>
                  <a:lnTo>
                    <a:pt x="4400728" y="545934"/>
                  </a:lnTo>
                  <a:lnTo>
                    <a:pt x="4363821" y="517436"/>
                  </a:lnTo>
                  <a:lnTo>
                    <a:pt x="4361192" y="517436"/>
                  </a:lnTo>
                  <a:lnTo>
                    <a:pt x="4355922" y="512254"/>
                  </a:lnTo>
                  <a:lnTo>
                    <a:pt x="4350651" y="512254"/>
                  </a:lnTo>
                  <a:lnTo>
                    <a:pt x="4342739" y="517436"/>
                  </a:lnTo>
                  <a:lnTo>
                    <a:pt x="4150309" y="659955"/>
                  </a:lnTo>
                  <a:lnTo>
                    <a:pt x="4145407" y="666597"/>
                  </a:lnTo>
                  <a:lnTo>
                    <a:pt x="4142727" y="674204"/>
                  </a:lnTo>
                  <a:lnTo>
                    <a:pt x="4142524" y="681812"/>
                  </a:lnTo>
                  <a:lnTo>
                    <a:pt x="4145038" y="688454"/>
                  </a:lnTo>
                  <a:lnTo>
                    <a:pt x="4149852" y="694778"/>
                  </a:lnTo>
                  <a:lnTo>
                    <a:pt x="4155910" y="698182"/>
                  </a:lnTo>
                  <a:lnTo>
                    <a:pt x="4162450" y="698665"/>
                  </a:lnTo>
                  <a:lnTo>
                    <a:pt x="4168762" y="696239"/>
                  </a:lnTo>
                  <a:lnTo>
                    <a:pt x="4353280" y="558901"/>
                  </a:lnTo>
                  <a:lnTo>
                    <a:pt x="4524629" y="685863"/>
                  </a:lnTo>
                  <a:lnTo>
                    <a:pt x="4553623" y="665137"/>
                  </a:lnTo>
                  <a:lnTo>
                    <a:pt x="4588332" y="639229"/>
                  </a:lnTo>
                  <a:lnTo>
                    <a:pt x="4695977" y="558901"/>
                  </a:lnTo>
                  <a:lnTo>
                    <a:pt x="4880495" y="696239"/>
                  </a:lnTo>
                  <a:lnTo>
                    <a:pt x="4887214" y="698665"/>
                  </a:lnTo>
                  <a:lnTo>
                    <a:pt x="4894669" y="698182"/>
                  </a:lnTo>
                  <a:lnTo>
                    <a:pt x="4901628" y="694778"/>
                  </a:lnTo>
                  <a:lnTo>
                    <a:pt x="4906861" y="688454"/>
                  </a:lnTo>
                  <a:lnTo>
                    <a:pt x="4908220" y="681812"/>
                  </a:lnTo>
                  <a:lnTo>
                    <a:pt x="4907839" y="674204"/>
                  </a:lnTo>
                  <a:lnTo>
                    <a:pt x="4904994" y="666597"/>
                  </a:lnTo>
                  <a:lnTo>
                    <a:pt x="4898949" y="659955"/>
                  </a:lnTo>
                  <a:lnTo>
                    <a:pt x="4762500" y="558901"/>
                  </a:lnTo>
                  <a:lnTo>
                    <a:pt x="4706518" y="517436"/>
                  </a:lnTo>
                  <a:lnTo>
                    <a:pt x="4701248" y="512254"/>
                  </a:lnTo>
                  <a:lnTo>
                    <a:pt x="4693336" y="512254"/>
                  </a:lnTo>
                  <a:lnTo>
                    <a:pt x="4688065" y="517436"/>
                  </a:lnTo>
                  <a:lnTo>
                    <a:pt x="4524629" y="639229"/>
                  </a:lnTo>
                  <a:lnTo>
                    <a:pt x="4435005" y="571855"/>
                  </a:lnTo>
                  <a:lnTo>
                    <a:pt x="4452213" y="558901"/>
                  </a:lnTo>
                  <a:lnTo>
                    <a:pt x="4469435" y="545934"/>
                  </a:lnTo>
                  <a:lnTo>
                    <a:pt x="4672546" y="393052"/>
                  </a:lnTo>
                  <a:lnTo>
                    <a:pt x="4727613" y="351599"/>
                  </a:lnTo>
                  <a:lnTo>
                    <a:pt x="4967490" y="530390"/>
                  </a:lnTo>
                  <a:lnTo>
                    <a:pt x="4973790" y="532815"/>
                  </a:lnTo>
                  <a:lnTo>
                    <a:pt x="4980343" y="532333"/>
                  </a:lnTo>
                  <a:lnTo>
                    <a:pt x="4986388" y="528929"/>
                  </a:lnTo>
                  <a:lnTo>
                    <a:pt x="4991214" y="522617"/>
                  </a:lnTo>
                  <a:lnTo>
                    <a:pt x="4993729" y="515975"/>
                  </a:lnTo>
                  <a:close/>
                </a:path>
                <a:path w="4994275" h="918210">
                  <a:moveTo>
                    <a:pt x="4993856" y="875969"/>
                  </a:moveTo>
                  <a:lnTo>
                    <a:pt x="4141965" y="875969"/>
                  </a:lnTo>
                  <a:lnTo>
                    <a:pt x="4141965" y="918006"/>
                  </a:lnTo>
                  <a:lnTo>
                    <a:pt x="4993856" y="918006"/>
                  </a:lnTo>
                  <a:lnTo>
                    <a:pt x="4993856" y="875969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2" name="object 62"/>
            <p:cNvSpPr/>
            <p:nvPr/>
          </p:nvSpPr>
          <p:spPr>
            <a:xfrm>
              <a:off x="6491986" y="2441739"/>
              <a:ext cx="98425" cy="703580"/>
            </a:xfrm>
            <a:custGeom>
              <a:avLst/>
              <a:gdLst/>
              <a:ahLst/>
              <a:cxnLst/>
              <a:rect l="l" t="t" r="r" b="b"/>
              <a:pathLst>
                <a:path w="98425" h="703580">
                  <a:moveTo>
                    <a:pt x="98374" y="605231"/>
                  </a:moveTo>
                  <a:lnTo>
                    <a:pt x="0" y="605231"/>
                  </a:lnTo>
                  <a:lnTo>
                    <a:pt x="0" y="703554"/>
                  </a:lnTo>
                  <a:lnTo>
                    <a:pt x="98374" y="703554"/>
                  </a:lnTo>
                  <a:lnTo>
                    <a:pt x="98374" y="605231"/>
                  </a:lnTo>
                  <a:close/>
                </a:path>
                <a:path w="98425" h="703580">
                  <a:moveTo>
                    <a:pt x="98374" y="403428"/>
                  </a:moveTo>
                  <a:lnTo>
                    <a:pt x="0" y="403428"/>
                  </a:lnTo>
                  <a:lnTo>
                    <a:pt x="0" y="501827"/>
                  </a:lnTo>
                  <a:lnTo>
                    <a:pt x="98374" y="501827"/>
                  </a:lnTo>
                  <a:lnTo>
                    <a:pt x="98374" y="403428"/>
                  </a:lnTo>
                  <a:close/>
                </a:path>
                <a:path w="98425" h="703580">
                  <a:moveTo>
                    <a:pt x="98374" y="201777"/>
                  </a:moveTo>
                  <a:lnTo>
                    <a:pt x="0" y="201777"/>
                  </a:lnTo>
                  <a:lnTo>
                    <a:pt x="0" y="300126"/>
                  </a:lnTo>
                  <a:lnTo>
                    <a:pt x="98374" y="300126"/>
                  </a:lnTo>
                  <a:lnTo>
                    <a:pt x="98374" y="201777"/>
                  </a:lnTo>
                  <a:close/>
                </a:path>
                <a:path w="98425" h="703580">
                  <a:moveTo>
                    <a:pt x="98374" y="0"/>
                  </a:moveTo>
                  <a:lnTo>
                    <a:pt x="0" y="0"/>
                  </a:lnTo>
                  <a:lnTo>
                    <a:pt x="0" y="98399"/>
                  </a:lnTo>
                  <a:lnTo>
                    <a:pt x="98374" y="98399"/>
                  </a:lnTo>
                  <a:lnTo>
                    <a:pt x="98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3" name="object 63"/>
            <p:cNvSpPr/>
            <p:nvPr/>
          </p:nvSpPr>
          <p:spPr>
            <a:xfrm>
              <a:off x="5340236" y="1910435"/>
              <a:ext cx="2192655" cy="1666239"/>
            </a:xfrm>
            <a:custGeom>
              <a:avLst/>
              <a:gdLst/>
              <a:ahLst/>
              <a:cxnLst/>
              <a:rect l="l" t="t" r="r" b="b"/>
              <a:pathLst>
                <a:path w="2192654" h="1666239">
                  <a:moveTo>
                    <a:pt x="648462" y="1299121"/>
                  </a:moveTo>
                  <a:lnTo>
                    <a:pt x="347472" y="1299121"/>
                  </a:lnTo>
                  <a:lnTo>
                    <a:pt x="347472" y="1400594"/>
                  </a:lnTo>
                  <a:lnTo>
                    <a:pt x="648462" y="1400594"/>
                  </a:lnTo>
                  <a:lnTo>
                    <a:pt x="648462" y="1299121"/>
                  </a:lnTo>
                  <a:close/>
                </a:path>
                <a:path w="2192654" h="1666239">
                  <a:moveTo>
                    <a:pt x="648462" y="1041057"/>
                  </a:moveTo>
                  <a:lnTo>
                    <a:pt x="347472" y="1041057"/>
                  </a:lnTo>
                  <a:lnTo>
                    <a:pt x="347472" y="1142530"/>
                  </a:lnTo>
                  <a:lnTo>
                    <a:pt x="648462" y="1142530"/>
                  </a:lnTo>
                  <a:lnTo>
                    <a:pt x="648462" y="1041057"/>
                  </a:lnTo>
                  <a:close/>
                </a:path>
                <a:path w="2192654" h="1666239">
                  <a:moveTo>
                    <a:pt x="1040422" y="1338300"/>
                  </a:moveTo>
                  <a:lnTo>
                    <a:pt x="942086" y="1338300"/>
                  </a:lnTo>
                  <a:lnTo>
                    <a:pt x="942086" y="1436624"/>
                  </a:lnTo>
                  <a:lnTo>
                    <a:pt x="1040422" y="1436624"/>
                  </a:lnTo>
                  <a:lnTo>
                    <a:pt x="1040422" y="1338300"/>
                  </a:lnTo>
                  <a:close/>
                </a:path>
                <a:path w="2192654" h="1666239">
                  <a:moveTo>
                    <a:pt x="1040422" y="1136535"/>
                  </a:moveTo>
                  <a:lnTo>
                    <a:pt x="942086" y="1136535"/>
                  </a:lnTo>
                  <a:lnTo>
                    <a:pt x="942086" y="1234859"/>
                  </a:lnTo>
                  <a:lnTo>
                    <a:pt x="1040422" y="1234859"/>
                  </a:lnTo>
                  <a:lnTo>
                    <a:pt x="1040422" y="1136535"/>
                  </a:lnTo>
                  <a:close/>
                </a:path>
                <a:path w="2192654" h="1666239">
                  <a:moveTo>
                    <a:pt x="1040422" y="934732"/>
                  </a:moveTo>
                  <a:lnTo>
                    <a:pt x="942086" y="934732"/>
                  </a:lnTo>
                  <a:lnTo>
                    <a:pt x="942086" y="1033132"/>
                  </a:lnTo>
                  <a:lnTo>
                    <a:pt x="1040422" y="1033132"/>
                  </a:lnTo>
                  <a:lnTo>
                    <a:pt x="1040422" y="934732"/>
                  </a:lnTo>
                  <a:close/>
                </a:path>
                <a:path w="2192654" h="1666239">
                  <a:moveTo>
                    <a:pt x="1040422" y="733082"/>
                  </a:moveTo>
                  <a:lnTo>
                    <a:pt x="942086" y="733082"/>
                  </a:lnTo>
                  <a:lnTo>
                    <a:pt x="942086" y="831430"/>
                  </a:lnTo>
                  <a:lnTo>
                    <a:pt x="1040422" y="831430"/>
                  </a:lnTo>
                  <a:lnTo>
                    <a:pt x="1040422" y="733082"/>
                  </a:lnTo>
                  <a:close/>
                </a:path>
                <a:path w="2192654" h="1666239">
                  <a:moveTo>
                    <a:pt x="1040422" y="531304"/>
                  </a:moveTo>
                  <a:lnTo>
                    <a:pt x="942086" y="531304"/>
                  </a:lnTo>
                  <a:lnTo>
                    <a:pt x="942086" y="629704"/>
                  </a:lnTo>
                  <a:lnTo>
                    <a:pt x="1040422" y="629704"/>
                  </a:lnTo>
                  <a:lnTo>
                    <a:pt x="1040422" y="531304"/>
                  </a:lnTo>
                  <a:close/>
                </a:path>
                <a:path w="2192654" h="1666239">
                  <a:moveTo>
                    <a:pt x="1250124" y="1338300"/>
                  </a:moveTo>
                  <a:lnTo>
                    <a:pt x="1151750" y="1338300"/>
                  </a:lnTo>
                  <a:lnTo>
                    <a:pt x="1151750" y="1436624"/>
                  </a:lnTo>
                  <a:lnTo>
                    <a:pt x="1250124" y="1436624"/>
                  </a:lnTo>
                  <a:lnTo>
                    <a:pt x="1250124" y="1338300"/>
                  </a:lnTo>
                  <a:close/>
                </a:path>
                <a:path w="2192654" h="1666239">
                  <a:moveTo>
                    <a:pt x="1844738" y="1299121"/>
                  </a:moveTo>
                  <a:lnTo>
                    <a:pt x="1543748" y="1299121"/>
                  </a:lnTo>
                  <a:lnTo>
                    <a:pt x="1543748" y="1400594"/>
                  </a:lnTo>
                  <a:lnTo>
                    <a:pt x="1844738" y="1400594"/>
                  </a:lnTo>
                  <a:lnTo>
                    <a:pt x="1844738" y="1299121"/>
                  </a:lnTo>
                  <a:close/>
                </a:path>
                <a:path w="2192654" h="1666239">
                  <a:moveTo>
                    <a:pt x="1844738" y="1041057"/>
                  </a:moveTo>
                  <a:lnTo>
                    <a:pt x="1543748" y="1041057"/>
                  </a:lnTo>
                  <a:lnTo>
                    <a:pt x="1543748" y="1142530"/>
                  </a:lnTo>
                  <a:lnTo>
                    <a:pt x="1844738" y="1142530"/>
                  </a:lnTo>
                  <a:lnTo>
                    <a:pt x="1844738" y="1041057"/>
                  </a:lnTo>
                  <a:close/>
                </a:path>
                <a:path w="2192654" h="1666239">
                  <a:moveTo>
                    <a:pt x="2192261" y="1557947"/>
                  </a:moveTo>
                  <a:lnTo>
                    <a:pt x="2189607" y="1544904"/>
                  </a:lnTo>
                  <a:lnTo>
                    <a:pt x="2182393" y="1534248"/>
                  </a:lnTo>
                  <a:lnTo>
                    <a:pt x="2171738" y="1527060"/>
                  </a:lnTo>
                  <a:lnTo>
                    <a:pt x="2158695" y="1524431"/>
                  </a:lnTo>
                  <a:lnTo>
                    <a:pt x="2031072" y="1524431"/>
                  </a:lnTo>
                  <a:lnTo>
                    <a:pt x="2031072" y="1428356"/>
                  </a:lnTo>
                  <a:lnTo>
                    <a:pt x="2031072" y="625754"/>
                  </a:lnTo>
                  <a:lnTo>
                    <a:pt x="2028431" y="612711"/>
                  </a:lnTo>
                  <a:lnTo>
                    <a:pt x="2021230" y="602056"/>
                  </a:lnTo>
                  <a:lnTo>
                    <a:pt x="2010575" y="594868"/>
                  </a:lnTo>
                  <a:lnTo>
                    <a:pt x="1997532" y="592239"/>
                  </a:lnTo>
                  <a:lnTo>
                    <a:pt x="1872500" y="592239"/>
                  </a:lnTo>
                  <a:lnTo>
                    <a:pt x="1872500" y="755319"/>
                  </a:lnTo>
                  <a:lnTo>
                    <a:pt x="1872500" y="912253"/>
                  </a:lnTo>
                  <a:lnTo>
                    <a:pt x="1872500" y="1013307"/>
                  </a:lnTo>
                  <a:lnTo>
                    <a:pt x="1872500" y="1170305"/>
                  </a:lnTo>
                  <a:lnTo>
                    <a:pt x="1872500" y="1271397"/>
                  </a:lnTo>
                  <a:lnTo>
                    <a:pt x="1872500" y="1428356"/>
                  </a:lnTo>
                  <a:lnTo>
                    <a:pt x="1515986" y="1428356"/>
                  </a:lnTo>
                  <a:lnTo>
                    <a:pt x="1515986" y="1271397"/>
                  </a:lnTo>
                  <a:lnTo>
                    <a:pt x="1872500" y="1271397"/>
                  </a:lnTo>
                  <a:lnTo>
                    <a:pt x="1872500" y="1170305"/>
                  </a:lnTo>
                  <a:lnTo>
                    <a:pt x="1515986" y="1170305"/>
                  </a:lnTo>
                  <a:lnTo>
                    <a:pt x="1515986" y="1013307"/>
                  </a:lnTo>
                  <a:lnTo>
                    <a:pt x="1872500" y="1013307"/>
                  </a:lnTo>
                  <a:lnTo>
                    <a:pt x="1872500" y="912253"/>
                  </a:lnTo>
                  <a:lnTo>
                    <a:pt x="1515986" y="912253"/>
                  </a:lnTo>
                  <a:lnTo>
                    <a:pt x="1515986" y="755319"/>
                  </a:lnTo>
                  <a:lnTo>
                    <a:pt x="1872500" y="755319"/>
                  </a:lnTo>
                  <a:lnTo>
                    <a:pt x="1872500" y="592239"/>
                  </a:lnTo>
                  <a:lnTo>
                    <a:pt x="1424406" y="592239"/>
                  </a:lnTo>
                  <a:lnTo>
                    <a:pt x="1424406" y="440118"/>
                  </a:lnTo>
                  <a:lnTo>
                    <a:pt x="1424406" y="406615"/>
                  </a:lnTo>
                  <a:lnTo>
                    <a:pt x="1421765" y="393560"/>
                  </a:lnTo>
                  <a:lnTo>
                    <a:pt x="1414564" y="382892"/>
                  </a:lnTo>
                  <a:lnTo>
                    <a:pt x="1403896" y="375704"/>
                  </a:lnTo>
                  <a:lnTo>
                    <a:pt x="1402638" y="375450"/>
                  </a:lnTo>
                  <a:lnTo>
                    <a:pt x="1390840" y="373062"/>
                  </a:lnTo>
                  <a:lnTo>
                    <a:pt x="1357401" y="373062"/>
                  </a:lnTo>
                  <a:lnTo>
                    <a:pt x="1357401" y="440118"/>
                  </a:lnTo>
                  <a:lnTo>
                    <a:pt x="1357401" y="1524431"/>
                  </a:lnTo>
                  <a:lnTo>
                    <a:pt x="834821" y="1524431"/>
                  </a:lnTo>
                  <a:lnTo>
                    <a:pt x="834821" y="1428356"/>
                  </a:lnTo>
                  <a:lnTo>
                    <a:pt x="834821" y="1271397"/>
                  </a:lnTo>
                  <a:lnTo>
                    <a:pt x="834821" y="440118"/>
                  </a:lnTo>
                  <a:lnTo>
                    <a:pt x="1357401" y="440118"/>
                  </a:lnTo>
                  <a:lnTo>
                    <a:pt x="1357401" y="373062"/>
                  </a:lnTo>
                  <a:lnTo>
                    <a:pt x="1322819" y="373062"/>
                  </a:lnTo>
                  <a:lnTo>
                    <a:pt x="1322819" y="77774"/>
                  </a:lnTo>
                  <a:lnTo>
                    <a:pt x="1322819" y="33540"/>
                  </a:lnTo>
                  <a:lnTo>
                    <a:pt x="1320177" y="20497"/>
                  </a:lnTo>
                  <a:lnTo>
                    <a:pt x="1312976" y="9829"/>
                  </a:lnTo>
                  <a:lnTo>
                    <a:pt x="1302321" y="2641"/>
                  </a:lnTo>
                  <a:lnTo>
                    <a:pt x="1289278" y="0"/>
                  </a:lnTo>
                  <a:lnTo>
                    <a:pt x="1244942" y="0"/>
                  </a:lnTo>
                  <a:lnTo>
                    <a:pt x="1244942" y="226631"/>
                  </a:lnTo>
                  <a:lnTo>
                    <a:pt x="1240790" y="247091"/>
                  </a:lnTo>
                  <a:lnTo>
                    <a:pt x="1229499" y="263817"/>
                  </a:lnTo>
                  <a:lnTo>
                    <a:pt x="1212761" y="275094"/>
                  </a:lnTo>
                  <a:lnTo>
                    <a:pt x="1192301" y="279234"/>
                  </a:lnTo>
                  <a:lnTo>
                    <a:pt x="1148753" y="279234"/>
                  </a:lnTo>
                  <a:lnTo>
                    <a:pt x="1148753" y="322808"/>
                  </a:lnTo>
                  <a:lnTo>
                    <a:pt x="1144612" y="343268"/>
                  </a:lnTo>
                  <a:lnTo>
                    <a:pt x="1133322" y="360006"/>
                  </a:lnTo>
                  <a:lnTo>
                    <a:pt x="1116596" y="371297"/>
                  </a:lnTo>
                  <a:lnTo>
                    <a:pt x="1096111" y="375450"/>
                  </a:lnTo>
                  <a:lnTo>
                    <a:pt x="1075639" y="371297"/>
                  </a:lnTo>
                  <a:lnTo>
                    <a:pt x="1058926" y="360006"/>
                  </a:lnTo>
                  <a:lnTo>
                    <a:pt x="1047635" y="343268"/>
                  </a:lnTo>
                  <a:lnTo>
                    <a:pt x="1043508" y="322808"/>
                  </a:lnTo>
                  <a:lnTo>
                    <a:pt x="1043508" y="279234"/>
                  </a:lnTo>
                  <a:lnTo>
                    <a:pt x="999883" y="279234"/>
                  </a:lnTo>
                  <a:lnTo>
                    <a:pt x="979411" y="275094"/>
                  </a:lnTo>
                  <a:lnTo>
                    <a:pt x="962685" y="263817"/>
                  </a:lnTo>
                  <a:lnTo>
                    <a:pt x="951407" y="247091"/>
                  </a:lnTo>
                  <a:lnTo>
                    <a:pt x="947267" y="226631"/>
                  </a:lnTo>
                  <a:lnTo>
                    <a:pt x="951407" y="206159"/>
                  </a:lnTo>
                  <a:lnTo>
                    <a:pt x="962685" y="189433"/>
                  </a:lnTo>
                  <a:lnTo>
                    <a:pt x="979411" y="178155"/>
                  </a:lnTo>
                  <a:lnTo>
                    <a:pt x="999883" y="174015"/>
                  </a:lnTo>
                  <a:lnTo>
                    <a:pt x="1043508" y="174015"/>
                  </a:lnTo>
                  <a:lnTo>
                    <a:pt x="1043508" y="130390"/>
                  </a:lnTo>
                  <a:lnTo>
                    <a:pt x="1047635" y="109918"/>
                  </a:lnTo>
                  <a:lnTo>
                    <a:pt x="1058926" y="93192"/>
                  </a:lnTo>
                  <a:lnTo>
                    <a:pt x="1075639" y="81915"/>
                  </a:lnTo>
                  <a:lnTo>
                    <a:pt x="1096111" y="77774"/>
                  </a:lnTo>
                  <a:lnTo>
                    <a:pt x="1116596" y="81915"/>
                  </a:lnTo>
                  <a:lnTo>
                    <a:pt x="1133322" y="93192"/>
                  </a:lnTo>
                  <a:lnTo>
                    <a:pt x="1144612" y="109918"/>
                  </a:lnTo>
                  <a:lnTo>
                    <a:pt x="1148753" y="130390"/>
                  </a:lnTo>
                  <a:lnTo>
                    <a:pt x="1148753" y="174015"/>
                  </a:lnTo>
                  <a:lnTo>
                    <a:pt x="1192301" y="174015"/>
                  </a:lnTo>
                  <a:lnTo>
                    <a:pt x="1212761" y="178155"/>
                  </a:lnTo>
                  <a:lnTo>
                    <a:pt x="1229499" y="189433"/>
                  </a:lnTo>
                  <a:lnTo>
                    <a:pt x="1240790" y="206159"/>
                  </a:lnTo>
                  <a:lnTo>
                    <a:pt x="1244942" y="226631"/>
                  </a:lnTo>
                  <a:lnTo>
                    <a:pt x="1244942" y="0"/>
                  </a:lnTo>
                  <a:lnTo>
                    <a:pt x="902893" y="0"/>
                  </a:lnTo>
                  <a:lnTo>
                    <a:pt x="889850" y="2641"/>
                  </a:lnTo>
                  <a:lnTo>
                    <a:pt x="879182" y="9829"/>
                  </a:lnTo>
                  <a:lnTo>
                    <a:pt x="871994" y="20497"/>
                  </a:lnTo>
                  <a:lnTo>
                    <a:pt x="869353" y="33540"/>
                  </a:lnTo>
                  <a:lnTo>
                    <a:pt x="869353" y="373062"/>
                  </a:lnTo>
                  <a:lnTo>
                    <a:pt x="801255" y="373062"/>
                  </a:lnTo>
                  <a:lnTo>
                    <a:pt x="788225" y="375704"/>
                  </a:lnTo>
                  <a:lnTo>
                    <a:pt x="777557" y="382892"/>
                  </a:lnTo>
                  <a:lnTo>
                    <a:pt x="770356" y="393560"/>
                  </a:lnTo>
                  <a:lnTo>
                    <a:pt x="767715" y="406615"/>
                  </a:lnTo>
                  <a:lnTo>
                    <a:pt x="767715" y="592239"/>
                  </a:lnTo>
                  <a:lnTo>
                    <a:pt x="676198" y="592239"/>
                  </a:lnTo>
                  <a:lnTo>
                    <a:pt x="676198" y="1428356"/>
                  </a:lnTo>
                  <a:lnTo>
                    <a:pt x="319735" y="1428356"/>
                  </a:lnTo>
                  <a:lnTo>
                    <a:pt x="319735" y="1271397"/>
                  </a:lnTo>
                  <a:lnTo>
                    <a:pt x="676198" y="1271397"/>
                  </a:lnTo>
                  <a:lnTo>
                    <a:pt x="676198" y="1170305"/>
                  </a:lnTo>
                  <a:lnTo>
                    <a:pt x="319735" y="1170305"/>
                  </a:lnTo>
                  <a:lnTo>
                    <a:pt x="319735" y="1013307"/>
                  </a:lnTo>
                  <a:lnTo>
                    <a:pt x="676198" y="1013307"/>
                  </a:lnTo>
                  <a:lnTo>
                    <a:pt x="676198" y="912253"/>
                  </a:lnTo>
                  <a:lnTo>
                    <a:pt x="319735" y="912253"/>
                  </a:lnTo>
                  <a:lnTo>
                    <a:pt x="319735" y="755319"/>
                  </a:lnTo>
                  <a:lnTo>
                    <a:pt x="676198" y="755319"/>
                  </a:lnTo>
                  <a:lnTo>
                    <a:pt x="676198" y="592239"/>
                  </a:lnTo>
                  <a:lnTo>
                    <a:pt x="194614" y="592239"/>
                  </a:lnTo>
                  <a:lnTo>
                    <a:pt x="181559" y="594868"/>
                  </a:lnTo>
                  <a:lnTo>
                    <a:pt x="170903" y="602056"/>
                  </a:lnTo>
                  <a:lnTo>
                    <a:pt x="163703" y="612711"/>
                  </a:lnTo>
                  <a:lnTo>
                    <a:pt x="161074" y="625754"/>
                  </a:lnTo>
                  <a:lnTo>
                    <a:pt x="161074" y="1524457"/>
                  </a:lnTo>
                  <a:lnTo>
                    <a:pt x="33540" y="1524457"/>
                  </a:lnTo>
                  <a:lnTo>
                    <a:pt x="20485" y="1527086"/>
                  </a:lnTo>
                  <a:lnTo>
                    <a:pt x="9829" y="1534274"/>
                  </a:lnTo>
                  <a:lnTo>
                    <a:pt x="2628" y="1544929"/>
                  </a:lnTo>
                  <a:lnTo>
                    <a:pt x="0" y="1557947"/>
                  </a:lnTo>
                  <a:lnTo>
                    <a:pt x="0" y="1632699"/>
                  </a:lnTo>
                  <a:lnTo>
                    <a:pt x="2628" y="1645742"/>
                  </a:lnTo>
                  <a:lnTo>
                    <a:pt x="9829" y="1656397"/>
                  </a:lnTo>
                  <a:lnTo>
                    <a:pt x="20485" y="1663573"/>
                  </a:lnTo>
                  <a:lnTo>
                    <a:pt x="33540" y="1666214"/>
                  </a:lnTo>
                  <a:lnTo>
                    <a:pt x="2158720" y="1666214"/>
                  </a:lnTo>
                  <a:lnTo>
                    <a:pt x="2171763" y="1663573"/>
                  </a:lnTo>
                  <a:lnTo>
                    <a:pt x="2182418" y="1656397"/>
                  </a:lnTo>
                  <a:lnTo>
                    <a:pt x="2189619" y="1645742"/>
                  </a:lnTo>
                  <a:lnTo>
                    <a:pt x="2192261" y="1632699"/>
                  </a:lnTo>
                  <a:lnTo>
                    <a:pt x="2192261" y="1557947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4" name="object 64"/>
            <p:cNvSpPr/>
            <p:nvPr/>
          </p:nvSpPr>
          <p:spPr>
            <a:xfrm>
              <a:off x="1836200" y="3744004"/>
              <a:ext cx="0" cy="922019"/>
            </a:xfrm>
            <a:custGeom>
              <a:avLst/>
              <a:gdLst/>
              <a:ahLst/>
              <a:cxnLst/>
              <a:rect l="l" t="t" r="r" b="b"/>
              <a:pathLst>
                <a:path h="922020">
                  <a:moveTo>
                    <a:pt x="0" y="9216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5" name="object 65"/>
            <p:cNvSpPr/>
            <p:nvPr/>
          </p:nvSpPr>
          <p:spPr>
            <a:xfrm>
              <a:off x="1762349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5" h="80010">
                  <a:moveTo>
                    <a:pt x="147700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6" name="object 66"/>
            <p:cNvSpPr/>
            <p:nvPr/>
          </p:nvSpPr>
          <p:spPr>
            <a:xfrm>
              <a:off x="1836200" y="5305806"/>
              <a:ext cx="0" cy="649605"/>
            </a:xfrm>
            <a:custGeom>
              <a:avLst/>
              <a:gdLst/>
              <a:ahLst/>
              <a:cxnLst/>
              <a:rect l="l" t="t" r="r" b="b"/>
              <a:pathLst>
                <a:path h="649604">
                  <a:moveTo>
                    <a:pt x="0" y="649122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0366E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7" name="object 67"/>
            <p:cNvSpPr/>
            <p:nvPr/>
          </p:nvSpPr>
          <p:spPr>
            <a:xfrm>
              <a:off x="1742258" y="5919962"/>
              <a:ext cx="187960" cy="101600"/>
            </a:xfrm>
            <a:custGeom>
              <a:avLst/>
              <a:gdLst/>
              <a:ahLst/>
              <a:cxnLst/>
              <a:rect l="l" t="t" r="r" b="b"/>
              <a:pathLst>
                <a:path w="187960" h="101600">
                  <a:moveTo>
                    <a:pt x="187883" y="0"/>
                  </a:moveTo>
                  <a:lnTo>
                    <a:pt x="0" y="0"/>
                  </a:lnTo>
                  <a:lnTo>
                    <a:pt x="93941" y="101041"/>
                  </a:lnTo>
                  <a:lnTo>
                    <a:pt x="187883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8" name="object 68"/>
            <p:cNvSpPr/>
            <p:nvPr/>
          </p:nvSpPr>
          <p:spPr>
            <a:xfrm>
              <a:off x="4380133" y="5484368"/>
              <a:ext cx="0" cy="471170"/>
            </a:xfrm>
            <a:custGeom>
              <a:avLst/>
              <a:gdLst/>
              <a:ahLst/>
              <a:cxnLst/>
              <a:rect l="l" t="t" r="r" b="b"/>
              <a:pathLst>
                <a:path h="471170">
                  <a:moveTo>
                    <a:pt x="0" y="47056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0366E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69" name="object 69"/>
            <p:cNvSpPr/>
            <p:nvPr/>
          </p:nvSpPr>
          <p:spPr>
            <a:xfrm>
              <a:off x="4286191" y="5919962"/>
              <a:ext cx="187960" cy="101600"/>
            </a:xfrm>
            <a:custGeom>
              <a:avLst/>
              <a:gdLst/>
              <a:ahLst/>
              <a:cxnLst/>
              <a:rect l="l" t="t" r="r" b="b"/>
              <a:pathLst>
                <a:path w="187960" h="101600">
                  <a:moveTo>
                    <a:pt x="187883" y="0"/>
                  </a:moveTo>
                  <a:lnTo>
                    <a:pt x="0" y="0"/>
                  </a:lnTo>
                  <a:lnTo>
                    <a:pt x="93941" y="101041"/>
                  </a:lnTo>
                  <a:lnTo>
                    <a:pt x="187883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0" name="object 70"/>
            <p:cNvSpPr/>
            <p:nvPr/>
          </p:nvSpPr>
          <p:spPr>
            <a:xfrm>
              <a:off x="8535320" y="5484368"/>
              <a:ext cx="0" cy="471170"/>
            </a:xfrm>
            <a:custGeom>
              <a:avLst/>
              <a:gdLst/>
              <a:ahLst/>
              <a:cxnLst/>
              <a:rect l="l" t="t" r="r" b="b"/>
              <a:pathLst>
                <a:path h="471170">
                  <a:moveTo>
                    <a:pt x="0" y="47056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0366E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1" name="object 71"/>
            <p:cNvSpPr/>
            <p:nvPr/>
          </p:nvSpPr>
          <p:spPr>
            <a:xfrm>
              <a:off x="8441378" y="5919962"/>
              <a:ext cx="187960" cy="101600"/>
            </a:xfrm>
            <a:custGeom>
              <a:avLst/>
              <a:gdLst/>
              <a:ahLst/>
              <a:cxnLst/>
              <a:rect l="l" t="t" r="r" b="b"/>
              <a:pathLst>
                <a:path w="187959" h="101600">
                  <a:moveTo>
                    <a:pt x="187883" y="0"/>
                  </a:moveTo>
                  <a:lnTo>
                    <a:pt x="0" y="0"/>
                  </a:lnTo>
                  <a:lnTo>
                    <a:pt x="93941" y="101041"/>
                  </a:lnTo>
                  <a:lnTo>
                    <a:pt x="187883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2" name="object 72"/>
            <p:cNvSpPr/>
            <p:nvPr/>
          </p:nvSpPr>
          <p:spPr>
            <a:xfrm>
              <a:off x="6445633" y="5750306"/>
              <a:ext cx="0" cy="205104"/>
            </a:xfrm>
            <a:custGeom>
              <a:avLst/>
              <a:gdLst/>
              <a:ahLst/>
              <a:cxnLst/>
              <a:rect l="l" t="t" r="r" b="b"/>
              <a:pathLst>
                <a:path h="205104">
                  <a:moveTo>
                    <a:pt x="0" y="204622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0366E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3" name="object 73"/>
            <p:cNvSpPr/>
            <p:nvPr/>
          </p:nvSpPr>
          <p:spPr>
            <a:xfrm>
              <a:off x="6351691" y="5919962"/>
              <a:ext cx="187960" cy="101600"/>
            </a:xfrm>
            <a:custGeom>
              <a:avLst/>
              <a:gdLst/>
              <a:ahLst/>
              <a:cxnLst/>
              <a:rect l="l" t="t" r="r" b="b"/>
              <a:pathLst>
                <a:path w="187959" h="101600">
                  <a:moveTo>
                    <a:pt x="187883" y="0"/>
                  </a:moveTo>
                  <a:lnTo>
                    <a:pt x="0" y="0"/>
                  </a:lnTo>
                  <a:lnTo>
                    <a:pt x="93941" y="101041"/>
                  </a:lnTo>
                  <a:lnTo>
                    <a:pt x="187883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4" name="object 74"/>
            <p:cNvSpPr/>
            <p:nvPr/>
          </p:nvSpPr>
          <p:spPr>
            <a:xfrm>
              <a:off x="3991018" y="4534211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13139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5" name="object 75"/>
            <p:cNvSpPr/>
            <p:nvPr/>
          </p:nvSpPr>
          <p:spPr>
            <a:xfrm>
              <a:off x="3917167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0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6" name="object 76"/>
            <p:cNvSpPr/>
            <p:nvPr/>
          </p:nvSpPr>
          <p:spPr>
            <a:xfrm>
              <a:off x="4846213" y="4534211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13139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7" name="object 77"/>
            <p:cNvSpPr/>
            <p:nvPr/>
          </p:nvSpPr>
          <p:spPr>
            <a:xfrm>
              <a:off x="4772362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0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8" name="object 78"/>
            <p:cNvSpPr/>
            <p:nvPr/>
          </p:nvSpPr>
          <p:spPr>
            <a:xfrm>
              <a:off x="5840807" y="4534211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13139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79" name="object 79"/>
            <p:cNvSpPr/>
            <p:nvPr/>
          </p:nvSpPr>
          <p:spPr>
            <a:xfrm>
              <a:off x="5766956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0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80" name="object 80"/>
            <p:cNvSpPr/>
            <p:nvPr/>
          </p:nvSpPr>
          <p:spPr>
            <a:xfrm>
              <a:off x="6987235" y="4534211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13139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81" name="object 81"/>
            <p:cNvSpPr/>
            <p:nvPr/>
          </p:nvSpPr>
          <p:spPr>
            <a:xfrm>
              <a:off x="6913384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1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1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82" name="object 82"/>
            <p:cNvSpPr/>
            <p:nvPr/>
          </p:nvSpPr>
          <p:spPr>
            <a:xfrm>
              <a:off x="8499967" y="4534211"/>
              <a:ext cx="0" cy="131445"/>
            </a:xfrm>
            <a:custGeom>
              <a:avLst/>
              <a:gdLst/>
              <a:ahLst/>
              <a:cxnLst/>
              <a:rect l="l" t="t" r="r" b="b"/>
              <a:pathLst>
                <a:path h="131445">
                  <a:moveTo>
                    <a:pt x="0" y="13139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83" name="object 83"/>
            <p:cNvSpPr/>
            <p:nvPr/>
          </p:nvSpPr>
          <p:spPr>
            <a:xfrm>
              <a:off x="8426117" y="4642929"/>
              <a:ext cx="147955" cy="80010"/>
            </a:xfrm>
            <a:custGeom>
              <a:avLst/>
              <a:gdLst/>
              <a:ahLst/>
              <a:cxnLst/>
              <a:rect l="l" t="t" r="r" b="b"/>
              <a:pathLst>
                <a:path w="147954" h="80010">
                  <a:moveTo>
                    <a:pt x="147701" y="0"/>
                  </a:moveTo>
                  <a:lnTo>
                    <a:pt x="0" y="0"/>
                  </a:lnTo>
                  <a:lnTo>
                    <a:pt x="73850" y="79425"/>
                  </a:lnTo>
                  <a:lnTo>
                    <a:pt x="147701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84" name="object 8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1098" y="4106849"/>
              <a:ext cx="164185" cy="31881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8975" y="3966434"/>
              <a:ext cx="93878" cy="8798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483507" y="4060009"/>
              <a:ext cx="232410" cy="365760"/>
            </a:xfrm>
            <a:custGeom>
              <a:avLst/>
              <a:gdLst/>
              <a:ahLst/>
              <a:cxnLst/>
              <a:rect l="l" t="t" r="r" b="b"/>
              <a:pathLst>
                <a:path w="232410" h="365760">
                  <a:moveTo>
                    <a:pt x="112407" y="0"/>
                  </a:moveTo>
                  <a:lnTo>
                    <a:pt x="75027" y="8368"/>
                  </a:lnTo>
                  <a:lnTo>
                    <a:pt x="42687" y="31819"/>
                  </a:lnTo>
                  <a:lnTo>
                    <a:pt x="17106" y="67872"/>
                  </a:lnTo>
                  <a:lnTo>
                    <a:pt x="0" y="114046"/>
                  </a:lnTo>
                  <a:lnTo>
                    <a:pt x="7821" y="119615"/>
                  </a:lnTo>
                  <a:lnTo>
                    <a:pt x="15243" y="126187"/>
                  </a:lnTo>
                  <a:lnTo>
                    <a:pt x="22202" y="133730"/>
                  </a:lnTo>
                  <a:lnTo>
                    <a:pt x="30873" y="145478"/>
                  </a:lnTo>
                  <a:lnTo>
                    <a:pt x="31889" y="147269"/>
                  </a:lnTo>
                  <a:lnTo>
                    <a:pt x="34631" y="130323"/>
                  </a:lnTo>
                  <a:lnTo>
                    <a:pt x="38584" y="114236"/>
                  </a:lnTo>
                  <a:lnTo>
                    <a:pt x="43653" y="99159"/>
                  </a:lnTo>
                  <a:lnTo>
                    <a:pt x="49745" y="85242"/>
                  </a:lnTo>
                  <a:lnTo>
                    <a:pt x="50863" y="112991"/>
                  </a:lnTo>
                  <a:lnTo>
                    <a:pt x="40868" y="164465"/>
                  </a:lnTo>
                  <a:lnTo>
                    <a:pt x="46754" y="180414"/>
                  </a:lnTo>
                  <a:lnTo>
                    <a:pt x="51049" y="197410"/>
                  </a:lnTo>
                  <a:lnTo>
                    <a:pt x="53679" y="215237"/>
                  </a:lnTo>
                  <a:lnTo>
                    <a:pt x="60528" y="349402"/>
                  </a:lnTo>
                  <a:lnTo>
                    <a:pt x="62538" y="355755"/>
                  </a:lnTo>
                  <a:lnTo>
                    <a:pt x="67275" y="360878"/>
                  </a:lnTo>
                  <a:lnTo>
                    <a:pt x="74054" y="364298"/>
                  </a:lnTo>
                  <a:lnTo>
                    <a:pt x="82194" y="365544"/>
                  </a:lnTo>
                  <a:lnTo>
                    <a:pt x="90337" y="364332"/>
                  </a:lnTo>
                  <a:lnTo>
                    <a:pt x="97134" y="360994"/>
                  </a:lnTo>
                  <a:lnTo>
                    <a:pt x="101909" y="355975"/>
                  </a:lnTo>
                  <a:lnTo>
                    <a:pt x="103987" y="349719"/>
                  </a:lnTo>
                  <a:lnTo>
                    <a:pt x="107353" y="243903"/>
                  </a:lnTo>
                  <a:lnTo>
                    <a:pt x="117347" y="243903"/>
                  </a:lnTo>
                  <a:lnTo>
                    <a:pt x="120497" y="349402"/>
                  </a:lnTo>
                  <a:lnTo>
                    <a:pt x="142163" y="365544"/>
                  </a:lnTo>
                  <a:lnTo>
                    <a:pt x="150307" y="364332"/>
                  </a:lnTo>
                  <a:lnTo>
                    <a:pt x="157103" y="360994"/>
                  </a:lnTo>
                  <a:lnTo>
                    <a:pt x="161878" y="355975"/>
                  </a:lnTo>
                  <a:lnTo>
                    <a:pt x="163957" y="349719"/>
                  </a:lnTo>
                  <a:lnTo>
                    <a:pt x="168440" y="243903"/>
                  </a:lnTo>
                  <a:lnTo>
                    <a:pt x="199555" y="243903"/>
                  </a:lnTo>
                  <a:lnTo>
                    <a:pt x="173951" y="112991"/>
                  </a:lnTo>
                  <a:lnTo>
                    <a:pt x="175183" y="85242"/>
                  </a:lnTo>
                  <a:lnTo>
                    <a:pt x="183288" y="104616"/>
                  </a:lnTo>
                  <a:lnTo>
                    <a:pt x="189404" y="126090"/>
                  </a:lnTo>
                  <a:lnTo>
                    <a:pt x="193268" y="149266"/>
                  </a:lnTo>
                  <a:lnTo>
                    <a:pt x="194614" y="173748"/>
                  </a:lnTo>
                  <a:lnTo>
                    <a:pt x="196073" y="180535"/>
                  </a:lnTo>
                  <a:lnTo>
                    <a:pt x="200058" y="186105"/>
                  </a:lnTo>
                  <a:lnTo>
                    <a:pt x="205978" y="189875"/>
                  </a:lnTo>
                  <a:lnTo>
                    <a:pt x="213245" y="191262"/>
                  </a:lnTo>
                  <a:lnTo>
                    <a:pt x="220520" y="189891"/>
                  </a:lnTo>
                  <a:lnTo>
                    <a:pt x="226444" y="186148"/>
                  </a:lnTo>
                  <a:lnTo>
                    <a:pt x="230429" y="180583"/>
                  </a:lnTo>
                  <a:lnTo>
                    <a:pt x="231889" y="173748"/>
                  </a:lnTo>
                  <a:lnTo>
                    <a:pt x="225844" y="118288"/>
                  </a:lnTo>
                  <a:lnTo>
                    <a:pt x="209057" y="70524"/>
                  </a:lnTo>
                  <a:lnTo>
                    <a:pt x="183345" y="33116"/>
                  </a:lnTo>
                  <a:lnTo>
                    <a:pt x="150523" y="8722"/>
                  </a:lnTo>
                  <a:lnTo>
                    <a:pt x="112407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87" name="object 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6910" y="3940271"/>
              <a:ext cx="103530" cy="96850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153805" y="4043024"/>
              <a:ext cx="245745" cy="382905"/>
            </a:xfrm>
            <a:custGeom>
              <a:avLst/>
              <a:gdLst/>
              <a:ahLst/>
              <a:cxnLst/>
              <a:rect l="l" t="t" r="r" b="b"/>
              <a:pathLst>
                <a:path w="245744" h="382904">
                  <a:moveTo>
                    <a:pt x="124980" y="0"/>
                  </a:moveTo>
                  <a:lnTo>
                    <a:pt x="85072" y="9121"/>
                  </a:lnTo>
                  <a:lnTo>
                    <a:pt x="50713" y="34639"/>
                  </a:lnTo>
                  <a:lnTo>
                    <a:pt x="23810" y="73783"/>
                  </a:lnTo>
                  <a:lnTo>
                    <a:pt x="6270" y="123786"/>
                  </a:lnTo>
                  <a:lnTo>
                    <a:pt x="0" y="181876"/>
                  </a:lnTo>
                  <a:lnTo>
                    <a:pt x="1535" y="188998"/>
                  </a:lnTo>
                  <a:lnTo>
                    <a:pt x="5722" y="194797"/>
                  </a:lnTo>
                  <a:lnTo>
                    <a:pt x="11931" y="198698"/>
                  </a:lnTo>
                  <a:lnTo>
                    <a:pt x="19532" y="200126"/>
                  </a:lnTo>
                  <a:lnTo>
                    <a:pt x="27135" y="198684"/>
                  </a:lnTo>
                  <a:lnTo>
                    <a:pt x="33348" y="194759"/>
                  </a:lnTo>
                  <a:lnTo>
                    <a:pt x="37540" y="188955"/>
                  </a:lnTo>
                  <a:lnTo>
                    <a:pt x="39077" y="181876"/>
                  </a:lnTo>
                  <a:lnTo>
                    <a:pt x="40484" y="156294"/>
                  </a:lnTo>
                  <a:lnTo>
                    <a:pt x="44523" y="132046"/>
                  </a:lnTo>
                  <a:lnTo>
                    <a:pt x="50918" y="109558"/>
                  </a:lnTo>
                  <a:lnTo>
                    <a:pt x="59397" y="89255"/>
                  </a:lnTo>
                  <a:lnTo>
                    <a:pt x="70624" y="365645"/>
                  </a:lnTo>
                  <a:lnTo>
                    <a:pt x="72720" y="372249"/>
                  </a:lnTo>
                  <a:lnTo>
                    <a:pt x="77676" y="377615"/>
                  </a:lnTo>
                  <a:lnTo>
                    <a:pt x="84780" y="381219"/>
                  </a:lnTo>
                  <a:lnTo>
                    <a:pt x="93319" y="382536"/>
                  </a:lnTo>
                  <a:lnTo>
                    <a:pt x="101805" y="381268"/>
                  </a:lnTo>
                  <a:lnTo>
                    <a:pt x="108923" y="377774"/>
                  </a:lnTo>
                  <a:lnTo>
                    <a:pt x="113938" y="372517"/>
                  </a:lnTo>
                  <a:lnTo>
                    <a:pt x="116116" y="365963"/>
                  </a:lnTo>
                  <a:lnTo>
                    <a:pt x="121729" y="187998"/>
                  </a:lnTo>
                  <a:lnTo>
                    <a:pt x="128016" y="187998"/>
                  </a:lnTo>
                  <a:lnTo>
                    <a:pt x="133286" y="365645"/>
                  </a:lnTo>
                  <a:lnTo>
                    <a:pt x="155981" y="382536"/>
                  </a:lnTo>
                  <a:lnTo>
                    <a:pt x="164467" y="381268"/>
                  </a:lnTo>
                  <a:lnTo>
                    <a:pt x="171584" y="377774"/>
                  </a:lnTo>
                  <a:lnTo>
                    <a:pt x="176600" y="372517"/>
                  </a:lnTo>
                  <a:lnTo>
                    <a:pt x="178777" y="365963"/>
                  </a:lnTo>
                  <a:lnTo>
                    <a:pt x="190449" y="89255"/>
                  </a:lnTo>
                  <a:lnTo>
                    <a:pt x="198442" y="108048"/>
                  </a:lnTo>
                  <a:lnTo>
                    <a:pt x="204601" y="128773"/>
                  </a:lnTo>
                  <a:lnTo>
                    <a:pt x="208738" y="151100"/>
                  </a:lnTo>
                  <a:lnTo>
                    <a:pt x="210667" y="174701"/>
                  </a:lnTo>
                  <a:lnTo>
                    <a:pt x="213360" y="169214"/>
                  </a:lnTo>
                  <a:lnTo>
                    <a:pt x="238488" y="138265"/>
                  </a:lnTo>
                  <a:lnTo>
                    <a:pt x="245478" y="132930"/>
                  </a:lnTo>
                  <a:lnTo>
                    <a:pt x="228797" y="79488"/>
                  </a:lnTo>
                  <a:lnTo>
                    <a:pt x="201736" y="37423"/>
                  </a:lnTo>
                  <a:lnTo>
                    <a:pt x="166421" y="9879"/>
                  </a:lnTo>
                  <a:lnTo>
                    <a:pt x="12498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89" name="object 89"/>
            <p:cNvSpPr/>
            <p:nvPr/>
          </p:nvSpPr>
          <p:spPr>
            <a:xfrm>
              <a:off x="5621536" y="3887807"/>
              <a:ext cx="398145" cy="191770"/>
            </a:xfrm>
            <a:custGeom>
              <a:avLst/>
              <a:gdLst/>
              <a:ahLst/>
              <a:cxnLst/>
              <a:rect l="l" t="t" r="r" b="b"/>
              <a:pathLst>
                <a:path w="398145" h="191770">
                  <a:moveTo>
                    <a:pt x="78816" y="9956"/>
                  </a:moveTo>
                  <a:lnTo>
                    <a:pt x="46929" y="28968"/>
                  </a:lnTo>
                  <a:lnTo>
                    <a:pt x="22010" y="55695"/>
                  </a:lnTo>
                  <a:lnTo>
                    <a:pt x="5803" y="88455"/>
                  </a:lnTo>
                  <a:lnTo>
                    <a:pt x="0" y="125666"/>
                  </a:lnTo>
                  <a:lnTo>
                    <a:pt x="8435" y="162477"/>
                  </a:lnTo>
                  <a:lnTo>
                    <a:pt x="31683" y="182194"/>
                  </a:lnTo>
                  <a:lnTo>
                    <a:pt x="66651" y="190128"/>
                  </a:lnTo>
                  <a:lnTo>
                    <a:pt x="110248" y="191592"/>
                  </a:lnTo>
                  <a:lnTo>
                    <a:pt x="288408" y="191554"/>
                  </a:lnTo>
                  <a:lnTo>
                    <a:pt x="330875" y="190128"/>
                  </a:lnTo>
                  <a:lnTo>
                    <a:pt x="365852" y="182194"/>
                  </a:lnTo>
                  <a:lnTo>
                    <a:pt x="377087" y="172669"/>
                  </a:lnTo>
                  <a:lnTo>
                    <a:pt x="256717" y="172669"/>
                  </a:lnTo>
                  <a:lnTo>
                    <a:pt x="255346" y="171195"/>
                  </a:lnTo>
                  <a:lnTo>
                    <a:pt x="255346" y="151384"/>
                  </a:lnTo>
                  <a:lnTo>
                    <a:pt x="48336" y="151384"/>
                  </a:lnTo>
                  <a:lnTo>
                    <a:pt x="46367" y="150736"/>
                  </a:lnTo>
                  <a:lnTo>
                    <a:pt x="44742" y="149529"/>
                  </a:lnTo>
                  <a:lnTo>
                    <a:pt x="38861" y="148463"/>
                  </a:lnTo>
                  <a:lnTo>
                    <a:pt x="34721" y="145973"/>
                  </a:lnTo>
                  <a:lnTo>
                    <a:pt x="28991" y="137121"/>
                  </a:lnTo>
                  <a:lnTo>
                    <a:pt x="28904" y="136855"/>
                  </a:lnTo>
                  <a:lnTo>
                    <a:pt x="28431" y="131648"/>
                  </a:lnTo>
                  <a:lnTo>
                    <a:pt x="28333" y="119633"/>
                  </a:lnTo>
                  <a:lnTo>
                    <a:pt x="28780" y="112072"/>
                  </a:lnTo>
                  <a:lnTo>
                    <a:pt x="30011" y="104406"/>
                  </a:lnTo>
                  <a:lnTo>
                    <a:pt x="32046" y="96431"/>
                  </a:lnTo>
                  <a:lnTo>
                    <a:pt x="34814" y="88480"/>
                  </a:lnTo>
                  <a:lnTo>
                    <a:pt x="34201" y="86194"/>
                  </a:lnTo>
                  <a:lnTo>
                    <a:pt x="58419" y="53416"/>
                  </a:lnTo>
                  <a:lnTo>
                    <a:pt x="62217" y="51587"/>
                  </a:lnTo>
                  <a:lnTo>
                    <a:pt x="63639" y="48386"/>
                  </a:lnTo>
                  <a:lnTo>
                    <a:pt x="66103" y="45770"/>
                  </a:lnTo>
                  <a:lnTo>
                    <a:pt x="69113" y="44107"/>
                  </a:lnTo>
                  <a:lnTo>
                    <a:pt x="69931" y="34920"/>
                  </a:lnTo>
                  <a:lnTo>
                    <a:pt x="71883" y="26088"/>
                  </a:lnTo>
                  <a:lnTo>
                    <a:pt x="74876" y="17728"/>
                  </a:lnTo>
                  <a:lnTo>
                    <a:pt x="78816" y="9956"/>
                  </a:lnTo>
                  <a:close/>
                </a:path>
                <a:path w="398145" h="191770">
                  <a:moveTo>
                    <a:pt x="288408" y="191554"/>
                  </a:moveTo>
                  <a:lnTo>
                    <a:pt x="273443" y="191554"/>
                  </a:lnTo>
                  <a:lnTo>
                    <a:pt x="280441" y="191592"/>
                  </a:lnTo>
                  <a:lnTo>
                    <a:pt x="287273" y="191592"/>
                  </a:lnTo>
                  <a:lnTo>
                    <a:pt x="288408" y="191554"/>
                  </a:lnTo>
                  <a:close/>
                </a:path>
                <a:path w="398145" h="191770">
                  <a:moveTo>
                    <a:pt x="307505" y="106425"/>
                  </a:moveTo>
                  <a:lnTo>
                    <a:pt x="278561" y="106425"/>
                  </a:lnTo>
                  <a:lnTo>
                    <a:pt x="279946" y="107911"/>
                  </a:lnTo>
                  <a:lnTo>
                    <a:pt x="279946" y="127723"/>
                  </a:lnTo>
                  <a:lnTo>
                    <a:pt x="300545" y="127723"/>
                  </a:lnTo>
                  <a:lnTo>
                    <a:pt x="302082" y="129044"/>
                  </a:lnTo>
                  <a:lnTo>
                    <a:pt x="302082" y="150063"/>
                  </a:lnTo>
                  <a:lnTo>
                    <a:pt x="300532" y="151384"/>
                  </a:lnTo>
                  <a:lnTo>
                    <a:pt x="279946" y="151384"/>
                  </a:lnTo>
                  <a:lnTo>
                    <a:pt x="279946" y="171195"/>
                  </a:lnTo>
                  <a:lnTo>
                    <a:pt x="278561" y="172669"/>
                  </a:lnTo>
                  <a:lnTo>
                    <a:pt x="377087" y="172669"/>
                  </a:lnTo>
                  <a:lnTo>
                    <a:pt x="389108" y="162477"/>
                  </a:lnTo>
                  <a:lnTo>
                    <a:pt x="397548" y="125666"/>
                  </a:lnTo>
                  <a:lnTo>
                    <a:pt x="395147" y="110477"/>
                  </a:lnTo>
                  <a:lnTo>
                    <a:pt x="322452" y="110477"/>
                  </a:lnTo>
                  <a:lnTo>
                    <a:pt x="310019" y="108057"/>
                  </a:lnTo>
                  <a:lnTo>
                    <a:pt x="307505" y="106425"/>
                  </a:lnTo>
                  <a:close/>
                </a:path>
                <a:path w="398145" h="191770">
                  <a:moveTo>
                    <a:pt x="107205" y="133400"/>
                  </a:moveTo>
                  <a:lnTo>
                    <a:pt x="65417" y="133400"/>
                  </a:lnTo>
                  <a:lnTo>
                    <a:pt x="69380" y="136855"/>
                  </a:lnTo>
                  <a:lnTo>
                    <a:pt x="69926" y="141351"/>
                  </a:lnTo>
                  <a:lnTo>
                    <a:pt x="70002" y="147345"/>
                  </a:lnTo>
                  <a:lnTo>
                    <a:pt x="65811" y="151384"/>
                  </a:lnTo>
                  <a:lnTo>
                    <a:pt x="87769" y="151384"/>
                  </a:lnTo>
                  <a:lnTo>
                    <a:pt x="83578" y="147345"/>
                  </a:lnTo>
                  <a:lnTo>
                    <a:pt x="83653" y="141351"/>
                  </a:lnTo>
                  <a:lnTo>
                    <a:pt x="83959" y="137121"/>
                  </a:lnTo>
                  <a:lnTo>
                    <a:pt x="88049" y="133413"/>
                  </a:lnTo>
                  <a:lnTo>
                    <a:pt x="107205" y="133400"/>
                  </a:lnTo>
                  <a:close/>
                </a:path>
                <a:path w="398145" h="191770">
                  <a:moveTo>
                    <a:pt x="119125" y="0"/>
                  </a:moveTo>
                  <a:lnTo>
                    <a:pt x="85799" y="30741"/>
                  </a:lnTo>
                  <a:lnTo>
                    <a:pt x="83870" y="44132"/>
                  </a:lnTo>
                  <a:lnTo>
                    <a:pt x="86715" y="45719"/>
                  </a:lnTo>
                  <a:lnTo>
                    <a:pt x="89026" y="48183"/>
                  </a:lnTo>
                  <a:lnTo>
                    <a:pt x="90436" y="51168"/>
                  </a:lnTo>
                  <a:lnTo>
                    <a:pt x="98077" y="55720"/>
                  </a:lnTo>
                  <a:lnTo>
                    <a:pt x="105167" y="62150"/>
                  </a:lnTo>
                  <a:lnTo>
                    <a:pt x="111616" y="70367"/>
                  </a:lnTo>
                  <a:lnTo>
                    <a:pt x="117335" y="80276"/>
                  </a:lnTo>
                  <a:lnTo>
                    <a:pt x="118529" y="82689"/>
                  </a:lnTo>
                  <a:lnTo>
                    <a:pt x="118681" y="85394"/>
                  </a:lnTo>
                  <a:lnTo>
                    <a:pt x="117805" y="87883"/>
                  </a:lnTo>
                  <a:lnTo>
                    <a:pt x="120653" y="95931"/>
                  </a:lnTo>
                  <a:lnTo>
                    <a:pt x="122758" y="104082"/>
                  </a:lnTo>
                  <a:lnTo>
                    <a:pt x="124063" y="112072"/>
                  </a:lnTo>
                  <a:lnTo>
                    <a:pt x="124510" y="119633"/>
                  </a:lnTo>
                  <a:lnTo>
                    <a:pt x="124270" y="129531"/>
                  </a:lnTo>
                  <a:lnTo>
                    <a:pt x="122588" y="138326"/>
                  </a:lnTo>
                  <a:lnTo>
                    <a:pt x="118022" y="145196"/>
                  </a:lnTo>
                  <a:lnTo>
                    <a:pt x="109131" y="149313"/>
                  </a:lnTo>
                  <a:lnTo>
                    <a:pt x="107467" y="150660"/>
                  </a:lnTo>
                  <a:lnTo>
                    <a:pt x="105384" y="151384"/>
                  </a:lnTo>
                  <a:lnTo>
                    <a:pt x="234746" y="151384"/>
                  </a:lnTo>
                  <a:lnTo>
                    <a:pt x="233210" y="150063"/>
                  </a:lnTo>
                  <a:lnTo>
                    <a:pt x="233210" y="129044"/>
                  </a:lnTo>
                  <a:lnTo>
                    <a:pt x="234746" y="127723"/>
                  </a:lnTo>
                  <a:lnTo>
                    <a:pt x="255346" y="127723"/>
                  </a:lnTo>
                  <a:lnTo>
                    <a:pt x="255346" y="107911"/>
                  </a:lnTo>
                  <a:lnTo>
                    <a:pt x="256717" y="106425"/>
                  </a:lnTo>
                  <a:lnTo>
                    <a:pt x="307505" y="106425"/>
                  </a:lnTo>
                  <a:lnTo>
                    <a:pt x="299853" y="101460"/>
                  </a:lnTo>
                  <a:lnTo>
                    <a:pt x="292992" y="91682"/>
                  </a:lnTo>
                  <a:lnTo>
                    <a:pt x="290591" y="80276"/>
                  </a:lnTo>
                  <a:lnTo>
                    <a:pt x="290528" y="79413"/>
                  </a:lnTo>
                  <a:lnTo>
                    <a:pt x="198754" y="79413"/>
                  </a:lnTo>
                  <a:lnTo>
                    <a:pt x="153012" y="46446"/>
                  </a:lnTo>
                  <a:lnTo>
                    <a:pt x="129470" y="27185"/>
                  </a:lnTo>
                  <a:lnTo>
                    <a:pt x="120663" y="14185"/>
                  </a:lnTo>
                  <a:lnTo>
                    <a:pt x="119125" y="0"/>
                  </a:lnTo>
                  <a:close/>
                </a:path>
                <a:path w="398145" h="191770">
                  <a:moveTo>
                    <a:pt x="76720" y="68389"/>
                  </a:moveTo>
                  <a:lnTo>
                    <a:pt x="53581" y="92303"/>
                  </a:lnTo>
                  <a:lnTo>
                    <a:pt x="51803" y="94030"/>
                  </a:lnTo>
                  <a:lnTo>
                    <a:pt x="49618" y="95059"/>
                  </a:lnTo>
                  <a:lnTo>
                    <a:pt x="46380" y="103492"/>
                  </a:lnTo>
                  <a:lnTo>
                    <a:pt x="44626" y="112072"/>
                  </a:lnTo>
                  <a:lnTo>
                    <a:pt x="44634" y="131648"/>
                  </a:lnTo>
                  <a:lnTo>
                    <a:pt x="45897" y="133629"/>
                  </a:lnTo>
                  <a:lnTo>
                    <a:pt x="46202" y="133807"/>
                  </a:lnTo>
                  <a:lnTo>
                    <a:pt x="47015" y="133997"/>
                  </a:lnTo>
                  <a:lnTo>
                    <a:pt x="48082" y="133604"/>
                  </a:lnTo>
                  <a:lnTo>
                    <a:pt x="49225" y="133400"/>
                  </a:lnTo>
                  <a:lnTo>
                    <a:pt x="107205" y="133400"/>
                  </a:lnTo>
                  <a:lnTo>
                    <a:pt x="108229" y="131648"/>
                  </a:lnTo>
                  <a:lnTo>
                    <a:pt x="108229" y="119633"/>
                  </a:lnTo>
                  <a:lnTo>
                    <a:pt x="107853" y="113474"/>
                  </a:lnTo>
                  <a:lnTo>
                    <a:pt x="106757" y="106911"/>
                  </a:lnTo>
                  <a:lnTo>
                    <a:pt x="104987" y="100163"/>
                  </a:lnTo>
                  <a:lnTo>
                    <a:pt x="102590" y="93446"/>
                  </a:lnTo>
                  <a:lnTo>
                    <a:pt x="100736" y="92430"/>
                  </a:lnTo>
                  <a:lnTo>
                    <a:pt x="99237" y="90893"/>
                  </a:lnTo>
                  <a:lnTo>
                    <a:pt x="98310" y="89039"/>
                  </a:lnTo>
                  <a:lnTo>
                    <a:pt x="93276" y="80519"/>
                  </a:lnTo>
                  <a:lnTo>
                    <a:pt x="87763" y="74009"/>
                  </a:lnTo>
                  <a:lnTo>
                    <a:pt x="82126" y="69851"/>
                  </a:lnTo>
                  <a:lnTo>
                    <a:pt x="76720" y="68389"/>
                  </a:lnTo>
                  <a:close/>
                </a:path>
                <a:path w="398145" h="191770">
                  <a:moveTo>
                    <a:pt x="107197" y="133413"/>
                  </a:moveTo>
                  <a:lnTo>
                    <a:pt x="104254" y="133413"/>
                  </a:lnTo>
                  <a:lnTo>
                    <a:pt x="105435" y="133629"/>
                  </a:lnTo>
                  <a:lnTo>
                    <a:pt x="106273" y="133908"/>
                  </a:lnTo>
                  <a:lnTo>
                    <a:pt x="106895" y="133743"/>
                  </a:lnTo>
                  <a:lnTo>
                    <a:pt x="107101" y="133578"/>
                  </a:lnTo>
                  <a:lnTo>
                    <a:pt x="107197" y="133413"/>
                  </a:lnTo>
                  <a:close/>
                </a:path>
                <a:path w="398145" h="191770">
                  <a:moveTo>
                    <a:pt x="316890" y="9220"/>
                  </a:moveTo>
                  <a:lnTo>
                    <a:pt x="321859" y="18474"/>
                  </a:lnTo>
                  <a:lnTo>
                    <a:pt x="325651" y="28463"/>
                  </a:lnTo>
                  <a:lnTo>
                    <a:pt x="328222" y="38963"/>
                  </a:lnTo>
                  <a:lnTo>
                    <a:pt x="329526" y="49745"/>
                  </a:lnTo>
                  <a:lnTo>
                    <a:pt x="339424" y="53686"/>
                  </a:lnTo>
                  <a:lnTo>
                    <a:pt x="347318" y="60417"/>
                  </a:lnTo>
                  <a:lnTo>
                    <a:pt x="352542" y="69305"/>
                  </a:lnTo>
                  <a:lnTo>
                    <a:pt x="354376" y="79413"/>
                  </a:lnTo>
                  <a:lnTo>
                    <a:pt x="354314" y="80276"/>
                  </a:lnTo>
                  <a:lnTo>
                    <a:pt x="351913" y="91682"/>
                  </a:lnTo>
                  <a:lnTo>
                    <a:pt x="345052" y="101460"/>
                  </a:lnTo>
                  <a:lnTo>
                    <a:pt x="334886" y="108057"/>
                  </a:lnTo>
                  <a:lnTo>
                    <a:pt x="322452" y="110477"/>
                  </a:lnTo>
                  <a:lnTo>
                    <a:pt x="395147" y="110477"/>
                  </a:lnTo>
                  <a:lnTo>
                    <a:pt x="391597" y="88015"/>
                  </a:lnTo>
                  <a:lnTo>
                    <a:pt x="374969" y="54908"/>
                  </a:lnTo>
                  <a:lnTo>
                    <a:pt x="349465" y="28068"/>
                  </a:lnTo>
                  <a:lnTo>
                    <a:pt x="316890" y="9220"/>
                  </a:lnTo>
                  <a:close/>
                </a:path>
                <a:path w="398145" h="191770">
                  <a:moveTo>
                    <a:pt x="278409" y="0"/>
                  </a:moveTo>
                  <a:lnTo>
                    <a:pt x="265733" y="22116"/>
                  </a:lnTo>
                  <a:lnTo>
                    <a:pt x="238314" y="48386"/>
                  </a:lnTo>
                  <a:lnTo>
                    <a:pt x="211124" y="70240"/>
                  </a:lnTo>
                  <a:lnTo>
                    <a:pt x="198754" y="79413"/>
                  </a:lnTo>
                  <a:lnTo>
                    <a:pt x="290528" y="79413"/>
                  </a:lnTo>
                  <a:lnTo>
                    <a:pt x="292313" y="69443"/>
                  </a:lnTo>
                  <a:lnTo>
                    <a:pt x="297403" y="60645"/>
                  </a:lnTo>
                  <a:lnTo>
                    <a:pt x="305106" y="53928"/>
                  </a:lnTo>
                  <a:lnTo>
                    <a:pt x="314782" y="49898"/>
                  </a:lnTo>
                  <a:lnTo>
                    <a:pt x="312300" y="35323"/>
                  </a:lnTo>
                  <a:lnTo>
                    <a:pt x="289356" y="1435"/>
                  </a:lnTo>
                  <a:lnTo>
                    <a:pt x="282105" y="330"/>
                  </a:lnTo>
                  <a:lnTo>
                    <a:pt x="278409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10904" y="3653550"/>
              <a:ext cx="218795" cy="250736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929233" y="3953334"/>
              <a:ext cx="29845" cy="28575"/>
            </a:xfrm>
            <a:custGeom>
              <a:avLst/>
              <a:gdLst/>
              <a:ahLst/>
              <a:cxnLst/>
              <a:rect l="l" t="t" r="r" b="b"/>
              <a:pathLst>
                <a:path w="29845" h="28575">
                  <a:moveTo>
                    <a:pt x="22910" y="0"/>
                  </a:moveTo>
                  <a:lnTo>
                    <a:pt x="14757" y="0"/>
                  </a:lnTo>
                  <a:lnTo>
                    <a:pt x="6603" y="0"/>
                  </a:lnTo>
                  <a:lnTo>
                    <a:pt x="0" y="6350"/>
                  </a:lnTo>
                  <a:lnTo>
                    <a:pt x="0" y="22034"/>
                  </a:lnTo>
                  <a:lnTo>
                    <a:pt x="6603" y="28384"/>
                  </a:lnTo>
                  <a:lnTo>
                    <a:pt x="22910" y="28384"/>
                  </a:lnTo>
                  <a:lnTo>
                    <a:pt x="29514" y="22034"/>
                  </a:lnTo>
                  <a:lnTo>
                    <a:pt x="29514" y="6350"/>
                  </a:lnTo>
                  <a:lnTo>
                    <a:pt x="22910" y="0"/>
                  </a:lnTo>
                  <a:close/>
                </a:path>
              </a:pathLst>
            </a:custGeom>
            <a:solidFill>
              <a:srgbClr val="F0366E"/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sp>
          <p:nvSpPr>
            <p:cNvPr id="92" name="object 92"/>
            <p:cNvSpPr/>
            <p:nvPr/>
          </p:nvSpPr>
          <p:spPr>
            <a:xfrm>
              <a:off x="8698014" y="3713619"/>
              <a:ext cx="272415" cy="381635"/>
            </a:xfrm>
            <a:custGeom>
              <a:avLst/>
              <a:gdLst/>
              <a:ahLst/>
              <a:cxnLst/>
              <a:rect l="l" t="t" r="r" b="b"/>
              <a:pathLst>
                <a:path w="272415" h="381635">
                  <a:moveTo>
                    <a:pt x="40386" y="159677"/>
                  </a:moveTo>
                  <a:lnTo>
                    <a:pt x="30327" y="162445"/>
                  </a:lnTo>
                  <a:lnTo>
                    <a:pt x="26771" y="162991"/>
                  </a:lnTo>
                  <a:lnTo>
                    <a:pt x="23228" y="162991"/>
                  </a:lnTo>
                  <a:lnTo>
                    <a:pt x="20269" y="162991"/>
                  </a:lnTo>
                  <a:lnTo>
                    <a:pt x="20269" y="376821"/>
                  </a:lnTo>
                  <a:lnTo>
                    <a:pt x="24409" y="381241"/>
                  </a:lnTo>
                  <a:lnTo>
                    <a:pt x="35648" y="381241"/>
                  </a:lnTo>
                  <a:lnTo>
                    <a:pt x="40386" y="376821"/>
                  </a:lnTo>
                  <a:lnTo>
                    <a:pt x="40386" y="159677"/>
                  </a:lnTo>
                  <a:close/>
                </a:path>
                <a:path w="272415" h="381635">
                  <a:moveTo>
                    <a:pt x="272275" y="211074"/>
                  </a:moveTo>
                  <a:lnTo>
                    <a:pt x="261950" y="158000"/>
                  </a:lnTo>
                  <a:lnTo>
                    <a:pt x="244182" y="117411"/>
                  </a:lnTo>
                  <a:lnTo>
                    <a:pt x="216103" y="72110"/>
                  </a:lnTo>
                  <a:lnTo>
                    <a:pt x="204838" y="55257"/>
                  </a:lnTo>
                  <a:lnTo>
                    <a:pt x="185318" y="19888"/>
                  </a:lnTo>
                  <a:lnTo>
                    <a:pt x="184721" y="18237"/>
                  </a:lnTo>
                  <a:lnTo>
                    <a:pt x="183540" y="17132"/>
                  </a:lnTo>
                  <a:lnTo>
                    <a:pt x="182359" y="15468"/>
                  </a:lnTo>
                  <a:lnTo>
                    <a:pt x="175526" y="9169"/>
                  </a:lnTo>
                  <a:lnTo>
                    <a:pt x="167640" y="4419"/>
                  </a:lnTo>
                  <a:lnTo>
                    <a:pt x="158978" y="1333"/>
                  </a:lnTo>
                  <a:lnTo>
                    <a:pt x="149821" y="0"/>
                  </a:lnTo>
                  <a:lnTo>
                    <a:pt x="140563" y="495"/>
                  </a:lnTo>
                  <a:lnTo>
                    <a:pt x="107823" y="20447"/>
                  </a:lnTo>
                  <a:lnTo>
                    <a:pt x="104863" y="26530"/>
                  </a:lnTo>
                  <a:lnTo>
                    <a:pt x="70548" y="91173"/>
                  </a:lnTo>
                  <a:lnTo>
                    <a:pt x="16725" y="105537"/>
                  </a:lnTo>
                  <a:lnTo>
                    <a:pt x="8483" y="109524"/>
                  </a:lnTo>
                  <a:lnTo>
                    <a:pt x="2743" y="115963"/>
                  </a:lnTo>
                  <a:lnTo>
                    <a:pt x="0" y="123952"/>
                  </a:lnTo>
                  <a:lnTo>
                    <a:pt x="749" y="132613"/>
                  </a:lnTo>
                  <a:lnTo>
                    <a:pt x="4102" y="139077"/>
                  </a:lnTo>
                  <a:lnTo>
                    <a:pt x="9334" y="144145"/>
                  </a:lnTo>
                  <a:lnTo>
                    <a:pt x="15887" y="147459"/>
                  </a:lnTo>
                  <a:lnTo>
                    <a:pt x="23228" y="148640"/>
                  </a:lnTo>
                  <a:lnTo>
                    <a:pt x="25590" y="148640"/>
                  </a:lnTo>
                  <a:lnTo>
                    <a:pt x="100126" y="128739"/>
                  </a:lnTo>
                  <a:lnTo>
                    <a:pt x="105448" y="124320"/>
                  </a:lnTo>
                  <a:lnTo>
                    <a:pt x="123786" y="90068"/>
                  </a:lnTo>
                  <a:lnTo>
                    <a:pt x="136385" y="119430"/>
                  </a:lnTo>
                  <a:lnTo>
                    <a:pt x="138430" y="143040"/>
                  </a:lnTo>
                  <a:lnTo>
                    <a:pt x="130949" y="167373"/>
                  </a:lnTo>
                  <a:lnTo>
                    <a:pt x="111963" y="204444"/>
                  </a:lnTo>
                  <a:lnTo>
                    <a:pt x="114922" y="210515"/>
                  </a:lnTo>
                  <a:lnTo>
                    <a:pt x="127495" y="214058"/>
                  </a:lnTo>
                  <a:lnTo>
                    <a:pt x="141046" y="216992"/>
                  </a:lnTo>
                  <a:lnTo>
                    <a:pt x="148043" y="218262"/>
                  </a:lnTo>
                  <a:lnTo>
                    <a:pt x="142722" y="229311"/>
                  </a:lnTo>
                  <a:lnTo>
                    <a:pt x="142125" y="233172"/>
                  </a:lnTo>
                  <a:lnTo>
                    <a:pt x="142722" y="237045"/>
                  </a:lnTo>
                  <a:lnTo>
                    <a:pt x="150406" y="355841"/>
                  </a:lnTo>
                  <a:lnTo>
                    <a:pt x="153174" y="365455"/>
                  </a:lnTo>
                  <a:lnTo>
                    <a:pt x="159219" y="373164"/>
                  </a:lnTo>
                  <a:lnTo>
                    <a:pt x="167805" y="378282"/>
                  </a:lnTo>
                  <a:lnTo>
                    <a:pt x="178219" y="380149"/>
                  </a:lnTo>
                  <a:lnTo>
                    <a:pt x="179984" y="380149"/>
                  </a:lnTo>
                  <a:lnTo>
                    <a:pt x="190703" y="377380"/>
                  </a:lnTo>
                  <a:lnTo>
                    <a:pt x="199212" y="371309"/>
                  </a:lnTo>
                  <a:lnTo>
                    <a:pt x="204609" y="362737"/>
                  </a:lnTo>
                  <a:lnTo>
                    <a:pt x="206019" y="352526"/>
                  </a:lnTo>
                  <a:lnTo>
                    <a:pt x="198920" y="239801"/>
                  </a:lnTo>
                  <a:lnTo>
                    <a:pt x="207200" y="221576"/>
                  </a:lnTo>
                  <a:lnTo>
                    <a:pt x="224307" y="220789"/>
                  </a:lnTo>
                  <a:lnTo>
                    <a:pt x="239737" y="219494"/>
                  </a:lnTo>
                  <a:lnTo>
                    <a:pt x="268719" y="216039"/>
                  </a:lnTo>
                  <a:lnTo>
                    <a:pt x="272275" y="211074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93" name="object 9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8350" y="3617331"/>
              <a:ext cx="111798" cy="102911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408162" y="3713619"/>
              <a:ext cx="247015" cy="384175"/>
            </a:xfrm>
            <a:custGeom>
              <a:avLst/>
              <a:gdLst/>
              <a:ahLst/>
              <a:cxnLst/>
              <a:rect l="l" t="t" r="r" b="b"/>
              <a:pathLst>
                <a:path w="247015" h="384175">
                  <a:moveTo>
                    <a:pt x="224942" y="165379"/>
                  </a:moveTo>
                  <a:lnTo>
                    <a:pt x="215163" y="165379"/>
                  </a:lnTo>
                  <a:lnTo>
                    <a:pt x="215163" y="164109"/>
                  </a:lnTo>
                  <a:lnTo>
                    <a:pt x="208483" y="164109"/>
                  </a:lnTo>
                  <a:lnTo>
                    <a:pt x="208483" y="162839"/>
                  </a:lnTo>
                  <a:lnTo>
                    <a:pt x="204825" y="162839"/>
                  </a:lnTo>
                  <a:lnTo>
                    <a:pt x="204825" y="164109"/>
                  </a:lnTo>
                  <a:lnTo>
                    <a:pt x="204825" y="165379"/>
                  </a:lnTo>
                  <a:lnTo>
                    <a:pt x="204825" y="377469"/>
                  </a:lnTo>
                  <a:lnTo>
                    <a:pt x="207048" y="377469"/>
                  </a:lnTo>
                  <a:lnTo>
                    <a:pt x="207048" y="382549"/>
                  </a:lnTo>
                  <a:lnTo>
                    <a:pt x="222719" y="382549"/>
                  </a:lnTo>
                  <a:lnTo>
                    <a:pt x="222719" y="377469"/>
                  </a:lnTo>
                  <a:lnTo>
                    <a:pt x="224942" y="377469"/>
                  </a:lnTo>
                  <a:lnTo>
                    <a:pt x="224942" y="165379"/>
                  </a:lnTo>
                  <a:close/>
                </a:path>
                <a:path w="247015" h="384175">
                  <a:moveTo>
                    <a:pt x="246875" y="125895"/>
                  </a:moveTo>
                  <a:lnTo>
                    <a:pt x="243789" y="117208"/>
                  </a:lnTo>
                  <a:lnTo>
                    <a:pt x="237502" y="110274"/>
                  </a:lnTo>
                  <a:lnTo>
                    <a:pt x="228485" y="106083"/>
                  </a:lnTo>
                  <a:lnTo>
                    <a:pt x="175247" y="91719"/>
                  </a:lnTo>
                  <a:lnTo>
                    <a:pt x="139153" y="23749"/>
                  </a:lnTo>
                  <a:lnTo>
                    <a:pt x="105003" y="190"/>
                  </a:lnTo>
                  <a:lnTo>
                    <a:pt x="95389" y="0"/>
                  </a:lnTo>
                  <a:lnTo>
                    <a:pt x="85801" y="1422"/>
                  </a:lnTo>
                  <a:lnTo>
                    <a:pt x="76835" y="4699"/>
                  </a:lnTo>
                  <a:lnTo>
                    <a:pt x="68846" y="9639"/>
                  </a:lnTo>
                  <a:lnTo>
                    <a:pt x="62255" y="16014"/>
                  </a:lnTo>
                  <a:lnTo>
                    <a:pt x="61074" y="17678"/>
                  </a:lnTo>
                  <a:lnTo>
                    <a:pt x="59893" y="18783"/>
                  </a:lnTo>
                  <a:lnTo>
                    <a:pt x="59296" y="20434"/>
                  </a:lnTo>
                  <a:lnTo>
                    <a:pt x="3098" y="122656"/>
                  </a:lnTo>
                  <a:lnTo>
                    <a:pt x="774" y="129044"/>
                  </a:lnTo>
                  <a:lnTo>
                    <a:pt x="0" y="135572"/>
                  </a:lnTo>
                  <a:lnTo>
                    <a:pt x="774" y="142011"/>
                  </a:lnTo>
                  <a:lnTo>
                    <a:pt x="3098" y="148082"/>
                  </a:lnTo>
                  <a:lnTo>
                    <a:pt x="55753" y="242011"/>
                  </a:lnTo>
                  <a:lnTo>
                    <a:pt x="37414" y="351409"/>
                  </a:lnTo>
                  <a:lnTo>
                    <a:pt x="37973" y="362331"/>
                  </a:lnTo>
                  <a:lnTo>
                    <a:pt x="42748" y="371995"/>
                  </a:lnTo>
                  <a:lnTo>
                    <a:pt x="51054" y="379387"/>
                  </a:lnTo>
                  <a:lnTo>
                    <a:pt x="62255" y="383463"/>
                  </a:lnTo>
                  <a:lnTo>
                    <a:pt x="64033" y="383463"/>
                  </a:lnTo>
                  <a:lnTo>
                    <a:pt x="65214" y="384009"/>
                  </a:lnTo>
                  <a:lnTo>
                    <a:pt x="66992" y="384009"/>
                  </a:lnTo>
                  <a:lnTo>
                    <a:pt x="77279" y="382244"/>
                  </a:lnTo>
                  <a:lnTo>
                    <a:pt x="86220" y="377317"/>
                  </a:lnTo>
                  <a:lnTo>
                    <a:pt x="92951" y="369798"/>
                  </a:lnTo>
                  <a:lnTo>
                    <a:pt x="96570" y="360248"/>
                  </a:lnTo>
                  <a:lnTo>
                    <a:pt x="116674" y="241452"/>
                  </a:lnTo>
                  <a:lnTo>
                    <a:pt x="117868" y="235381"/>
                  </a:lnTo>
                  <a:lnTo>
                    <a:pt x="116674" y="229298"/>
                  </a:lnTo>
                  <a:lnTo>
                    <a:pt x="81191" y="166865"/>
                  </a:lnTo>
                  <a:lnTo>
                    <a:pt x="121412" y="93929"/>
                  </a:lnTo>
                  <a:lnTo>
                    <a:pt x="136207" y="121551"/>
                  </a:lnTo>
                  <a:lnTo>
                    <a:pt x="139153" y="127635"/>
                  </a:lnTo>
                  <a:lnTo>
                    <a:pt x="145072" y="131495"/>
                  </a:lnTo>
                  <a:lnTo>
                    <a:pt x="151587" y="133705"/>
                  </a:lnTo>
                  <a:lnTo>
                    <a:pt x="220205" y="151942"/>
                  </a:lnTo>
                  <a:lnTo>
                    <a:pt x="222567" y="151942"/>
                  </a:lnTo>
                  <a:lnTo>
                    <a:pt x="230352" y="150761"/>
                  </a:lnTo>
                  <a:lnTo>
                    <a:pt x="237286" y="147383"/>
                  </a:lnTo>
                  <a:lnTo>
                    <a:pt x="242785" y="142163"/>
                  </a:lnTo>
                  <a:lnTo>
                    <a:pt x="246227" y="135369"/>
                  </a:lnTo>
                  <a:lnTo>
                    <a:pt x="246875" y="125895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95" name="object 9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24854" y="3630178"/>
              <a:ext cx="98196" cy="9171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34011" y="3890728"/>
              <a:ext cx="185166" cy="17733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62857" y="3890728"/>
              <a:ext cx="185166" cy="177330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3832777" y="3717021"/>
              <a:ext cx="227965" cy="276225"/>
            </a:xfrm>
            <a:custGeom>
              <a:avLst/>
              <a:gdLst/>
              <a:ahLst/>
              <a:cxnLst/>
              <a:rect l="l" t="t" r="r" b="b"/>
              <a:pathLst>
                <a:path w="227964" h="276225">
                  <a:moveTo>
                    <a:pt x="94772" y="0"/>
                  </a:moveTo>
                  <a:lnTo>
                    <a:pt x="5588" y="104759"/>
                  </a:lnTo>
                  <a:lnTo>
                    <a:pt x="0" y="128392"/>
                  </a:lnTo>
                  <a:lnTo>
                    <a:pt x="4491" y="139743"/>
                  </a:lnTo>
                  <a:lnTo>
                    <a:pt x="13500" y="148891"/>
                  </a:lnTo>
                  <a:lnTo>
                    <a:pt x="19291" y="152815"/>
                  </a:lnTo>
                  <a:lnTo>
                    <a:pt x="25958" y="154695"/>
                  </a:lnTo>
                  <a:lnTo>
                    <a:pt x="36995" y="154695"/>
                  </a:lnTo>
                  <a:lnTo>
                    <a:pt x="73315" y="162766"/>
                  </a:lnTo>
                  <a:lnTo>
                    <a:pt x="103703" y="184486"/>
                  </a:lnTo>
                  <a:lnTo>
                    <a:pt x="124568" y="216117"/>
                  </a:lnTo>
                  <a:lnTo>
                    <a:pt x="134140" y="262542"/>
                  </a:lnTo>
                  <a:lnTo>
                    <a:pt x="139101" y="269587"/>
                  </a:lnTo>
                  <a:lnTo>
                    <a:pt x="146460" y="274339"/>
                  </a:lnTo>
                  <a:lnTo>
                    <a:pt x="155473" y="276082"/>
                  </a:lnTo>
                  <a:lnTo>
                    <a:pt x="164478" y="274339"/>
                  </a:lnTo>
                  <a:lnTo>
                    <a:pt x="171834" y="269587"/>
                  </a:lnTo>
                  <a:lnTo>
                    <a:pt x="176793" y="262542"/>
                  </a:lnTo>
                  <a:lnTo>
                    <a:pt x="178612" y="253920"/>
                  </a:lnTo>
                  <a:lnTo>
                    <a:pt x="170957" y="208244"/>
                  </a:lnTo>
                  <a:lnTo>
                    <a:pt x="149793" y="168325"/>
                  </a:lnTo>
                  <a:lnTo>
                    <a:pt x="117823" y="136898"/>
                  </a:lnTo>
                  <a:lnTo>
                    <a:pt x="77749" y="116697"/>
                  </a:lnTo>
                  <a:lnTo>
                    <a:pt x="121081" y="57985"/>
                  </a:lnTo>
                  <a:lnTo>
                    <a:pt x="194551" y="121332"/>
                  </a:lnTo>
                  <a:lnTo>
                    <a:pt x="198335" y="124596"/>
                  </a:lnTo>
                  <a:lnTo>
                    <a:pt x="203085" y="126209"/>
                  </a:lnTo>
                  <a:lnTo>
                    <a:pt x="213245" y="126209"/>
                  </a:lnTo>
                  <a:lnTo>
                    <a:pt x="218655" y="124088"/>
                  </a:lnTo>
                  <a:lnTo>
                    <a:pt x="222567" y="119922"/>
                  </a:lnTo>
                  <a:lnTo>
                    <a:pt x="226573" y="113427"/>
                  </a:lnTo>
                  <a:lnTo>
                    <a:pt x="227631" y="106214"/>
                  </a:lnTo>
                  <a:lnTo>
                    <a:pt x="225789" y="99147"/>
                  </a:lnTo>
                  <a:lnTo>
                    <a:pt x="221094" y="93087"/>
                  </a:lnTo>
                  <a:lnTo>
                    <a:pt x="125196" y="10423"/>
                  </a:lnTo>
                  <a:lnTo>
                    <a:pt x="121640" y="6842"/>
                  </a:lnTo>
                  <a:lnTo>
                    <a:pt x="119443" y="5343"/>
                  </a:lnTo>
                  <a:lnTo>
                    <a:pt x="107441" y="266"/>
                  </a:lnTo>
                  <a:lnTo>
                    <a:pt x="94772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99" name="object 9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33141" y="3646906"/>
              <a:ext cx="76047" cy="72834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63745" y="3781483"/>
              <a:ext cx="66128" cy="83908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4645177" y="3724770"/>
              <a:ext cx="387985" cy="354965"/>
            </a:xfrm>
            <a:custGeom>
              <a:avLst/>
              <a:gdLst/>
              <a:ahLst/>
              <a:cxnLst/>
              <a:rect l="l" t="t" r="r" b="b"/>
              <a:pathLst>
                <a:path w="387985" h="354964">
                  <a:moveTo>
                    <a:pt x="387667" y="86131"/>
                  </a:moveTo>
                  <a:lnTo>
                    <a:pt x="385902" y="78143"/>
                  </a:lnTo>
                  <a:lnTo>
                    <a:pt x="381228" y="71488"/>
                  </a:lnTo>
                  <a:lnTo>
                    <a:pt x="374675" y="67297"/>
                  </a:lnTo>
                  <a:lnTo>
                    <a:pt x="367080" y="65938"/>
                  </a:lnTo>
                  <a:lnTo>
                    <a:pt x="359321" y="67767"/>
                  </a:lnTo>
                  <a:lnTo>
                    <a:pt x="323938" y="83756"/>
                  </a:lnTo>
                  <a:lnTo>
                    <a:pt x="313029" y="88519"/>
                  </a:lnTo>
                  <a:lnTo>
                    <a:pt x="313029" y="88049"/>
                  </a:lnTo>
                  <a:lnTo>
                    <a:pt x="312572" y="88049"/>
                  </a:lnTo>
                  <a:lnTo>
                    <a:pt x="306806" y="73418"/>
                  </a:lnTo>
                  <a:lnTo>
                    <a:pt x="305828" y="70929"/>
                  </a:lnTo>
                  <a:lnTo>
                    <a:pt x="296418" y="52616"/>
                  </a:lnTo>
                  <a:lnTo>
                    <a:pt x="287743" y="41808"/>
                  </a:lnTo>
                  <a:lnTo>
                    <a:pt x="283057" y="35966"/>
                  </a:lnTo>
                  <a:lnTo>
                    <a:pt x="264452" y="23888"/>
                  </a:lnTo>
                  <a:lnTo>
                    <a:pt x="254685" y="19697"/>
                  </a:lnTo>
                  <a:lnTo>
                    <a:pt x="245135" y="15455"/>
                  </a:lnTo>
                  <a:lnTo>
                    <a:pt x="237578" y="12014"/>
                  </a:lnTo>
                  <a:lnTo>
                    <a:pt x="233743" y="10198"/>
                  </a:lnTo>
                  <a:lnTo>
                    <a:pt x="199250" y="1447"/>
                  </a:lnTo>
                  <a:lnTo>
                    <a:pt x="130949" y="2705"/>
                  </a:lnTo>
                  <a:lnTo>
                    <a:pt x="84264" y="39344"/>
                  </a:lnTo>
                  <a:lnTo>
                    <a:pt x="63246" y="77673"/>
                  </a:lnTo>
                  <a:lnTo>
                    <a:pt x="61061" y="85686"/>
                  </a:lnTo>
                  <a:lnTo>
                    <a:pt x="61874" y="93599"/>
                  </a:lnTo>
                  <a:lnTo>
                    <a:pt x="65443" y="100634"/>
                  </a:lnTo>
                  <a:lnTo>
                    <a:pt x="71501" y="105981"/>
                  </a:lnTo>
                  <a:lnTo>
                    <a:pt x="74701" y="107873"/>
                  </a:lnTo>
                  <a:lnTo>
                    <a:pt x="77914" y="108343"/>
                  </a:lnTo>
                  <a:lnTo>
                    <a:pt x="88455" y="108343"/>
                  </a:lnTo>
                  <a:lnTo>
                    <a:pt x="95326" y="104089"/>
                  </a:lnTo>
                  <a:lnTo>
                    <a:pt x="98996" y="97485"/>
                  </a:lnTo>
                  <a:lnTo>
                    <a:pt x="107340" y="81813"/>
                  </a:lnTo>
                  <a:lnTo>
                    <a:pt x="115900" y="66535"/>
                  </a:lnTo>
                  <a:lnTo>
                    <a:pt x="146253" y="42938"/>
                  </a:lnTo>
                  <a:lnTo>
                    <a:pt x="170040" y="41808"/>
                  </a:lnTo>
                  <a:lnTo>
                    <a:pt x="157048" y="62928"/>
                  </a:lnTo>
                  <a:lnTo>
                    <a:pt x="145567" y="86868"/>
                  </a:lnTo>
                  <a:lnTo>
                    <a:pt x="136588" y="110820"/>
                  </a:lnTo>
                  <a:lnTo>
                    <a:pt x="131076" y="131927"/>
                  </a:lnTo>
                  <a:lnTo>
                    <a:pt x="124206" y="152666"/>
                  </a:lnTo>
                  <a:lnTo>
                    <a:pt x="116649" y="171805"/>
                  </a:lnTo>
                  <a:lnTo>
                    <a:pt x="109423" y="187413"/>
                  </a:lnTo>
                  <a:lnTo>
                    <a:pt x="103581" y="197523"/>
                  </a:lnTo>
                  <a:lnTo>
                    <a:pt x="26123" y="190436"/>
                  </a:lnTo>
                  <a:lnTo>
                    <a:pt x="16637" y="191033"/>
                  </a:lnTo>
                  <a:lnTo>
                    <a:pt x="8597" y="195160"/>
                  </a:lnTo>
                  <a:lnTo>
                    <a:pt x="2794" y="202120"/>
                  </a:lnTo>
                  <a:lnTo>
                    <a:pt x="0" y="211201"/>
                  </a:lnTo>
                  <a:lnTo>
                    <a:pt x="914" y="220776"/>
                  </a:lnTo>
                  <a:lnTo>
                    <a:pt x="34721" y="239014"/>
                  </a:lnTo>
                  <a:lnTo>
                    <a:pt x="92240" y="244259"/>
                  </a:lnTo>
                  <a:lnTo>
                    <a:pt x="109994" y="245643"/>
                  </a:lnTo>
                  <a:lnTo>
                    <a:pt x="119405" y="244094"/>
                  </a:lnTo>
                  <a:lnTo>
                    <a:pt x="131940" y="235737"/>
                  </a:lnTo>
                  <a:lnTo>
                    <a:pt x="146799" y="216052"/>
                  </a:lnTo>
                  <a:lnTo>
                    <a:pt x="155333" y="197523"/>
                  </a:lnTo>
                  <a:lnTo>
                    <a:pt x="163156" y="180530"/>
                  </a:lnTo>
                  <a:lnTo>
                    <a:pt x="177431" y="190436"/>
                  </a:lnTo>
                  <a:lnTo>
                    <a:pt x="194043" y="202247"/>
                  </a:lnTo>
                  <a:lnTo>
                    <a:pt x="209626" y="214109"/>
                  </a:lnTo>
                  <a:lnTo>
                    <a:pt x="220446" y="223939"/>
                  </a:lnTo>
                  <a:lnTo>
                    <a:pt x="216598" y="241071"/>
                  </a:lnTo>
                  <a:lnTo>
                    <a:pt x="209905" y="265468"/>
                  </a:lnTo>
                  <a:lnTo>
                    <a:pt x="201498" y="293751"/>
                  </a:lnTo>
                  <a:lnTo>
                    <a:pt x="192493" y="322554"/>
                  </a:lnTo>
                  <a:lnTo>
                    <a:pt x="191376" y="332130"/>
                  </a:lnTo>
                  <a:lnTo>
                    <a:pt x="212661" y="354634"/>
                  </a:lnTo>
                  <a:lnTo>
                    <a:pt x="214947" y="354634"/>
                  </a:lnTo>
                  <a:lnTo>
                    <a:pt x="247370" y="306539"/>
                  </a:lnTo>
                  <a:lnTo>
                    <a:pt x="265582" y="239991"/>
                  </a:lnTo>
                  <a:lnTo>
                    <a:pt x="268579" y="218744"/>
                  </a:lnTo>
                  <a:lnTo>
                    <a:pt x="265252" y="205486"/>
                  </a:lnTo>
                  <a:lnTo>
                    <a:pt x="255739" y="191858"/>
                  </a:lnTo>
                  <a:lnTo>
                    <a:pt x="243662" y="180530"/>
                  </a:lnTo>
                  <a:lnTo>
                    <a:pt x="239699" y="176822"/>
                  </a:lnTo>
                  <a:lnTo>
                    <a:pt x="216789" y="159296"/>
                  </a:lnTo>
                  <a:lnTo>
                    <a:pt x="226060" y="137515"/>
                  </a:lnTo>
                  <a:lnTo>
                    <a:pt x="236956" y="114236"/>
                  </a:lnTo>
                  <a:lnTo>
                    <a:pt x="248881" y="92011"/>
                  </a:lnTo>
                  <a:lnTo>
                    <a:pt x="261239" y="73418"/>
                  </a:lnTo>
                  <a:lnTo>
                    <a:pt x="265112" y="80251"/>
                  </a:lnTo>
                  <a:lnTo>
                    <a:pt x="268516" y="87642"/>
                  </a:lnTo>
                  <a:lnTo>
                    <a:pt x="271487" y="95123"/>
                  </a:lnTo>
                  <a:lnTo>
                    <a:pt x="274078" y="102209"/>
                  </a:lnTo>
                  <a:lnTo>
                    <a:pt x="278130" y="112356"/>
                  </a:lnTo>
                  <a:lnTo>
                    <a:pt x="283870" y="123151"/>
                  </a:lnTo>
                  <a:lnTo>
                    <a:pt x="291922" y="131737"/>
                  </a:lnTo>
                  <a:lnTo>
                    <a:pt x="302945" y="135229"/>
                  </a:lnTo>
                  <a:lnTo>
                    <a:pt x="305701" y="135229"/>
                  </a:lnTo>
                  <a:lnTo>
                    <a:pt x="308444" y="134759"/>
                  </a:lnTo>
                  <a:lnTo>
                    <a:pt x="311658" y="133350"/>
                  </a:lnTo>
                  <a:lnTo>
                    <a:pt x="325666" y="127533"/>
                  </a:lnTo>
                  <a:lnTo>
                    <a:pt x="364705" y="110070"/>
                  </a:lnTo>
                  <a:lnTo>
                    <a:pt x="387248" y="88519"/>
                  </a:lnTo>
                  <a:lnTo>
                    <a:pt x="387667" y="86131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102" name="object 10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64989" y="3631470"/>
              <a:ext cx="94431" cy="97218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956893" y="3871187"/>
              <a:ext cx="217322" cy="23030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36065" y="3698094"/>
              <a:ext cx="96799" cy="96329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8044637" y="3811982"/>
              <a:ext cx="253365" cy="278130"/>
            </a:xfrm>
            <a:custGeom>
              <a:avLst/>
              <a:gdLst/>
              <a:ahLst/>
              <a:cxnLst/>
              <a:rect l="l" t="t" r="r" b="b"/>
              <a:pathLst>
                <a:path w="253365" h="278129">
                  <a:moveTo>
                    <a:pt x="54457" y="0"/>
                  </a:moveTo>
                  <a:lnTo>
                    <a:pt x="18656" y="0"/>
                  </a:lnTo>
                  <a:lnTo>
                    <a:pt x="11595" y="3022"/>
                  </a:lnTo>
                  <a:lnTo>
                    <a:pt x="2514" y="14058"/>
                  </a:lnTo>
                  <a:lnTo>
                    <a:pt x="0" y="21081"/>
                  </a:lnTo>
                  <a:lnTo>
                    <a:pt x="1003" y="28105"/>
                  </a:lnTo>
                  <a:lnTo>
                    <a:pt x="13614" y="144500"/>
                  </a:lnTo>
                  <a:lnTo>
                    <a:pt x="16346" y="153322"/>
                  </a:lnTo>
                  <a:lnTo>
                    <a:pt x="21866" y="160496"/>
                  </a:lnTo>
                  <a:lnTo>
                    <a:pt x="29562" y="165317"/>
                  </a:lnTo>
                  <a:lnTo>
                    <a:pt x="38823" y="167081"/>
                  </a:lnTo>
                  <a:lnTo>
                    <a:pt x="140677" y="167081"/>
                  </a:lnTo>
                  <a:lnTo>
                    <a:pt x="171932" y="260908"/>
                  </a:lnTo>
                  <a:lnTo>
                    <a:pt x="175635" y="267806"/>
                  </a:lnTo>
                  <a:lnTo>
                    <a:pt x="181133" y="273199"/>
                  </a:lnTo>
                  <a:lnTo>
                    <a:pt x="187956" y="276710"/>
                  </a:lnTo>
                  <a:lnTo>
                    <a:pt x="195630" y="277964"/>
                  </a:lnTo>
                  <a:lnTo>
                    <a:pt x="227901" y="277964"/>
                  </a:lnTo>
                  <a:lnTo>
                    <a:pt x="237798" y="276021"/>
                  </a:lnTo>
                  <a:lnTo>
                    <a:pt x="245802" y="270690"/>
                  </a:lnTo>
                  <a:lnTo>
                    <a:pt x="251157" y="262727"/>
                  </a:lnTo>
                  <a:lnTo>
                    <a:pt x="253111" y="252882"/>
                  </a:lnTo>
                  <a:lnTo>
                    <a:pt x="251086" y="242958"/>
                  </a:lnTo>
                  <a:lnTo>
                    <a:pt x="245611" y="234819"/>
                  </a:lnTo>
                  <a:lnTo>
                    <a:pt x="237584" y="229315"/>
                  </a:lnTo>
                  <a:lnTo>
                    <a:pt x="227901" y="227291"/>
                  </a:lnTo>
                  <a:lnTo>
                    <a:pt x="213779" y="227291"/>
                  </a:lnTo>
                  <a:lnTo>
                    <a:pt x="182524" y="133464"/>
                  </a:lnTo>
                  <a:lnTo>
                    <a:pt x="178821" y="126566"/>
                  </a:lnTo>
                  <a:lnTo>
                    <a:pt x="173323" y="121173"/>
                  </a:lnTo>
                  <a:lnTo>
                    <a:pt x="166500" y="117662"/>
                  </a:lnTo>
                  <a:lnTo>
                    <a:pt x="158826" y="116408"/>
                  </a:lnTo>
                  <a:lnTo>
                    <a:pt x="90246" y="116408"/>
                  </a:lnTo>
                  <a:lnTo>
                    <a:pt x="86715" y="87312"/>
                  </a:lnTo>
                  <a:lnTo>
                    <a:pt x="126555" y="87312"/>
                  </a:lnTo>
                  <a:lnTo>
                    <a:pt x="136452" y="85366"/>
                  </a:lnTo>
                  <a:lnTo>
                    <a:pt x="144456" y="80032"/>
                  </a:lnTo>
                  <a:lnTo>
                    <a:pt x="149811" y="72064"/>
                  </a:lnTo>
                  <a:lnTo>
                    <a:pt x="151765" y="62217"/>
                  </a:lnTo>
                  <a:lnTo>
                    <a:pt x="149811" y="52372"/>
                  </a:lnTo>
                  <a:lnTo>
                    <a:pt x="144456" y="44408"/>
                  </a:lnTo>
                  <a:lnTo>
                    <a:pt x="136452" y="39078"/>
                  </a:lnTo>
                  <a:lnTo>
                    <a:pt x="126555" y="37134"/>
                  </a:lnTo>
                  <a:lnTo>
                    <a:pt x="81178" y="37134"/>
                  </a:lnTo>
                  <a:lnTo>
                    <a:pt x="79667" y="22085"/>
                  </a:lnTo>
                  <a:lnTo>
                    <a:pt x="76928" y="13340"/>
                  </a:lnTo>
                  <a:lnTo>
                    <a:pt x="71405" y="6337"/>
                  </a:lnTo>
                  <a:lnTo>
                    <a:pt x="63711" y="1686"/>
                  </a:lnTo>
                  <a:lnTo>
                    <a:pt x="54457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  <p:pic>
          <p:nvPicPr>
            <p:cNvPr id="106" name="object 1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41439" y="3624841"/>
              <a:ext cx="96799" cy="96329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7847986" y="3739733"/>
              <a:ext cx="152400" cy="361950"/>
            </a:xfrm>
            <a:custGeom>
              <a:avLst/>
              <a:gdLst/>
              <a:ahLst/>
              <a:cxnLst/>
              <a:rect l="l" t="t" r="r" b="b"/>
              <a:pathLst>
                <a:path w="152400" h="361950">
                  <a:moveTo>
                    <a:pt x="64033" y="0"/>
                  </a:moveTo>
                  <a:lnTo>
                    <a:pt x="25209" y="0"/>
                  </a:lnTo>
                  <a:lnTo>
                    <a:pt x="15317" y="1945"/>
                  </a:lnTo>
                  <a:lnTo>
                    <a:pt x="7313" y="7280"/>
                  </a:lnTo>
                  <a:lnTo>
                    <a:pt x="1954" y="15248"/>
                  </a:lnTo>
                  <a:lnTo>
                    <a:pt x="0" y="25095"/>
                  </a:lnTo>
                  <a:lnTo>
                    <a:pt x="0" y="336664"/>
                  </a:lnTo>
                  <a:lnTo>
                    <a:pt x="1954" y="346516"/>
                  </a:lnTo>
                  <a:lnTo>
                    <a:pt x="7313" y="354483"/>
                  </a:lnTo>
                  <a:lnTo>
                    <a:pt x="15317" y="359815"/>
                  </a:lnTo>
                  <a:lnTo>
                    <a:pt x="25209" y="361759"/>
                  </a:lnTo>
                  <a:lnTo>
                    <a:pt x="58991" y="361759"/>
                  </a:lnTo>
                  <a:lnTo>
                    <a:pt x="68888" y="359815"/>
                  </a:lnTo>
                  <a:lnTo>
                    <a:pt x="76892" y="354483"/>
                  </a:lnTo>
                  <a:lnTo>
                    <a:pt x="82247" y="346516"/>
                  </a:lnTo>
                  <a:lnTo>
                    <a:pt x="84200" y="336664"/>
                  </a:lnTo>
                  <a:lnTo>
                    <a:pt x="82327" y="326819"/>
                  </a:lnTo>
                  <a:lnTo>
                    <a:pt x="77146" y="318855"/>
                  </a:lnTo>
                  <a:lnTo>
                    <a:pt x="69316" y="313525"/>
                  </a:lnTo>
                  <a:lnTo>
                    <a:pt x="59499" y="311581"/>
                  </a:lnTo>
                  <a:lnTo>
                    <a:pt x="51434" y="311581"/>
                  </a:lnTo>
                  <a:lnTo>
                    <a:pt x="71602" y="169087"/>
                  </a:lnTo>
                  <a:lnTo>
                    <a:pt x="76644" y="104368"/>
                  </a:lnTo>
                  <a:lnTo>
                    <a:pt x="127063" y="104368"/>
                  </a:lnTo>
                  <a:lnTo>
                    <a:pt x="136960" y="102424"/>
                  </a:lnTo>
                  <a:lnTo>
                    <a:pt x="144964" y="97093"/>
                  </a:lnTo>
                  <a:lnTo>
                    <a:pt x="150319" y="89125"/>
                  </a:lnTo>
                  <a:lnTo>
                    <a:pt x="152272" y="79273"/>
                  </a:lnTo>
                  <a:lnTo>
                    <a:pt x="150319" y="69428"/>
                  </a:lnTo>
                  <a:lnTo>
                    <a:pt x="144964" y="61464"/>
                  </a:lnTo>
                  <a:lnTo>
                    <a:pt x="136960" y="56134"/>
                  </a:lnTo>
                  <a:lnTo>
                    <a:pt x="127063" y="54190"/>
                  </a:lnTo>
                  <a:lnTo>
                    <a:pt x="80175" y="54190"/>
                  </a:lnTo>
                  <a:lnTo>
                    <a:pt x="82689" y="20078"/>
                  </a:lnTo>
                  <a:lnTo>
                    <a:pt x="80175" y="13055"/>
                  </a:lnTo>
                  <a:lnTo>
                    <a:pt x="71094" y="3009"/>
                  </a:lnTo>
                  <a:lnTo>
                    <a:pt x="64033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3"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4575844" y="3248403"/>
            <a:ext cx="1482589" cy="198858"/>
          </a:xfrm>
          <a:prstGeom prst="rect">
            <a:avLst/>
          </a:prstGeom>
          <a:solidFill>
            <a:srgbClr val="F0366E"/>
          </a:solidFill>
        </p:spPr>
        <p:txBody>
          <a:bodyPr vert="horz" wrap="square" lIns="0" tIns="62188" rIns="0" bIns="0" rtlCol="0">
            <a:spAutoFit/>
          </a:bodyPr>
          <a:lstStyle/>
          <a:p>
            <a:pPr marL="456048">
              <a:spcBef>
                <a:spcPts val="490"/>
              </a:spcBef>
            </a:pPr>
            <a:r>
              <a:rPr sz="884" b="1" spc="-7" dirty="0">
                <a:solidFill>
                  <a:srgbClr val="FFFFFF"/>
                </a:solidFill>
                <a:latin typeface="Arial"/>
                <a:cs typeface="Arial"/>
              </a:rPr>
              <a:t>HCE</a:t>
            </a:r>
            <a:r>
              <a:rPr sz="884" b="1" spc="-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4" b="1" spc="-10" dirty="0">
                <a:solidFill>
                  <a:srgbClr val="FFFFFF"/>
                </a:solidFill>
                <a:latin typeface="Arial"/>
                <a:cs typeface="Arial"/>
              </a:rPr>
              <a:t>actual</a:t>
            </a:r>
            <a:endParaRPr sz="884">
              <a:latin typeface="Arial"/>
              <a:cs typeface="Arial"/>
            </a:endParaRPr>
          </a:p>
        </p:txBody>
      </p:sp>
      <p:sp>
        <p:nvSpPr>
          <p:cNvPr id="109" name="object 6">
            <a:extLst>
              <a:ext uri="{FF2B5EF4-FFF2-40B4-BE49-F238E27FC236}">
                <a16:creationId xmlns:a16="http://schemas.microsoft.com/office/drawing/2014/main" id="{C9004901-20CE-4DF1-A4CC-A13B0AAF9918}"/>
              </a:ext>
            </a:extLst>
          </p:cNvPr>
          <p:cNvSpPr txBox="1"/>
          <p:nvPr/>
        </p:nvSpPr>
        <p:spPr>
          <a:xfrm>
            <a:off x="1733673" y="4124402"/>
            <a:ext cx="5935111" cy="455977"/>
          </a:xfrm>
          <a:prstGeom prst="rect">
            <a:avLst/>
          </a:prstGeom>
          <a:solidFill>
            <a:srgbClr val="F0366E"/>
          </a:solidFill>
        </p:spPr>
        <p:txBody>
          <a:bodyPr vert="horz" wrap="square" lIns="0" tIns="97935" rIns="73451" bIns="0" rtlCol="0" anchor="ctr">
            <a:spAutoFit/>
          </a:bodyPr>
          <a:lstStyle/>
          <a:p>
            <a:pPr marL="158062" algn="ctr">
              <a:spcBef>
                <a:spcPts val="524"/>
              </a:spcBef>
            </a:pPr>
            <a:r>
              <a:rPr lang="es-ES" sz="1088" b="1" dirty="0">
                <a:solidFill>
                  <a:srgbClr val="FFFFFF"/>
                </a:solidFill>
                <a:latin typeface="Arial"/>
                <a:cs typeface="Arial"/>
              </a:rPr>
              <a:t>La dependencia, la discapacidad o la deprivación social… se deben integrar en la HDS</a:t>
            </a:r>
          </a:p>
          <a:p>
            <a:pPr marL="158062" algn="ctr">
              <a:spcBef>
                <a:spcPts val="524"/>
              </a:spcBef>
            </a:pPr>
            <a:endParaRPr sz="816" dirty="0">
              <a:latin typeface="Arial"/>
              <a:cs typeface="Arial"/>
            </a:endParaRPr>
          </a:p>
        </p:txBody>
      </p:sp>
      <p:sp>
        <p:nvSpPr>
          <p:cNvPr id="112" name="object 11">
            <a:extLst>
              <a:ext uri="{FF2B5EF4-FFF2-40B4-BE49-F238E27FC236}">
                <a16:creationId xmlns:a16="http://schemas.microsoft.com/office/drawing/2014/main" id="{F4CD90E5-9782-41CF-AF41-CF07D02E1A8E}"/>
              </a:ext>
            </a:extLst>
          </p:cNvPr>
          <p:cNvSpPr txBox="1"/>
          <p:nvPr/>
        </p:nvSpPr>
        <p:spPr>
          <a:xfrm>
            <a:off x="3328232" y="3275058"/>
            <a:ext cx="1167328" cy="327997"/>
          </a:xfrm>
          <a:prstGeom prst="rect">
            <a:avLst/>
          </a:prstGeom>
          <a:ln w="12700">
            <a:solidFill>
              <a:srgbClr val="F0366E"/>
            </a:solidFill>
          </a:ln>
        </p:spPr>
        <p:txBody>
          <a:bodyPr vert="horz" wrap="square" lIns="0" tIns="70825" rIns="0" bIns="0" rtlCol="0">
            <a:spAutoFit/>
          </a:bodyPr>
          <a:lstStyle/>
          <a:p>
            <a:pPr marL="190020" marR="121786" indent="-98897">
              <a:lnSpc>
                <a:spcPts val="1020"/>
              </a:lnSpc>
              <a:spcBef>
                <a:spcPts val="557"/>
              </a:spcBef>
              <a:spcAft>
                <a:spcPts val="408"/>
              </a:spcAft>
            </a:pPr>
            <a:r>
              <a:rPr lang="es-ES" sz="884" b="1" spc="-10" dirty="0">
                <a:solidFill>
                  <a:srgbClr val="575756"/>
                </a:solidFill>
                <a:latin typeface="Arial"/>
                <a:cs typeface="Arial"/>
              </a:rPr>
              <a:t>Datos</a:t>
            </a:r>
            <a:r>
              <a:rPr lang="es-ES" sz="884" b="1" spc="-37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spc="-7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884" b="1" spc="-3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spc="-10" dirty="0">
                <a:solidFill>
                  <a:srgbClr val="575756"/>
                </a:solidFill>
                <a:latin typeface="Arial"/>
                <a:cs typeface="Arial"/>
              </a:rPr>
              <a:t>Estilos</a:t>
            </a:r>
            <a:r>
              <a:rPr lang="es-ES" sz="884" b="1" spc="-34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dirty="0">
                <a:solidFill>
                  <a:srgbClr val="575756"/>
                </a:solidFill>
                <a:latin typeface="Arial"/>
                <a:cs typeface="Arial"/>
              </a:rPr>
              <a:t>y </a:t>
            </a:r>
            <a:r>
              <a:rPr lang="es-ES" sz="884" b="1" spc="-235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spc="-10" dirty="0">
                <a:solidFill>
                  <a:srgbClr val="575756"/>
                </a:solidFill>
                <a:latin typeface="Arial"/>
                <a:cs typeface="Arial"/>
              </a:rPr>
              <a:t>Calidad</a:t>
            </a:r>
            <a:r>
              <a:rPr lang="es-ES" sz="884" b="1" spc="-31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spc="-7" dirty="0">
                <a:solidFill>
                  <a:srgbClr val="575756"/>
                </a:solidFill>
                <a:latin typeface="Arial"/>
                <a:cs typeface="Arial"/>
              </a:rPr>
              <a:t>de</a:t>
            </a:r>
            <a:r>
              <a:rPr lang="es-ES" sz="884" b="1" spc="-27" dirty="0">
                <a:solidFill>
                  <a:srgbClr val="575756"/>
                </a:solidFill>
                <a:latin typeface="Arial"/>
                <a:cs typeface="Arial"/>
              </a:rPr>
              <a:t> </a:t>
            </a:r>
            <a:r>
              <a:rPr lang="es-ES" sz="884" b="1" spc="-17" dirty="0">
                <a:solidFill>
                  <a:srgbClr val="575756"/>
                </a:solidFill>
                <a:latin typeface="Arial"/>
                <a:cs typeface="Arial"/>
              </a:rPr>
              <a:t>Vida</a:t>
            </a:r>
          </a:p>
        </p:txBody>
      </p:sp>
    </p:spTree>
    <p:extLst>
      <p:ext uri="{BB962C8B-B14F-4D97-AF65-F5344CB8AC3E}">
        <p14:creationId xmlns:p14="http://schemas.microsoft.com/office/powerpoint/2010/main" val="3205447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xfrm>
            <a:off x="1255285" y="744133"/>
            <a:ext cx="6633431" cy="1133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535" tIns="27260" rIns="54535" bIns="27260" anchor="ctr" anchorCtr="0">
            <a:normAutofit fontScale="90000"/>
          </a:bodyPr>
          <a:lstStyle/>
          <a:p>
            <a:pPr algn="l" rtl="0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s-ES" dirty="0"/>
              <a:t>                                          HDS </a:t>
            </a:r>
            <a:r>
              <a:rPr lang="es-ES" dirty="0" err="1"/>
              <a:t>to</a:t>
            </a:r>
            <a:r>
              <a:rPr lang="es-ES" dirty="0"/>
              <a:t> HDT</a:t>
            </a:r>
            <a:br>
              <a:rPr lang="es-ES" dirty="0"/>
            </a:br>
            <a:r>
              <a:rPr lang="es-ES" dirty="0"/>
              <a:t>                                               </a:t>
            </a:r>
            <a:r>
              <a:rPr lang="es-ES" sz="1074" i="1" dirty="0" err="1"/>
              <a:t>Roadmap</a:t>
            </a:r>
            <a:br>
              <a:rPr lang="es-ES" sz="1074" i="1" dirty="0"/>
            </a:br>
            <a:br>
              <a:rPr lang="es-ES" sz="1074" i="1" dirty="0"/>
            </a:br>
            <a:r>
              <a:rPr lang="es-ES" sz="1074" i="1" dirty="0"/>
              <a:t>   </a:t>
            </a:r>
            <a:r>
              <a:rPr lang="es-ES" sz="748" dirty="0">
                <a:solidFill>
                  <a:srgbClr val="FF0000"/>
                </a:solidFill>
                <a:latin typeface="Georgia" panose="02040502050405020303" pitchFamily="18" charset="0"/>
              </a:rPr>
              <a:t>“</a:t>
            </a:r>
            <a:r>
              <a:rPr lang="es-ES" sz="748" dirty="0">
                <a:solidFill>
                  <a:srgbClr val="FF0000"/>
                </a:solidFill>
                <a:latin typeface="Cantora On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 quieres construir un barco, no empieces por buscar madera, cortar tablas o distribuir el trabajo. Evoca primero en los hombres y mujeres el anhelo del mar libre y ancho.</a:t>
            </a:r>
            <a:r>
              <a:rPr lang="es-ES" sz="748" dirty="0">
                <a:solidFill>
                  <a:srgbClr val="FF0000"/>
                </a:solidFill>
                <a:latin typeface="Georgia" panose="02040502050405020303" pitchFamily="18" charset="0"/>
              </a:rPr>
              <a:t>”</a:t>
            </a:r>
            <a:br>
              <a:rPr lang="es-ES" sz="748" b="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br>
              <a:rPr lang="es-ES" sz="748" i="1" dirty="0"/>
            </a:br>
            <a:r>
              <a:rPr lang="es-ES" sz="1074" i="1" dirty="0"/>
              <a:t>                                                                      </a:t>
            </a:r>
            <a:r>
              <a:rPr lang="es-ES" sz="748" i="1" dirty="0"/>
              <a:t>Antoine Saint-</a:t>
            </a:r>
            <a:r>
              <a:rPr lang="es-ES" sz="748" i="1" dirty="0" err="1"/>
              <a:t>Exupery</a:t>
            </a:r>
            <a:br>
              <a:rPr lang="es-ES" sz="1432" i="1" dirty="0"/>
            </a:br>
            <a:endParaRPr sz="596" i="1" dirty="0"/>
          </a:p>
        </p:txBody>
      </p:sp>
      <p:sp>
        <p:nvSpPr>
          <p:cNvPr id="161" name="Google Shape;161;p19"/>
          <p:cNvSpPr/>
          <p:nvPr/>
        </p:nvSpPr>
        <p:spPr>
          <a:xfrm>
            <a:off x="1540679" y="2069383"/>
            <a:ext cx="6027445" cy="146875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4535" tIns="27260" rIns="54535" bIns="27260" anchor="ctr" anchorCtr="0">
            <a:noAutofit/>
          </a:bodyPr>
          <a:lstStyle/>
          <a:p>
            <a:pPr algn="ctr"/>
            <a:r>
              <a:rPr lang="es-ES" sz="1074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HDS  </a:t>
            </a:r>
            <a:r>
              <a:rPr lang="es-ES" sz="1074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basic</a:t>
            </a:r>
            <a:r>
              <a:rPr lang="es-ES" sz="1074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HDS </a:t>
            </a:r>
            <a:r>
              <a:rPr lang="es-ES" sz="1074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advanced</a:t>
            </a:r>
            <a:r>
              <a:rPr lang="es-ES" sz="1074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CDT                                         HDT</a:t>
            </a:r>
            <a:endParaRPr sz="1074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4" name="Google Shape;174;p19"/>
          <p:cNvCxnSpPr/>
          <p:nvPr/>
        </p:nvCxnSpPr>
        <p:spPr>
          <a:xfrm>
            <a:off x="2382948" y="3161499"/>
            <a:ext cx="0" cy="517886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none" w="sm" len="sm"/>
          </a:ln>
        </p:spPr>
      </p:cxnSp>
      <p:cxnSp>
        <p:nvCxnSpPr>
          <p:cNvPr id="42" name="Google Shape;174;p19">
            <a:extLst>
              <a:ext uri="{FF2B5EF4-FFF2-40B4-BE49-F238E27FC236}">
                <a16:creationId xmlns:a16="http://schemas.microsoft.com/office/drawing/2014/main" id="{3F7DE561-B534-4D9B-8163-221296EC4D43}"/>
              </a:ext>
            </a:extLst>
          </p:cNvPr>
          <p:cNvCxnSpPr/>
          <p:nvPr/>
        </p:nvCxnSpPr>
        <p:spPr>
          <a:xfrm>
            <a:off x="3564744" y="3161499"/>
            <a:ext cx="0" cy="517886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none" w="sm" len="sm"/>
          </a:ln>
        </p:spPr>
      </p:cxnSp>
      <p:cxnSp>
        <p:nvCxnSpPr>
          <p:cNvPr id="43" name="Google Shape;174;p19">
            <a:extLst>
              <a:ext uri="{FF2B5EF4-FFF2-40B4-BE49-F238E27FC236}">
                <a16:creationId xmlns:a16="http://schemas.microsoft.com/office/drawing/2014/main" id="{5D186D08-DF16-4163-B16B-5279BE30EDB1}"/>
              </a:ext>
            </a:extLst>
          </p:cNvPr>
          <p:cNvCxnSpPr/>
          <p:nvPr/>
        </p:nvCxnSpPr>
        <p:spPr>
          <a:xfrm>
            <a:off x="4954441" y="3161499"/>
            <a:ext cx="0" cy="517886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none" w="sm" len="sm"/>
          </a:ln>
        </p:spPr>
      </p:cxnSp>
      <p:cxnSp>
        <p:nvCxnSpPr>
          <p:cNvPr id="44" name="Google Shape;174;p19">
            <a:extLst>
              <a:ext uri="{FF2B5EF4-FFF2-40B4-BE49-F238E27FC236}">
                <a16:creationId xmlns:a16="http://schemas.microsoft.com/office/drawing/2014/main" id="{354BD7D7-6D6C-444A-AB08-1CFEBBAE4F38}"/>
              </a:ext>
            </a:extLst>
          </p:cNvPr>
          <p:cNvCxnSpPr/>
          <p:nvPr/>
        </p:nvCxnSpPr>
        <p:spPr>
          <a:xfrm>
            <a:off x="6481685" y="3144200"/>
            <a:ext cx="0" cy="517886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none" w="sm" len="sm"/>
          </a:ln>
        </p:spPr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7337B7F0-9771-4225-A5AB-8A6CFE65D6F1}"/>
              </a:ext>
            </a:extLst>
          </p:cNvPr>
          <p:cNvSpPr/>
          <p:nvPr/>
        </p:nvSpPr>
        <p:spPr>
          <a:xfrm>
            <a:off x="1523080" y="2069383"/>
            <a:ext cx="6062641" cy="2316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16" i="1" dirty="0"/>
              <a:t>    Datos alfanuméricos                       </a:t>
            </a:r>
            <a:r>
              <a:rPr lang="es-ES" sz="816" i="1" dirty="0" err="1"/>
              <a:t>Alfanuméricos</a:t>
            </a:r>
            <a:r>
              <a:rPr lang="es-ES" sz="816" i="1" dirty="0"/>
              <a:t> continuos             Órgano Virtual 3D                               Humano Virtual 3D</a:t>
            </a:r>
          </a:p>
          <a:p>
            <a:r>
              <a:rPr lang="es-ES" sz="1093" i="1" dirty="0"/>
              <a:t>  </a:t>
            </a:r>
            <a:r>
              <a:rPr lang="es-ES" sz="816" i="1" dirty="0"/>
              <a:t>secuenciales y</a:t>
            </a:r>
            <a:r>
              <a:rPr lang="es-ES" sz="1093" i="1" dirty="0"/>
              <a:t> </a:t>
            </a:r>
            <a:r>
              <a:rPr lang="es-ES" sz="816" i="1" dirty="0"/>
              <a:t>gráficos                                 </a:t>
            </a:r>
            <a:r>
              <a:rPr lang="es-ES" sz="816" i="1" dirty="0" err="1"/>
              <a:t>gráficos</a:t>
            </a:r>
            <a:endParaRPr lang="es-ES" sz="1093" i="1" dirty="0"/>
          </a:p>
          <a:p>
            <a:endParaRPr lang="es-ES" sz="680" i="1" dirty="0"/>
          </a:p>
          <a:p>
            <a:r>
              <a:rPr lang="es-ES" sz="680" i="1" dirty="0"/>
              <a:t>                            ingesta  datos                                            reconciliación y almacenamiento de  datos                  flujo datos bidireccional</a:t>
            </a:r>
          </a:p>
          <a:p>
            <a:endParaRPr lang="es-ES" sz="680" i="1" dirty="0"/>
          </a:p>
          <a:p>
            <a:endParaRPr lang="es-ES" sz="680" i="1" dirty="0"/>
          </a:p>
          <a:p>
            <a:r>
              <a:rPr lang="es-ES" sz="680" i="1" dirty="0"/>
              <a:t>                                                                                                                                   </a:t>
            </a:r>
          </a:p>
          <a:p>
            <a:r>
              <a:rPr lang="es-ES" sz="680" i="1" dirty="0"/>
              <a:t>                                                                                                                          simulación              creación gemelo digital                               análisis machine </a:t>
            </a:r>
            <a:r>
              <a:rPr lang="es-ES" sz="680" i="1" dirty="0" err="1"/>
              <a:t>learning</a:t>
            </a:r>
            <a:endParaRPr lang="es-ES" sz="680" i="1" dirty="0"/>
          </a:p>
          <a:p>
            <a:endParaRPr lang="es-ES" sz="1093" i="1" dirty="0"/>
          </a:p>
          <a:p>
            <a:endParaRPr lang="es-ES" sz="1093" i="1" dirty="0"/>
          </a:p>
          <a:p>
            <a:endParaRPr lang="es-ES" sz="1093" i="1" dirty="0"/>
          </a:p>
          <a:p>
            <a:endParaRPr lang="es-ES" sz="1093" i="1" dirty="0"/>
          </a:p>
          <a:p>
            <a:r>
              <a:rPr lang="es-ES" sz="816" i="1" dirty="0"/>
              <a:t>Asistenciales + Determinantes de salud</a:t>
            </a:r>
            <a:br>
              <a:rPr lang="es-ES" sz="1093" i="1" dirty="0"/>
            </a:br>
            <a:r>
              <a:rPr lang="es-ES" sz="1093" i="1" dirty="0"/>
              <a:t>                           </a:t>
            </a:r>
            <a:r>
              <a:rPr lang="es-ES" sz="816" i="1" dirty="0"/>
              <a:t>básico+ información generada por el paciente                                                                   HDT: Human Digital Twin</a:t>
            </a:r>
            <a:br>
              <a:rPr lang="es-ES" sz="1093" i="1" dirty="0"/>
            </a:br>
            <a:r>
              <a:rPr lang="es-ES" sz="1093" i="1" dirty="0"/>
              <a:t>                                                                  </a:t>
            </a:r>
            <a:r>
              <a:rPr lang="es-ES" sz="816" i="1" dirty="0" err="1"/>
              <a:t>Advanced</a:t>
            </a:r>
            <a:r>
              <a:rPr lang="es-ES" sz="816" i="1" dirty="0"/>
              <a:t>+ Biomarcadores de Imagen+ 6G+ Genómica a nivel órgano          </a:t>
            </a:r>
            <a:br>
              <a:rPr lang="es-ES" sz="1093" i="1" dirty="0"/>
            </a:br>
            <a:r>
              <a:rPr lang="es-ES" sz="1093" i="1" dirty="0"/>
              <a:t>                                                                                                                                              </a:t>
            </a:r>
            <a:endParaRPr lang="es-ES" sz="816" dirty="0"/>
          </a:p>
        </p:txBody>
      </p:sp>
    </p:spTree>
    <p:extLst>
      <p:ext uri="{BB962C8B-B14F-4D97-AF65-F5344CB8AC3E}">
        <p14:creationId xmlns:p14="http://schemas.microsoft.com/office/powerpoint/2010/main" val="270282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BEA6E-A060-4D90-BACC-68B79DC8A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565" y="343332"/>
            <a:ext cx="6471086" cy="973708"/>
          </a:xfrm>
        </p:spPr>
        <p:txBody>
          <a:bodyPr>
            <a:normAutofit fontScale="90000"/>
          </a:bodyPr>
          <a:lstStyle/>
          <a:p>
            <a:r>
              <a:rPr lang="es-ES" dirty="0"/>
              <a:t>FROM </a:t>
            </a:r>
            <a:r>
              <a:rPr lang="es-ES" b="1" dirty="0"/>
              <a:t>HDS</a:t>
            </a:r>
            <a:r>
              <a:rPr lang="es-ES" dirty="0"/>
              <a:t> </a:t>
            </a:r>
            <a:r>
              <a:rPr lang="es-ES" dirty="0" err="1"/>
              <a:t>to</a:t>
            </a:r>
            <a:br>
              <a:rPr lang="es-ES" dirty="0"/>
            </a:br>
            <a:r>
              <a:rPr lang="es-ES" sz="835" i="1" dirty="0"/>
              <a:t>Construyendo</a:t>
            </a:r>
            <a:r>
              <a:rPr lang="es-ES" b="1" dirty="0"/>
              <a:t> </a:t>
            </a:r>
            <a:r>
              <a:rPr lang="es-ES" sz="816" i="1" dirty="0"/>
              <a:t>un Metaverso  en Sanidad</a:t>
            </a:r>
            <a:r>
              <a:rPr lang="es-ES" sz="835" i="1" dirty="0"/>
              <a:t>                                         </a:t>
            </a:r>
            <a:br>
              <a:rPr lang="es-ES" sz="835" i="1" dirty="0"/>
            </a:br>
            <a:r>
              <a:rPr lang="es-ES" sz="835" i="1" dirty="0"/>
              <a:t>                                       Desplegando todo el potencial de las nuevas herramientas, RV, RA, RM, IA y GD</a:t>
            </a:r>
            <a:br>
              <a:rPr lang="es-ES" sz="835" i="1" dirty="0"/>
            </a:br>
            <a:r>
              <a:rPr lang="es-ES" sz="835" i="1" dirty="0"/>
              <a:t>  “</a:t>
            </a:r>
            <a:r>
              <a:rPr lang="es-ES" sz="816" i="1" dirty="0">
                <a:solidFill>
                  <a:srgbClr val="FF0000"/>
                </a:solidFill>
              </a:rPr>
              <a:t>Aunque el metaverso está todavía en su infancia, tiene un enorme potencial para la transformación y mejora de los Sistemas Sanitarios”</a:t>
            </a:r>
            <a: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br>
              <a:rPr lang="es-ES" sz="1224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224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es-ES" sz="884" i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Paulo </a:t>
            </a:r>
            <a:r>
              <a:rPr lang="es-ES" sz="884" i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Pinheiro</a:t>
            </a:r>
            <a:r>
              <a:rPr lang="es-ES" sz="88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s-ES" sz="884" i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Sagentia</a:t>
            </a:r>
            <a:r>
              <a:rPr lang="es-ES" sz="884" i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884" i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Innovation</a:t>
            </a:r>
            <a: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 </a:t>
            </a: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s-ES" sz="1224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</a:t>
            </a:r>
            <a:r>
              <a:rPr lang="es-ES" sz="1224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una ficción distópica a una Realidad Virtual responsable</a:t>
            </a:r>
            <a:br>
              <a:rPr lang="es-ES" sz="1224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835" dirty="0">
              <a:solidFill>
                <a:srgbClr val="FF0000"/>
              </a:solidFill>
            </a:endParaRPr>
          </a:p>
        </p:txBody>
      </p:sp>
      <p:pic>
        <p:nvPicPr>
          <p:cNvPr id="7" name="Imagen 6" descr="Imagen que contiene persona, foto, tabla, mujer&#10;&#10;Descripción generada automáticamente">
            <a:extLst>
              <a:ext uri="{FF2B5EF4-FFF2-40B4-BE49-F238E27FC236}">
                <a16:creationId xmlns:a16="http://schemas.microsoft.com/office/drawing/2014/main" id="{1E4EE2A6-7063-473F-A416-E4B61767F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85" y="1535277"/>
            <a:ext cx="6633431" cy="295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40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173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64</TotalTime>
  <Words>1077</Words>
  <Application>Microsoft Macintosh PowerPoint</Application>
  <PresentationFormat>Presentación en pantalla (16:9)</PresentationFormat>
  <Paragraphs>146</Paragraphs>
  <Slides>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Cantora One</vt:lpstr>
      <vt:lpstr>Georgia</vt:lpstr>
      <vt:lpstr>Times New Roman</vt:lpstr>
      <vt:lpstr>Tema de Office</vt:lpstr>
      <vt:lpstr>Presentación de PowerPoint</vt:lpstr>
      <vt:lpstr>Presentación de PowerPoint</vt:lpstr>
      <vt:lpstr>Las HCE´s conllevan serias limitaciones para agilizar la transformación  - Fragmentación, múltiples proveedores y protocolos del SNS   - Problemas de propiedad y control de los Datos que limitan su explotación   - Sistemas legados </vt:lpstr>
      <vt:lpstr>Presentación de PowerPoint</vt:lpstr>
      <vt:lpstr>Presentación de PowerPoint</vt:lpstr>
      <vt:lpstr>HISTORIA DIGITAL SALUD (HDS)</vt:lpstr>
      <vt:lpstr>                                          HDS to HDT                                                Roadmap     “Si quieres construir un barco, no empieces por buscar madera, cortar tablas o distribuir el trabajo. Evoca primero en los hombres y mujeres el anhelo del mar libre y ancho.”                                                                        Antoine Saint-Exupery </vt:lpstr>
      <vt:lpstr>FROM HDS to Construyendo un Metaverso  en Sanidad                                                                                 Desplegando todo el potencial de las nuevas herramientas, RV, RA, RM, IA y GD   “Aunque el metaverso está todavía en su infancia, tiene un enorme potencial para la transformación y mejora de los Sistemas Sanitarios”                                                                                 Paulo Pinheiro, Sagentia Innovation.                                           De una ficción distópica a una Realidad Virtual responsable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Beatriz Elola</cp:lastModifiedBy>
  <cp:revision>87</cp:revision>
  <dcterms:created xsi:type="dcterms:W3CDTF">2018-11-19T10:21:19Z</dcterms:created>
  <dcterms:modified xsi:type="dcterms:W3CDTF">2022-02-11T10:49:28Z</dcterms:modified>
</cp:coreProperties>
</file>